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4.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76" r:id="rId2"/>
    <p:sldId id="277" r:id="rId3"/>
    <p:sldId id="278" r:id="rId4"/>
    <p:sldId id="279" r:id="rId5"/>
    <p:sldId id="280" r:id="rId6"/>
    <p:sldId id="281" r:id="rId7"/>
    <p:sldId id="282" r:id="rId8"/>
    <p:sldId id="284" r:id="rId9"/>
    <p:sldId id="285" r:id="rId10"/>
    <p:sldId id="286" r:id="rId11"/>
    <p:sldId id="287" r:id="rId12"/>
    <p:sldId id="288" r:id="rId13"/>
    <p:sldId id="289" r:id="rId14"/>
    <p:sldId id="290" r:id="rId15"/>
    <p:sldId id="291" r:id="rId16"/>
    <p:sldId id="292" r:id="rId17"/>
    <p:sldId id="293" r:id="rId18"/>
    <p:sldId id="294" r:id="rId19"/>
    <p:sldId id="295" r:id="rId20"/>
    <p:sldId id="296" r:id="rId21"/>
    <p:sldId id="297" r:id="rId22"/>
    <p:sldId id="298" r:id="rId23"/>
    <p:sldId id="299" r:id="rId24"/>
    <p:sldId id="300" r:id="rId25"/>
    <p:sldId id="315" r:id="rId26"/>
    <p:sldId id="301" r:id="rId27"/>
    <p:sldId id="316" r:id="rId28"/>
    <p:sldId id="302" r:id="rId29"/>
    <p:sldId id="303" r:id="rId30"/>
    <p:sldId id="304" r:id="rId31"/>
    <p:sldId id="305" r:id="rId32"/>
    <p:sldId id="306" r:id="rId33"/>
    <p:sldId id="307" r:id="rId34"/>
    <p:sldId id="308" r:id="rId35"/>
    <p:sldId id="309" r:id="rId36"/>
    <p:sldId id="310" r:id="rId37"/>
    <p:sldId id="311" r:id="rId38"/>
    <p:sldId id="312" r:id="rId39"/>
    <p:sldId id="314" r:id="rId40"/>
    <p:sldId id="313" r:id="rId41"/>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5pPr>
    <a:lvl6pPr marL="2286000" algn="l" defTabSz="914400" rtl="0" eaLnBrk="1" latinLnBrk="0" hangingPunct="1">
      <a:defRPr kern="1200">
        <a:solidFill>
          <a:schemeClr val="tx1"/>
        </a:solidFill>
        <a:latin typeface="Verdana" panose="020B0604030504040204" pitchFamily="34" charset="0"/>
        <a:ea typeface="+mn-ea"/>
        <a:cs typeface="+mn-cs"/>
      </a:defRPr>
    </a:lvl6pPr>
    <a:lvl7pPr marL="2743200" algn="l" defTabSz="914400" rtl="0" eaLnBrk="1" latinLnBrk="0" hangingPunct="1">
      <a:defRPr kern="1200">
        <a:solidFill>
          <a:schemeClr val="tx1"/>
        </a:solidFill>
        <a:latin typeface="Verdana" panose="020B0604030504040204" pitchFamily="34" charset="0"/>
        <a:ea typeface="+mn-ea"/>
        <a:cs typeface="+mn-cs"/>
      </a:defRPr>
    </a:lvl7pPr>
    <a:lvl8pPr marL="3200400" algn="l" defTabSz="914400" rtl="0" eaLnBrk="1" latinLnBrk="0" hangingPunct="1">
      <a:defRPr kern="1200">
        <a:solidFill>
          <a:schemeClr val="tx1"/>
        </a:solidFill>
        <a:latin typeface="Verdana" panose="020B0604030504040204" pitchFamily="34" charset="0"/>
        <a:ea typeface="+mn-ea"/>
        <a:cs typeface="+mn-cs"/>
      </a:defRPr>
    </a:lvl8pPr>
    <a:lvl9pPr marL="3657600" algn="l" defTabSz="914400" rtl="0" eaLnBrk="1" latinLnBrk="0" hangingPunct="1">
      <a:defRPr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4" d="100"/>
          <a:sy n="84" d="100"/>
        </p:scale>
        <p:origin x="21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iagrams/_rels/data11.xml.rels><?xml version="1.0" encoding="UTF-8" standalone="yes"?>
<Relationships xmlns="http://schemas.openxmlformats.org/package/2006/relationships"><Relationship Id="rId1" Type="http://schemas.openxmlformats.org/officeDocument/2006/relationships/image" Target="../media/image15.png"/></Relationships>
</file>

<file path=ppt/diagrams/_rels/data12.xml.rels><?xml version="1.0" encoding="UTF-8" standalone="yes"?>
<Relationships xmlns="http://schemas.openxmlformats.org/package/2006/relationships"><Relationship Id="rId1" Type="http://schemas.openxmlformats.org/officeDocument/2006/relationships/image" Target="../media/image16.jpeg"/></Relationships>
</file>

<file path=ppt/diagrams/_rels/data13.xml.rels><?xml version="1.0" encoding="UTF-8" standalone="yes"?>
<Relationships xmlns="http://schemas.openxmlformats.org/package/2006/relationships"><Relationship Id="rId1" Type="http://schemas.openxmlformats.org/officeDocument/2006/relationships/image" Target="../media/image17.png"/></Relationships>
</file>

<file path=ppt/diagrams/_rels/data14.xml.rels><?xml version="1.0" encoding="UTF-8" standalone="yes"?>
<Relationships xmlns="http://schemas.openxmlformats.org/package/2006/relationships"><Relationship Id="rId1" Type="http://schemas.openxmlformats.org/officeDocument/2006/relationships/image" Target="../media/image18.png"/></Relationships>
</file>

<file path=ppt/diagrams/_rels/data15.xml.rels><?xml version="1.0" encoding="UTF-8" standalone="yes"?>
<Relationships xmlns="http://schemas.openxmlformats.org/package/2006/relationships"><Relationship Id="rId1" Type="http://schemas.openxmlformats.org/officeDocument/2006/relationships/image" Target="../media/image19.png"/></Relationships>
</file>

<file path=ppt/diagrams/_rels/data16.xml.rels><?xml version="1.0" encoding="UTF-8" standalone="yes"?>
<Relationships xmlns="http://schemas.openxmlformats.org/package/2006/relationships"><Relationship Id="rId1" Type="http://schemas.openxmlformats.org/officeDocument/2006/relationships/image" Target="../media/image20.png"/></Relationships>
</file>

<file path=ppt/diagrams/_rels/data17.xml.rels><?xml version="1.0" encoding="UTF-8" standalone="yes"?>
<Relationships xmlns="http://schemas.openxmlformats.org/package/2006/relationships"><Relationship Id="rId1" Type="http://schemas.openxmlformats.org/officeDocument/2006/relationships/image" Target="../media/image21.png"/></Relationships>
</file>

<file path=ppt/diagrams/_rels/data18.xml.rels><?xml version="1.0" encoding="UTF-8" standalone="yes"?>
<Relationships xmlns="http://schemas.openxmlformats.org/package/2006/relationships"><Relationship Id="rId1" Type="http://schemas.openxmlformats.org/officeDocument/2006/relationships/image" Target="../media/image22.png"/></Relationships>
</file>

<file path=ppt/diagrams/_rels/data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image" Target="../media/image20.png"/><Relationship Id="rId4" Type="http://schemas.openxmlformats.org/officeDocument/2006/relationships/image" Target="../media/image27.jpg"/></Relationships>
</file>

<file path=ppt/diagrams/_rels/data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g"/><Relationship Id="rId1" Type="http://schemas.openxmlformats.org/officeDocument/2006/relationships/image" Target="../media/image7.jpg"/><Relationship Id="rId4" Type="http://schemas.openxmlformats.org/officeDocument/2006/relationships/image" Target="../media/image9.png"/></Relationships>
</file>

<file path=ppt/diagrams/_rels/data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image" Target="../media/image11.gif"/><Relationship Id="rId4" Type="http://schemas.openxmlformats.org/officeDocument/2006/relationships/image" Target="../media/image14.png"/></Relationships>
</file>

<file path=ppt/diagrams/_rels/drawing11.xml.rels><?xml version="1.0" encoding="UTF-8" standalone="yes"?>
<Relationships xmlns="http://schemas.openxmlformats.org/package/2006/relationships"><Relationship Id="rId1" Type="http://schemas.openxmlformats.org/officeDocument/2006/relationships/image" Target="../media/image15.png"/></Relationships>
</file>

<file path=ppt/diagrams/_rels/drawing12.xml.rels><?xml version="1.0" encoding="UTF-8" standalone="yes"?>
<Relationships xmlns="http://schemas.openxmlformats.org/package/2006/relationships"><Relationship Id="rId1" Type="http://schemas.openxmlformats.org/officeDocument/2006/relationships/image" Target="../media/image16.jpeg"/></Relationships>
</file>

<file path=ppt/diagrams/_rels/drawing13.xml.rels><?xml version="1.0" encoding="UTF-8" standalone="yes"?>
<Relationships xmlns="http://schemas.openxmlformats.org/package/2006/relationships"><Relationship Id="rId1" Type="http://schemas.openxmlformats.org/officeDocument/2006/relationships/image" Target="../media/image17.png"/></Relationships>
</file>

<file path=ppt/diagrams/_rels/drawing14.xml.rels><?xml version="1.0" encoding="UTF-8" standalone="yes"?>
<Relationships xmlns="http://schemas.openxmlformats.org/package/2006/relationships"><Relationship Id="rId1" Type="http://schemas.openxmlformats.org/officeDocument/2006/relationships/image" Target="../media/image18.png"/></Relationships>
</file>

<file path=ppt/diagrams/_rels/drawing15.xml.rels><?xml version="1.0" encoding="UTF-8" standalone="yes"?>
<Relationships xmlns="http://schemas.openxmlformats.org/package/2006/relationships"><Relationship Id="rId1" Type="http://schemas.openxmlformats.org/officeDocument/2006/relationships/image" Target="../media/image19.png"/></Relationships>
</file>

<file path=ppt/diagrams/_rels/drawing16.xml.rels><?xml version="1.0" encoding="UTF-8" standalone="yes"?>
<Relationships xmlns="http://schemas.openxmlformats.org/package/2006/relationships"><Relationship Id="rId1" Type="http://schemas.openxmlformats.org/officeDocument/2006/relationships/image" Target="../media/image20.png"/></Relationships>
</file>

<file path=ppt/diagrams/_rels/drawing17.xml.rels><?xml version="1.0" encoding="UTF-8" standalone="yes"?>
<Relationships xmlns="http://schemas.openxmlformats.org/package/2006/relationships"><Relationship Id="rId1" Type="http://schemas.openxmlformats.org/officeDocument/2006/relationships/image" Target="../media/image21.png"/></Relationships>
</file>

<file path=ppt/diagrams/_rels/drawing18.xml.rels><?xml version="1.0" encoding="UTF-8" standalone="yes"?>
<Relationships xmlns="http://schemas.openxmlformats.org/package/2006/relationships"><Relationship Id="rId1" Type="http://schemas.openxmlformats.org/officeDocument/2006/relationships/image" Target="../media/image22.png"/></Relationships>
</file>

<file path=ppt/diagrams/_rels/drawing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image" Target="../media/image20.png"/><Relationship Id="rId4" Type="http://schemas.openxmlformats.org/officeDocument/2006/relationships/image" Target="../media/image27.jpg"/></Relationships>
</file>

<file path=ppt/diagrams/_rels/drawing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g"/><Relationship Id="rId1" Type="http://schemas.openxmlformats.org/officeDocument/2006/relationships/image" Target="../media/image7.jpg"/><Relationship Id="rId4" Type="http://schemas.openxmlformats.org/officeDocument/2006/relationships/image" Target="../media/image9.png"/></Relationships>
</file>

<file path=ppt/diagrams/_rels/drawing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image" Target="../media/image11.gif"/><Relationship Id="rId4"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6E5C3D-B729-41F9-99FF-56ED6A3CEE7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24D4144-7C57-4B9B-8D3E-E329B6A6288B}">
      <dgm:prSet phldrT="[Text]"/>
      <dgm:spPr>
        <a:solidFill>
          <a:schemeClr val="tx2">
            <a:lumMod val="75000"/>
          </a:schemeClr>
        </a:solidFill>
      </dgm:spPr>
      <dgm:t>
        <a:bodyPr/>
        <a:lstStyle/>
        <a:p>
          <a:r>
            <a:rPr lang="en-US" dirty="0"/>
            <a:t>SNS can be particularly useful in finding </a:t>
          </a:r>
          <a:r>
            <a:rPr lang="en-US" dirty="0">
              <a:solidFill>
                <a:srgbClr val="42B0D2"/>
              </a:solidFill>
            </a:rPr>
            <a:t>key populations</a:t>
          </a:r>
          <a:r>
            <a:rPr lang="en-US" dirty="0"/>
            <a:t> and others who are at risk for HIV but have not had easy access to HTS</a:t>
          </a:r>
        </a:p>
      </dgm:t>
    </dgm:pt>
    <dgm:pt modelId="{5AF41A8B-EF68-457C-8FDC-3017FFBFA828}" type="parTrans" cxnId="{9B4399E6-B261-4D5E-B3BD-73EF6A8B1B31}">
      <dgm:prSet/>
      <dgm:spPr/>
      <dgm:t>
        <a:bodyPr/>
        <a:lstStyle/>
        <a:p>
          <a:endParaRPr lang="en-US"/>
        </a:p>
      </dgm:t>
    </dgm:pt>
    <dgm:pt modelId="{1A4F9C37-3D1B-4824-9B72-145D5F2CFC1E}" type="sibTrans" cxnId="{9B4399E6-B261-4D5E-B3BD-73EF6A8B1B31}">
      <dgm:prSet/>
      <dgm:spPr/>
      <dgm:t>
        <a:bodyPr/>
        <a:lstStyle/>
        <a:p>
          <a:endParaRPr lang="en-US"/>
        </a:p>
      </dgm:t>
    </dgm:pt>
    <dgm:pt modelId="{5F2D8C89-9C39-4A7E-B885-B8113D7F70E0}">
      <dgm:prSet phldrT="[Text]"/>
      <dgm:spPr>
        <a:solidFill>
          <a:schemeClr val="tx2">
            <a:lumMod val="75000"/>
          </a:schemeClr>
        </a:solidFill>
      </dgm:spPr>
      <dgm:t>
        <a:bodyPr/>
        <a:lstStyle/>
        <a:p>
          <a:r>
            <a:rPr lang="en-US" b="0" dirty="0"/>
            <a:t>A </a:t>
          </a:r>
          <a:r>
            <a:rPr lang="en-US" i="0" dirty="0">
              <a:solidFill>
                <a:srgbClr val="42B0D2"/>
              </a:solidFill>
            </a:rPr>
            <a:t>recruitment</a:t>
          </a:r>
          <a:r>
            <a:rPr lang="en-US" i="1" dirty="0"/>
            <a:t> </a:t>
          </a:r>
          <a:r>
            <a:rPr lang="en-US" b="0" dirty="0"/>
            <a:t>strategy for reaching and providing HIV counseling, testing, and referral services (HTS) to persons who are </a:t>
          </a:r>
          <a:r>
            <a:rPr lang="en-US" i="0" dirty="0">
              <a:solidFill>
                <a:srgbClr val="42B0D2"/>
              </a:solidFill>
            </a:rPr>
            <a:t>unaware</a:t>
          </a:r>
          <a:r>
            <a:rPr lang="en-US" i="1" dirty="0"/>
            <a:t> </a:t>
          </a:r>
          <a:r>
            <a:rPr lang="en-US" b="0" dirty="0"/>
            <a:t>of their HIV infection by using </a:t>
          </a:r>
          <a:r>
            <a:rPr lang="en-US" dirty="0"/>
            <a:t>social network connections to </a:t>
          </a:r>
          <a:r>
            <a:rPr lang="en-US" dirty="0">
              <a:solidFill>
                <a:srgbClr val="42B0D2"/>
              </a:solidFill>
            </a:rPr>
            <a:t>locate individuals at the highest risk for </a:t>
          </a:r>
          <a:r>
            <a:rPr lang="en-US" i="0" dirty="0">
              <a:solidFill>
                <a:srgbClr val="42B0D2"/>
              </a:solidFill>
            </a:rPr>
            <a:t>HIV</a:t>
          </a:r>
          <a:r>
            <a:rPr lang="en-US" dirty="0">
              <a:solidFill>
                <a:srgbClr val="42B0D2"/>
              </a:solidFill>
            </a:rPr>
            <a:t> </a:t>
          </a:r>
          <a:endParaRPr lang="en-US" dirty="0"/>
        </a:p>
      </dgm:t>
    </dgm:pt>
    <dgm:pt modelId="{5CE0B527-C3C2-4524-B497-22857109751A}" type="parTrans" cxnId="{DB2F41E9-865F-4182-A462-2BA52A54540D}">
      <dgm:prSet/>
      <dgm:spPr/>
      <dgm:t>
        <a:bodyPr/>
        <a:lstStyle/>
        <a:p>
          <a:endParaRPr lang="en-US"/>
        </a:p>
      </dgm:t>
    </dgm:pt>
    <dgm:pt modelId="{AD335F5B-C71C-4F3D-B6FB-C572BDA6E9A0}" type="sibTrans" cxnId="{DB2F41E9-865F-4182-A462-2BA52A54540D}">
      <dgm:prSet/>
      <dgm:spPr/>
      <dgm:t>
        <a:bodyPr/>
        <a:lstStyle/>
        <a:p>
          <a:endParaRPr lang="en-US"/>
        </a:p>
      </dgm:t>
    </dgm:pt>
    <dgm:pt modelId="{24774100-85E3-4080-BBD0-90A381F37DE3}" type="pres">
      <dgm:prSet presAssocID="{766E5C3D-B729-41F9-99FF-56ED6A3CEE76}" presName="linear" presStyleCnt="0">
        <dgm:presLayoutVars>
          <dgm:animLvl val="lvl"/>
          <dgm:resizeHandles val="exact"/>
        </dgm:presLayoutVars>
      </dgm:prSet>
      <dgm:spPr/>
    </dgm:pt>
    <dgm:pt modelId="{6BD624DA-64F7-4262-8970-B2B3DB0E3196}" type="pres">
      <dgm:prSet presAssocID="{5F2D8C89-9C39-4A7E-B885-B8113D7F70E0}" presName="parentText" presStyleLbl="node1" presStyleIdx="0" presStyleCnt="2">
        <dgm:presLayoutVars>
          <dgm:chMax val="0"/>
          <dgm:bulletEnabled val="1"/>
        </dgm:presLayoutVars>
      </dgm:prSet>
      <dgm:spPr/>
    </dgm:pt>
    <dgm:pt modelId="{7994FD78-38A7-4C52-9552-1BC0E1806D85}" type="pres">
      <dgm:prSet presAssocID="{AD335F5B-C71C-4F3D-B6FB-C572BDA6E9A0}" presName="spacer" presStyleCnt="0"/>
      <dgm:spPr/>
    </dgm:pt>
    <dgm:pt modelId="{49B61D70-13CA-44B0-9308-E46087BF8383}" type="pres">
      <dgm:prSet presAssocID="{124D4144-7C57-4B9B-8D3E-E329B6A6288B}" presName="parentText" presStyleLbl="node1" presStyleIdx="1" presStyleCnt="2" custLinFactY="34803" custLinFactNeighborX="-6359" custLinFactNeighborY="100000">
        <dgm:presLayoutVars>
          <dgm:chMax val="0"/>
          <dgm:bulletEnabled val="1"/>
        </dgm:presLayoutVars>
      </dgm:prSet>
      <dgm:spPr/>
    </dgm:pt>
  </dgm:ptLst>
  <dgm:cxnLst>
    <dgm:cxn modelId="{B019DF31-8800-45B7-8282-0EF82011AD03}" type="presOf" srcId="{124D4144-7C57-4B9B-8D3E-E329B6A6288B}" destId="{49B61D70-13CA-44B0-9308-E46087BF8383}" srcOrd="0" destOrd="0" presId="urn:microsoft.com/office/officeart/2005/8/layout/vList2"/>
    <dgm:cxn modelId="{6B6DC846-1E62-4D22-8050-F9076B9CE424}" type="presOf" srcId="{5F2D8C89-9C39-4A7E-B885-B8113D7F70E0}" destId="{6BD624DA-64F7-4262-8970-B2B3DB0E3196}" srcOrd="0" destOrd="0" presId="urn:microsoft.com/office/officeart/2005/8/layout/vList2"/>
    <dgm:cxn modelId="{7C41664F-0055-4AA6-9CD6-D8804F4CE6AC}" type="presOf" srcId="{766E5C3D-B729-41F9-99FF-56ED6A3CEE76}" destId="{24774100-85E3-4080-BBD0-90A381F37DE3}" srcOrd="0" destOrd="0" presId="urn:microsoft.com/office/officeart/2005/8/layout/vList2"/>
    <dgm:cxn modelId="{9B4399E6-B261-4D5E-B3BD-73EF6A8B1B31}" srcId="{766E5C3D-B729-41F9-99FF-56ED6A3CEE76}" destId="{124D4144-7C57-4B9B-8D3E-E329B6A6288B}" srcOrd="1" destOrd="0" parTransId="{5AF41A8B-EF68-457C-8FDC-3017FFBFA828}" sibTransId="{1A4F9C37-3D1B-4824-9B72-145D5F2CFC1E}"/>
    <dgm:cxn modelId="{DB2F41E9-865F-4182-A462-2BA52A54540D}" srcId="{766E5C3D-B729-41F9-99FF-56ED6A3CEE76}" destId="{5F2D8C89-9C39-4A7E-B885-B8113D7F70E0}" srcOrd="0" destOrd="0" parTransId="{5CE0B527-C3C2-4524-B497-22857109751A}" sibTransId="{AD335F5B-C71C-4F3D-B6FB-C572BDA6E9A0}"/>
    <dgm:cxn modelId="{8373EE3C-C252-4728-BE9F-6125231EA9D6}" type="presParOf" srcId="{24774100-85E3-4080-BBD0-90A381F37DE3}" destId="{6BD624DA-64F7-4262-8970-B2B3DB0E3196}" srcOrd="0" destOrd="0" presId="urn:microsoft.com/office/officeart/2005/8/layout/vList2"/>
    <dgm:cxn modelId="{AA191EC2-7248-42E4-8F96-5F7A624809B8}" type="presParOf" srcId="{24774100-85E3-4080-BBD0-90A381F37DE3}" destId="{7994FD78-38A7-4C52-9552-1BC0E1806D85}" srcOrd="1" destOrd="0" presId="urn:microsoft.com/office/officeart/2005/8/layout/vList2"/>
    <dgm:cxn modelId="{BFA51D31-7ECE-474B-8180-BF1DA5E0D5A4}" type="presParOf" srcId="{24774100-85E3-4080-BBD0-90A381F37DE3}" destId="{49B61D70-13CA-44B0-9308-E46087BF8383}"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E272A38-2C53-44FE-B9D3-27FB3F560A15}" type="doc">
      <dgm:prSet loTypeId="urn:microsoft.com/office/officeart/2011/layout/TabList" loCatId="list" qsTypeId="urn:microsoft.com/office/officeart/2005/8/quickstyle/simple1" qsCatId="simple" csTypeId="urn:microsoft.com/office/officeart/2005/8/colors/accent1_2" csCatId="accent1" phldr="1"/>
      <dgm:spPr/>
    </dgm:pt>
    <dgm:pt modelId="{20FAF760-850C-4957-AC41-C4661ED1B814}">
      <dgm:prSet phldrT="[Text]" custT="1"/>
      <dgm:spPr>
        <a:solidFill>
          <a:srgbClr val="42B0D2"/>
        </a:solidFill>
        <a:ln>
          <a:solidFill>
            <a:schemeClr val="accent1">
              <a:lumMod val="75000"/>
            </a:schemeClr>
          </a:solidFill>
        </a:ln>
      </dgm:spPr>
      <dgm:t>
        <a:bodyPr/>
        <a:lstStyle/>
        <a:p>
          <a:r>
            <a:rPr lang="en-US" sz="1100" b="1" dirty="0">
              <a:solidFill>
                <a:schemeClr val="bg1"/>
              </a:solidFill>
              <a:effectLst>
                <a:outerShdw blurRad="38100" dist="25400" dir="5400000" algn="ctr">
                  <a:srgbClr val="6E747A">
                    <a:alpha val="43000"/>
                  </a:srgbClr>
                </a:outerShdw>
              </a:effectLst>
            </a:rPr>
            <a:t>Step 1</a:t>
          </a:r>
          <a:endParaRPr lang="en-US" sz="1100" dirty="0">
            <a:solidFill>
              <a:schemeClr val="bg1"/>
            </a:solidFill>
          </a:endParaRPr>
        </a:p>
      </dgm:t>
    </dgm:pt>
    <dgm:pt modelId="{B95B3F5F-DA5B-44A2-9ED5-F96577A8C5FD}" type="parTrans" cxnId="{DFBC184C-2328-47D6-A9F3-710D68859AA8}">
      <dgm:prSet/>
      <dgm:spPr/>
      <dgm:t>
        <a:bodyPr/>
        <a:lstStyle/>
        <a:p>
          <a:endParaRPr lang="en-US" sz="1100">
            <a:solidFill>
              <a:schemeClr val="tx1"/>
            </a:solidFill>
          </a:endParaRPr>
        </a:p>
      </dgm:t>
    </dgm:pt>
    <dgm:pt modelId="{850A3B16-16E3-4CCF-A91A-003928001A0D}" type="sibTrans" cxnId="{DFBC184C-2328-47D6-A9F3-710D68859AA8}">
      <dgm:prSet/>
      <dgm:spPr/>
      <dgm:t>
        <a:bodyPr/>
        <a:lstStyle/>
        <a:p>
          <a:endParaRPr lang="en-US" sz="1100">
            <a:solidFill>
              <a:schemeClr val="tx1"/>
            </a:solidFill>
          </a:endParaRPr>
        </a:p>
      </dgm:t>
    </dgm:pt>
    <dgm:pt modelId="{0C3059E3-5EC9-41C8-B87B-53E69806AC17}">
      <dgm:prSet custT="1"/>
      <dgm:spPr>
        <a:solidFill>
          <a:srgbClr val="42B0D2"/>
        </a:solidFill>
        <a:ln>
          <a:solidFill>
            <a:schemeClr val="accent1">
              <a:lumMod val="75000"/>
            </a:schemeClr>
          </a:solidFill>
        </a:ln>
      </dgm:spPr>
      <dgm:t>
        <a:bodyPr/>
        <a:lstStyle/>
        <a:p>
          <a:r>
            <a:rPr lang="en-US" sz="1100" b="1" dirty="0">
              <a:solidFill>
                <a:schemeClr val="bg1"/>
              </a:solidFill>
              <a:effectLst>
                <a:outerShdw blurRad="38100" dist="25400" dir="5400000" algn="ctr">
                  <a:srgbClr val="6E747A">
                    <a:alpha val="43000"/>
                  </a:srgbClr>
                </a:outerShdw>
              </a:effectLst>
            </a:rPr>
            <a:t>Step 4</a:t>
          </a:r>
          <a:endParaRPr lang="en-US" sz="1100" dirty="0">
            <a:solidFill>
              <a:schemeClr val="bg1"/>
            </a:solidFill>
          </a:endParaRPr>
        </a:p>
      </dgm:t>
    </dgm:pt>
    <dgm:pt modelId="{9611FDC7-98B1-4429-98CE-6197D9B7715B}" type="parTrans" cxnId="{C14CEB5C-17A5-4136-B2B2-2155F8CED0BB}">
      <dgm:prSet/>
      <dgm:spPr/>
      <dgm:t>
        <a:bodyPr/>
        <a:lstStyle/>
        <a:p>
          <a:endParaRPr lang="en-US" sz="1100">
            <a:solidFill>
              <a:schemeClr val="tx1"/>
            </a:solidFill>
          </a:endParaRPr>
        </a:p>
      </dgm:t>
    </dgm:pt>
    <dgm:pt modelId="{6A072DB7-620C-4197-AFA6-1DFE1C3EABC8}" type="sibTrans" cxnId="{C14CEB5C-17A5-4136-B2B2-2155F8CED0BB}">
      <dgm:prSet/>
      <dgm:spPr/>
      <dgm:t>
        <a:bodyPr/>
        <a:lstStyle/>
        <a:p>
          <a:endParaRPr lang="en-US" sz="1100">
            <a:solidFill>
              <a:schemeClr val="tx1"/>
            </a:solidFill>
          </a:endParaRPr>
        </a:p>
      </dgm:t>
    </dgm:pt>
    <dgm:pt modelId="{F08856D8-2463-42EA-9A81-982886A54A0A}">
      <dgm:prSet custT="1"/>
      <dgm:spPr>
        <a:solidFill>
          <a:srgbClr val="42B0D2"/>
        </a:solidFill>
        <a:ln>
          <a:solidFill>
            <a:schemeClr val="accent1">
              <a:lumMod val="75000"/>
            </a:schemeClr>
          </a:solidFill>
        </a:ln>
      </dgm:spPr>
      <dgm:t>
        <a:bodyPr/>
        <a:lstStyle/>
        <a:p>
          <a:r>
            <a:rPr lang="en-US" sz="1100" b="1" dirty="0">
              <a:solidFill>
                <a:schemeClr val="bg1"/>
              </a:solidFill>
              <a:effectLst>
                <a:outerShdw blurRad="38100" dist="25400" dir="5400000" algn="ctr">
                  <a:srgbClr val="6E747A">
                    <a:alpha val="43000"/>
                  </a:srgbClr>
                </a:outerShdw>
              </a:effectLst>
            </a:rPr>
            <a:t>Step 5</a:t>
          </a:r>
          <a:endParaRPr lang="en-US" sz="1100" dirty="0">
            <a:solidFill>
              <a:schemeClr val="bg1"/>
            </a:solidFill>
          </a:endParaRPr>
        </a:p>
      </dgm:t>
    </dgm:pt>
    <dgm:pt modelId="{F88A7C26-C4F5-4150-9599-CB1B19A8A909}" type="parTrans" cxnId="{D5BA5E74-10AD-460B-8582-35B1253BB056}">
      <dgm:prSet/>
      <dgm:spPr/>
      <dgm:t>
        <a:bodyPr/>
        <a:lstStyle/>
        <a:p>
          <a:endParaRPr lang="en-US" sz="1100">
            <a:solidFill>
              <a:schemeClr val="tx1"/>
            </a:solidFill>
          </a:endParaRPr>
        </a:p>
      </dgm:t>
    </dgm:pt>
    <dgm:pt modelId="{CC30F780-360D-4F32-850C-61F5419DAA2A}" type="sibTrans" cxnId="{D5BA5E74-10AD-460B-8582-35B1253BB056}">
      <dgm:prSet/>
      <dgm:spPr/>
      <dgm:t>
        <a:bodyPr/>
        <a:lstStyle/>
        <a:p>
          <a:endParaRPr lang="en-US" sz="1100">
            <a:solidFill>
              <a:schemeClr val="tx1"/>
            </a:solidFill>
          </a:endParaRPr>
        </a:p>
      </dgm:t>
    </dgm:pt>
    <dgm:pt modelId="{687B0D9B-08E6-4E3C-8903-5934A9CC5ADF}">
      <dgm:prSet custT="1"/>
      <dgm:spPr>
        <a:solidFill>
          <a:srgbClr val="42B0D2"/>
        </a:solidFill>
        <a:ln>
          <a:solidFill>
            <a:schemeClr val="accent1">
              <a:lumMod val="75000"/>
            </a:schemeClr>
          </a:solidFill>
        </a:ln>
      </dgm:spPr>
      <dgm:t>
        <a:bodyPr/>
        <a:lstStyle/>
        <a:p>
          <a:r>
            <a:rPr lang="en-US" sz="1100" b="1" dirty="0">
              <a:solidFill>
                <a:schemeClr val="bg1"/>
              </a:solidFill>
              <a:effectLst>
                <a:outerShdw blurRad="38100" dist="25400" dir="5400000" algn="ctr">
                  <a:srgbClr val="6E747A">
                    <a:alpha val="43000"/>
                  </a:srgbClr>
                </a:outerShdw>
              </a:effectLst>
            </a:rPr>
            <a:t>Step 6</a:t>
          </a:r>
          <a:endParaRPr lang="en-US" sz="1100" dirty="0">
            <a:solidFill>
              <a:schemeClr val="bg1"/>
            </a:solidFill>
          </a:endParaRPr>
        </a:p>
      </dgm:t>
    </dgm:pt>
    <dgm:pt modelId="{399AC83A-D9DD-410B-96EC-F00128648299}" type="parTrans" cxnId="{38068E83-7778-4D96-8CA8-30FEBFC5FEC6}">
      <dgm:prSet/>
      <dgm:spPr/>
      <dgm:t>
        <a:bodyPr/>
        <a:lstStyle/>
        <a:p>
          <a:endParaRPr lang="en-US" sz="1100">
            <a:solidFill>
              <a:schemeClr val="tx1"/>
            </a:solidFill>
          </a:endParaRPr>
        </a:p>
      </dgm:t>
    </dgm:pt>
    <dgm:pt modelId="{48EF7954-FC3E-4B3A-9ACE-46B8789E6DF2}" type="sibTrans" cxnId="{38068E83-7778-4D96-8CA8-30FEBFC5FEC6}">
      <dgm:prSet/>
      <dgm:spPr/>
      <dgm:t>
        <a:bodyPr/>
        <a:lstStyle/>
        <a:p>
          <a:endParaRPr lang="en-US" sz="1100">
            <a:solidFill>
              <a:schemeClr val="tx1"/>
            </a:solidFill>
          </a:endParaRPr>
        </a:p>
      </dgm:t>
    </dgm:pt>
    <dgm:pt modelId="{177A54F0-9E4E-49BA-A4BB-60FA704ED1EF}">
      <dgm:prSet custT="1"/>
      <dgm:spPr>
        <a:solidFill>
          <a:srgbClr val="42B0D2"/>
        </a:solidFill>
        <a:ln>
          <a:solidFill>
            <a:schemeClr val="accent1">
              <a:lumMod val="75000"/>
            </a:schemeClr>
          </a:solidFill>
        </a:ln>
      </dgm:spPr>
      <dgm:t>
        <a:bodyPr/>
        <a:lstStyle/>
        <a:p>
          <a:r>
            <a:rPr lang="en-US" sz="1100" b="1" dirty="0">
              <a:solidFill>
                <a:schemeClr val="bg1"/>
              </a:solidFill>
              <a:effectLst>
                <a:outerShdw blurRad="38100" dist="25400" dir="5400000" algn="ctr">
                  <a:srgbClr val="6E747A">
                    <a:alpha val="43000"/>
                  </a:srgbClr>
                </a:outerShdw>
              </a:effectLst>
            </a:rPr>
            <a:t>Step 2</a:t>
          </a:r>
          <a:endParaRPr lang="en-US" sz="1100" dirty="0">
            <a:solidFill>
              <a:schemeClr val="bg1"/>
            </a:solidFill>
          </a:endParaRPr>
        </a:p>
      </dgm:t>
    </dgm:pt>
    <dgm:pt modelId="{3A4563AB-17D1-4FA2-9F32-83C879206C32}" type="sibTrans" cxnId="{4B31ED1D-9DAA-4F1E-87A3-B224BB7E206D}">
      <dgm:prSet/>
      <dgm:spPr/>
      <dgm:t>
        <a:bodyPr/>
        <a:lstStyle/>
        <a:p>
          <a:endParaRPr lang="en-US" sz="1100">
            <a:solidFill>
              <a:schemeClr val="tx1"/>
            </a:solidFill>
          </a:endParaRPr>
        </a:p>
      </dgm:t>
    </dgm:pt>
    <dgm:pt modelId="{414F3F26-9702-4594-96AD-03551B048771}" type="parTrans" cxnId="{4B31ED1D-9DAA-4F1E-87A3-B224BB7E206D}">
      <dgm:prSet/>
      <dgm:spPr/>
      <dgm:t>
        <a:bodyPr/>
        <a:lstStyle/>
        <a:p>
          <a:endParaRPr lang="en-US" sz="1100">
            <a:solidFill>
              <a:schemeClr val="tx1"/>
            </a:solidFill>
          </a:endParaRPr>
        </a:p>
      </dgm:t>
    </dgm:pt>
    <dgm:pt modelId="{5C1732B4-E7BD-4BB3-A1C8-63E650D3DF4C}">
      <dgm:prSet phldrT="[Text]" custT="1"/>
      <dgm:spPr/>
      <dgm:t>
        <a:bodyPr/>
        <a:lstStyle/>
        <a:p>
          <a:r>
            <a:rPr lang="en-US" sz="1100" b="1" dirty="0">
              <a:solidFill>
                <a:schemeClr val="tx1"/>
              </a:solidFill>
              <a:effectLst/>
            </a:rPr>
            <a:t>Identify people in your network (friends, acquaintances, sexual partners, or relative) who may be at risk of HIV infection.  	</a:t>
          </a:r>
        </a:p>
      </dgm:t>
    </dgm:pt>
    <dgm:pt modelId="{6135C85F-4CA5-413D-A979-3E8C5B6827EE}" type="parTrans" cxnId="{52936E56-042B-4B08-932E-A3C9B74A56C8}">
      <dgm:prSet/>
      <dgm:spPr/>
      <dgm:t>
        <a:bodyPr/>
        <a:lstStyle/>
        <a:p>
          <a:endParaRPr lang="en-US" sz="1100">
            <a:solidFill>
              <a:schemeClr val="tx1"/>
            </a:solidFill>
          </a:endParaRPr>
        </a:p>
      </dgm:t>
    </dgm:pt>
    <dgm:pt modelId="{3EE4E952-C4D5-451A-97F0-D484FEE0AF42}" type="sibTrans" cxnId="{52936E56-042B-4B08-932E-A3C9B74A56C8}">
      <dgm:prSet/>
      <dgm:spPr/>
      <dgm:t>
        <a:bodyPr/>
        <a:lstStyle/>
        <a:p>
          <a:endParaRPr lang="en-US" sz="1100">
            <a:solidFill>
              <a:schemeClr val="tx1"/>
            </a:solidFill>
          </a:endParaRPr>
        </a:p>
      </dgm:t>
    </dgm:pt>
    <dgm:pt modelId="{A979A638-0E91-48E3-B0E4-835925869D2F}">
      <dgm:prSet custT="1"/>
      <dgm:spPr/>
      <dgm:t>
        <a:bodyPr/>
        <a:lstStyle/>
        <a:p>
          <a:r>
            <a:rPr lang="en-US" sz="1100" b="1" dirty="0">
              <a:solidFill>
                <a:schemeClr val="tx1"/>
              </a:solidFill>
              <a:effectLst/>
            </a:rPr>
            <a:t>Consider if these network members may be interested in receiving an HIV test if they can receive a small incentive when they get tested.	</a:t>
          </a:r>
        </a:p>
      </dgm:t>
    </dgm:pt>
    <dgm:pt modelId="{FA72CBEF-E2F3-4BEB-8999-576F32059ADF}" type="parTrans" cxnId="{7DC3D8D6-2518-4536-8C7A-3C15565F42E9}">
      <dgm:prSet/>
      <dgm:spPr/>
      <dgm:t>
        <a:bodyPr/>
        <a:lstStyle/>
        <a:p>
          <a:endParaRPr lang="en-US" sz="1100">
            <a:solidFill>
              <a:schemeClr val="tx1"/>
            </a:solidFill>
          </a:endParaRPr>
        </a:p>
      </dgm:t>
    </dgm:pt>
    <dgm:pt modelId="{BA6B24FD-97B9-4A45-B70B-68C04A908272}" type="sibTrans" cxnId="{7DC3D8D6-2518-4536-8C7A-3C15565F42E9}">
      <dgm:prSet/>
      <dgm:spPr/>
      <dgm:t>
        <a:bodyPr/>
        <a:lstStyle/>
        <a:p>
          <a:endParaRPr lang="en-US" sz="1100">
            <a:solidFill>
              <a:schemeClr val="tx1"/>
            </a:solidFill>
          </a:endParaRPr>
        </a:p>
      </dgm:t>
    </dgm:pt>
    <dgm:pt modelId="{32B04FE7-8DB2-4628-B7E5-20F143C095BF}">
      <dgm:prSet custT="1"/>
      <dgm:spPr/>
      <dgm:t>
        <a:bodyPr/>
        <a:lstStyle/>
        <a:p>
          <a:r>
            <a:rPr lang="en-US" sz="1100" b="1" dirty="0">
              <a:solidFill>
                <a:schemeClr val="tx1"/>
              </a:solidFill>
              <a:effectLst/>
            </a:rPr>
            <a:t>Tell your network member that the results of his/her HIV test will never be shared with you.</a:t>
          </a:r>
        </a:p>
      </dgm:t>
    </dgm:pt>
    <dgm:pt modelId="{CA7B512A-862A-427B-9750-40A15557233E}" type="parTrans" cxnId="{57BF4AEE-F526-4317-8C6F-94D4C810366F}">
      <dgm:prSet/>
      <dgm:spPr/>
      <dgm:t>
        <a:bodyPr/>
        <a:lstStyle/>
        <a:p>
          <a:endParaRPr lang="en-US" sz="1100">
            <a:solidFill>
              <a:schemeClr val="tx1"/>
            </a:solidFill>
          </a:endParaRPr>
        </a:p>
      </dgm:t>
    </dgm:pt>
    <dgm:pt modelId="{756D3FD5-BE63-4CFE-8894-2BCCB7E419A2}" type="sibTrans" cxnId="{57BF4AEE-F526-4317-8C6F-94D4C810366F}">
      <dgm:prSet/>
      <dgm:spPr/>
      <dgm:t>
        <a:bodyPr/>
        <a:lstStyle/>
        <a:p>
          <a:endParaRPr lang="en-US" sz="1100">
            <a:solidFill>
              <a:schemeClr val="tx1"/>
            </a:solidFill>
          </a:endParaRPr>
        </a:p>
      </dgm:t>
    </dgm:pt>
    <dgm:pt modelId="{682F4289-7B16-479C-8A42-95B7790C729A}">
      <dgm:prSet custT="1"/>
      <dgm:spPr/>
      <dgm:t>
        <a:bodyPr/>
        <a:lstStyle/>
        <a:p>
          <a:r>
            <a:rPr lang="en-US" sz="1100" b="1" dirty="0">
              <a:solidFill>
                <a:schemeClr val="tx1"/>
              </a:solidFill>
              <a:effectLst/>
            </a:rPr>
            <a:t>A friendly professional can be reached by the phone number for any questions about HIV testing location or about their test results. </a:t>
          </a:r>
        </a:p>
      </dgm:t>
    </dgm:pt>
    <dgm:pt modelId="{8AC1D96C-E322-4B3E-9EBF-7B2F7346FDF9}" type="parTrans" cxnId="{E50C4630-270C-46A5-BB8E-EC39CEFD9DE7}">
      <dgm:prSet/>
      <dgm:spPr/>
      <dgm:t>
        <a:bodyPr/>
        <a:lstStyle/>
        <a:p>
          <a:endParaRPr lang="en-US" sz="1100">
            <a:solidFill>
              <a:schemeClr val="tx1"/>
            </a:solidFill>
          </a:endParaRPr>
        </a:p>
      </dgm:t>
    </dgm:pt>
    <dgm:pt modelId="{1A17FD72-685C-4F30-888E-4CD32A3B1B0E}" type="sibTrans" cxnId="{E50C4630-270C-46A5-BB8E-EC39CEFD9DE7}">
      <dgm:prSet/>
      <dgm:spPr/>
      <dgm:t>
        <a:bodyPr/>
        <a:lstStyle/>
        <a:p>
          <a:endParaRPr lang="en-US" sz="1100">
            <a:solidFill>
              <a:schemeClr val="tx1"/>
            </a:solidFill>
          </a:endParaRPr>
        </a:p>
      </dgm:t>
    </dgm:pt>
    <dgm:pt modelId="{EE464018-313F-4C42-8B3E-A2FCE8027CE8}">
      <dgm:prSet custT="1"/>
      <dgm:spPr/>
      <dgm:t>
        <a:bodyPr/>
        <a:lstStyle/>
        <a:p>
          <a:r>
            <a:rPr lang="en-US" sz="1100" b="1" dirty="0">
              <a:solidFill>
                <a:schemeClr val="tx1"/>
              </a:solidFill>
              <a:effectLst/>
            </a:rPr>
            <a:t>Contact the HIV testing location to inquire about any referral incentives owed to you. </a:t>
          </a:r>
        </a:p>
      </dgm:t>
    </dgm:pt>
    <dgm:pt modelId="{FAC7C56E-0E33-429E-A2D2-BE82F8CBB0BE}" type="parTrans" cxnId="{47CB8BE0-E78C-46D1-9DC4-3A6697FC90A6}">
      <dgm:prSet/>
      <dgm:spPr/>
      <dgm:t>
        <a:bodyPr/>
        <a:lstStyle/>
        <a:p>
          <a:endParaRPr lang="en-US" sz="1100">
            <a:solidFill>
              <a:schemeClr val="tx1"/>
            </a:solidFill>
          </a:endParaRPr>
        </a:p>
      </dgm:t>
    </dgm:pt>
    <dgm:pt modelId="{6232E6D7-173F-4ACF-BACC-E560E9C52E9B}" type="sibTrans" cxnId="{47CB8BE0-E78C-46D1-9DC4-3A6697FC90A6}">
      <dgm:prSet/>
      <dgm:spPr/>
      <dgm:t>
        <a:bodyPr/>
        <a:lstStyle/>
        <a:p>
          <a:endParaRPr lang="en-US" sz="1100">
            <a:solidFill>
              <a:schemeClr val="tx1"/>
            </a:solidFill>
          </a:endParaRPr>
        </a:p>
      </dgm:t>
    </dgm:pt>
    <dgm:pt modelId="{EA5742CE-EA86-49F1-972D-78C71C7820D2}">
      <dgm:prSet custT="1"/>
      <dgm:spPr>
        <a:solidFill>
          <a:srgbClr val="42B0D2"/>
        </a:solidFill>
        <a:ln>
          <a:solidFill>
            <a:schemeClr val="accent1">
              <a:lumMod val="75000"/>
            </a:schemeClr>
          </a:solidFill>
        </a:ln>
      </dgm:spPr>
      <dgm:t>
        <a:bodyPr/>
        <a:lstStyle/>
        <a:p>
          <a:r>
            <a:rPr lang="en-US" sz="1100" b="1">
              <a:solidFill>
                <a:schemeClr val="bg1"/>
              </a:solidFill>
              <a:effectLst>
                <a:outerShdw blurRad="38100" dist="25400" dir="5400000" algn="ctr">
                  <a:srgbClr val="6E747A">
                    <a:alpha val="43000"/>
                  </a:srgbClr>
                </a:outerShdw>
              </a:effectLst>
            </a:rPr>
            <a:t>Step 3</a:t>
          </a:r>
          <a:endParaRPr lang="en-US" sz="1100" b="1" dirty="0">
            <a:solidFill>
              <a:schemeClr val="bg1"/>
            </a:solidFill>
            <a:effectLst/>
          </a:endParaRPr>
        </a:p>
      </dgm:t>
    </dgm:pt>
    <dgm:pt modelId="{B988F3B0-C0F8-40C6-9595-5EBB92EED28A}" type="parTrans" cxnId="{EF20266B-186A-40AD-86D0-88F6152BBDEB}">
      <dgm:prSet/>
      <dgm:spPr/>
      <dgm:t>
        <a:bodyPr/>
        <a:lstStyle/>
        <a:p>
          <a:endParaRPr lang="en-US"/>
        </a:p>
      </dgm:t>
    </dgm:pt>
    <dgm:pt modelId="{EFED4A55-0161-40EF-9C97-362F0638613C}" type="sibTrans" cxnId="{EF20266B-186A-40AD-86D0-88F6152BBDEB}">
      <dgm:prSet/>
      <dgm:spPr/>
      <dgm:t>
        <a:bodyPr/>
        <a:lstStyle/>
        <a:p>
          <a:endParaRPr lang="en-US"/>
        </a:p>
      </dgm:t>
    </dgm:pt>
    <dgm:pt modelId="{78A9CED0-44F5-4C29-87F7-39CBC80ADB14}">
      <dgm:prSet custT="1"/>
      <dgm:spPr/>
      <dgm:t>
        <a:bodyPr/>
        <a:lstStyle/>
        <a:p>
          <a:r>
            <a:rPr lang="en-US" sz="1100" b="1" dirty="0">
              <a:solidFill>
                <a:schemeClr val="tx1"/>
              </a:solidFill>
              <a:effectLst/>
            </a:rPr>
            <a:t>You will receive referral coupons to give to them to direct them to a friendly and confidential HIV testing location.	</a:t>
          </a:r>
        </a:p>
      </dgm:t>
    </dgm:pt>
    <dgm:pt modelId="{42369231-58E6-4E90-8096-B13C79CE1896}" type="parTrans" cxnId="{9A20F7C0-4445-47BB-8E32-7B834567F0D6}">
      <dgm:prSet/>
      <dgm:spPr/>
      <dgm:t>
        <a:bodyPr/>
        <a:lstStyle/>
        <a:p>
          <a:endParaRPr lang="en-US"/>
        </a:p>
      </dgm:t>
    </dgm:pt>
    <dgm:pt modelId="{F536344A-51F4-408D-BA47-BAFDCF42B991}" type="sibTrans" cxnId="{9A20F7C0-4445-47BB-8E32-7B834567F0D6}">
      <dgm:prSet/>
      <dgm:spPr/>
      <dgm:t>
        <a:bodyPr/>
        <a:lstStyle/>
        <a:p>
          <a:endParaRPr lang="en-US"/>
        </a:p>
      </dgm:t>
    </dgm:pt>
    <dgm:pt modelId="{6A599BC1-4406-4FE0-B8FE-FB119DE2ADB3}">
      <dgm:prSet/>
      <dgm:spPr>
        <a:solidFill>
          <a:srgbClr val="42B0D2"/>
        </a:solidFill>
        <a:ln>
          <a:solidFill>
            <a:schemeClr val="accent1">
              <a:lumMod val="75000"/>
            </a:schemeClr>
          </a:solidFill>
        </a:ln>
      </dgm:spPr>
      <dgm:t>
        <a:bodyPr/>
        <a:lstStyle/>
        <a:p>
          <a:r>
            <a:rPr lang="en-US" b="1" dirty="0">
              <a:solidFill>
                <a:schemeClr val="bg1"/>
              </a:solidFill>
              <a:effectLst>
                <a:outerShdw blurRad="38100" dist="25400" dir="5400000" algn="ctr">
                  <a:srgbClr val="6E747A">
                    <a:alpha val="43000"/>
                  </a:srgbClr>
                </a:outerShdw>
              </a:effectLst>
            </a:rPr>
            <a:t>Step 7</a:t>
          </a:r>
          <a:endParaRPr lang="en-US" dirty="0">
            <a:solidFill>
              <a:schemeClr val="bg1"/>
            </a:solidFill>
          </a:endParaRPr>
        </a:p>
      </dgm:t>
    </dgm:pt>
    <dgm:pt modelId="{D6AE0824-CF43-430E-8835-6F968340D07C}" type="parTrans" cxnId="{590A4594-60AE-4A7B-B8F2-A80764E85417}">
      <dgm:prSet/>
      <dgm:spPr/>
      <dgm:t>
        <a:bodyPr/>
        <a:lstStyle/>
        <a:p>
          <a:endParaRPr lang="en-US"/>
        </a:p>
      </dgm:t>
    </dgm:pt>
    <dgm:pt modelId="{931EC503-93D6-4509-A06C-1AD93C380A76}" type="sibTrans" cxnId="{590A4594-60AE-4A7B-B8F2-A80764E85417}">
      <dgm:prSet/>
      <dgm:spPr/>
      <dgm:t>
        <a:bodyPr/>
        <a:lstStyle/>
        <a:p>
          <a:endParaRPr lang="en-US"/>
        </a:p>
      </dgm:t>
    </dgm:pt>
    <dgm:pt modelId="{F748B420-2F8E-4C75-AD9F-0C4EEC2B8197}">
      <dgm:prSet custT="1"/>
      <dgm:spPr>
        <a:noFill/>
      </dgm:spPr>
      <dgm:t>
        <a:bodyPr/>
        <a:lstStyle/>
        <a:p>
          <a:r>
            <a:rPr lang="en-US" sz="1100" b="1" dirty="0">
              <a:solidFill>
                <a:schemeClr val="tx1"/>
              </a:solidFill>
              <a:effectLst/>
            </a:rPr>
            <a:t>Refer to the </a:t>
          </a:r>
          <a:r>
            <a:rPr lang="en-US" sz="1100" b="1" dirty="0">
              <a:solidFill>
                <a:srgbClr val="42B0D2"/>
              </a:solidFill>
              <a:effectLst/>
            </a:rPr>
            <a:t>SNS Coaching Guide </a:t>
          </a:r>
          <a:r>
            <a:rPr lang="en-US" sz="1100" b="1" dirty="0">
              <a:solidFill>
                <a:schemeClr val="tx1"/>
              </a:solidFill>
              <a:effectLst/>
            </a:rPr>
            <a:t>for detailed coaching techniques to improve recruitment.</a:t>
          </a:r>
          <a:endParaRPr lang="en-US" sz="1100" b="1" dirty="0">
            <a:solidFill>
              <a:schemeClr val="bg1"/>
            </a:solidFill>
          </a:endParaRPr>
        </a:p>
      </dgm:t>
    </dgm:pt>
    <dgm:pt modelId="{462491D3-CF7D-4853-A321-76722239E91A}" type="parTrans" cxnId="{B7F12458-D5A8-416E-9C5D-FF0E1C8C2229}">
      <dgm:prSet/>
      <dgm:spPr/>
      <dgm:t>
        <a:bodyPr/>
        <a:lstStyle/>
        <a:p>
          <a:endParaRPr lang="en-US"/>
        </a:p>
      </dgm:t>
    </dgm:pt>
    <dgm:pt modelId="{598CEAFC-291A-4274-804C-22F004DD060D}" type="sibTrans" cxnId="{B7F12458-D5A8-416E-9C5D-FF0E1C8C2229}">
      <dgm:prSet/>
      <dgm:spPr/>
      <dgm:t>
        <a:bodyPr/>
        <a:lstStyle/>
        <a:p>
          <a:endParaRPr lang="en-US"/>
        </a:p>
      </dgm:t>
    </dgm:pt>
    <dgm:pt modelId="{9F6BDDFF-B7EA-4717-A3F3-6866CA572F5F}" type="pres">
      <dgm:prSet presAssocID="{7E272A38-2C53-44FE-B9D3-27FB3F560A15}" presName="Name0" presStyleCnt="0">
        <dgm:presLayoutVars>
          <dgm:chMax/>
          <dgm:chPref val="3"/>
          <dgm:dir/>
          <dgm:animOne val="branch"/>
          <dgm:animLvl val="lvl"/>
        </dgm:presLayoutVars>
      </dgm:prSet>
      <dgm:spPr/>
    </dgm:pt>
    <dgm:pt modelId="{019A2C85-20F2-4581-8124-9F7A3BDC9C4A}" type="pres">
      <dgm:prSet presAssocID="{20FAF760-850C-4957-AC41-C4661ED1B814}" presName="composite" presStyleCnt="0"/>
      <dgm:spPr/>
    </dgm:pt>
    <dgm:pt modelId="{830000F8-F280-4F9B-8062-35D885DD4E3D}" type="pres">
      <dgm:prSet presAssocID="{20FAF760-850C-4957-AC41-C4661ED1B814}" presName="FirstChild" presStyleLbl="revTx" presStyleIdx="0" presStyleCnt="7" custScaleX="108773" custScaleY="98095" custLinFactNeighborX="-6948">
        <dgm:presLayoutVars>
          <dgm:chMax val="0"/>
          <dgm:chPref val="0"/>
          <dgm:bulletEnabled val="1"/>
        </dgm:presLayoutVars>
      </dgm:prSet>
      <dgm:spPr/>
    </dgm:pt>
    <dgm:pt modelId="{EBAB70A7-44D3-467B-8A46-902E089E621C}" type="pres">
      <dgm:prSet presAssocID="{20FAF760-850C-4957-AC41-C4661ED1B814}" presName="Parent" presStyleLbl="alignNode1" presStyleIdx="0" presStyleCnt="7" custScaleX="54243" custScaleY="97598" custLinFactNeighborX="-21667">
        <dgm:presLayoutVars>
          <dgm:chMax val="3"/>
          <dgm:chPref val="3"/>
          <dgm:bulletEnabled val="1"/>
        </dgm:presLayoutVars>
      </dgm:prSet>
      <dgm:spPr/>
    </dgm:pt>
    <dgm:pt modelId="{D63DC07A-0E55-4529-A9D0-D43BB0AB98C6}" type="pres">
      <dgm:prSet presAssocID="{20FAF760-850C-4957-AC41-C4661ED1B814}" presName="Accent" presStyleLbl="parChTrans1D1" presStyleIdx="0" presStyleCnt="7"/>
      <dgm:spPr>
        <a:ln>
          <a:solidFill>
            <a:srgbClr val="42B0D2"/>
          </a:solidFill>
        </a:ln>
      </dgm:spPr>
    </dgm:pt>
    <dgm:pt modelId="{1B698772-A3F8-4F3B-AEF3-1AFA9467EE8E}" type="pres">
      <dgm:prSet presAssocID="{850A3B16-16E3-4CCF-A91A-003928001A0D}" presName="sibTrans" presStyleCnt="0"/>
      <dgm:spPr/>
    </dgm:pt>
    <dgm:pt modelId="{84A2F104-E9EF-4492-B58C-2561ACFC45D5}" type="pres">
      <dgm:prSet presAssocID="{177A54F0-9E4E-49BA-A4BB-60FA704ED1EF}" presName="composite" presStyleCnt="0"/>
      <dgm:spPr/>
    </dgm:pt>
    <dgm:pt modelId="{CA6E0C96-1CE4-4D08-86B9-D569E1D6744A}" type="pres">
      <dgm:prSet presAssocID="{177A54F0-9E4E-49BA-A4BB-60FA704ED1EF}" presName="FirstChild" presStyleLbl="revTx" presStyleIdx="1" presStyleCnt="7" custScaleX="108706" custScaleY="80656" custLinFactNeighborX="-6948">
        <dgm:presLayoutVars>
          <dgm:chMax val="0"/>
          <dgm:chPref val="0"/>
          <dgm:bulletEnabled val="1"/>
        </dgm:presLayoutVars>
      </dgm:prSet>
      <dgm:spPr/>
    </dgm:pt>
    <dgm:pt modelId="{9283B72D-007A-4BC7-A604-CB9D127F5029}" type="pres">
      <dgm:prSet presAssocID="{177A54F0-9E4E-49BA-A4BB-60FA704ED1EF}" presName="Parent" presStyleLbl="alignNode1" presStyleIdx="1" presStyleCnt="7" custScaleX="54243" custScaleY="97598" custLinFactNeighborX="-21667">
        <dgm:presLayoutVars>
          <dgm:chMax val="3"/>
          <dgm:chPref val="3"/>
          <dgm:bulletEnabled val="1"/>
        </dgm:presLayoutVars>
      </dgm:prSet>
      <dgm:spPr/>
    </dgm:pt>
    <dgm:pt modelId="{C72D0695-1F9C-4458-BA65-6873FEB5D334}" type="pres">
      <dgm:prSet presAssocID="{177A54F0-9E4E-49BA-A4BB-60FA704ED1EF}" presName="Accent" presStyleLbl="parChTrans1D1" presStyleIdx="1" presStyleCnt="7"/>
      <dgm:spPr>
        <a:ln>
          <a:solidFill>
            <a:srgbClr val="42B0D2"/>
          </a:solidFill>
        </a:ln>
      </dgm:spPr>
    </dgm:pt>
    <dgm:pt modelId="{F84349E0-90E0-46BA-B778-08AB6D9D2BCD}" type="pres">
      <dgm:prSet presAssocID="{3A4563AB-17D1-4FA2-9F32-83C879206C32}" presName="sibTrans" presStyleCnt="0"/>
      <dgm:spPr/>
    </dgm:pt>
    <dgm:pt modelId="{C9A73FCC-3268-4EF3-9FB8-009B2374459D}" type="pres">
      <dgm:prSet presAssocID="{EA5742CE-EA86-49F1-972D-78C71C7820D2}" presName="composite" presStyleCnt="0"/>
      <dgm:spPr/>
    </dgm:pt>
    <dgm:pt modelId="{9059B943-CF44-4C30-926F-91BD225D6C29}" type="pres">
      <dgm:prSet presAssocID="{EA5742CE-EA86-49F1-972D-78C71C7820D2}" presName="FirstChild" presStyleLbl="revTx" presStyleIdx="2" presStyleCnt="7" custAng="0" custScaleX="108809" custScaleY="74115" custLinFactNeighborX="-6948" custLinFactNeighborY="0">
        <dgm:presLayoutVars>
          <dgm:chMax val="0"/>
          <dgm:chPref val="0"/>
          <dgm:bulletEnabled val="1"/>
        </dgm:presLayoutVars>
      </dgm:prSet>
      <dgm:spPr/>
    </dgm:pt>
    <dgm:pt modelId="{7066335F-4F3F-49A2-B391-E6F9D5C92FC5}" type="pres">
      <dgm:prSet presAssocID="{EA5742CE-EA86-49F1-972D-78C71C7820D2}" presName="Parent" presStyleLbl="alignNode1" presStyleIdx="2" presStyleCnt="7" custScaleX="54243" custScaleY="97598" custLinFactNeighborX="-16611" custLinFactNeighborY="-1222">
        <dgm:presLayoutVars>
          <dgm:chMax val="3"/>
          <dgm:chPref val="3"/>
          <dgm:bulletEnabled val="1"/>
        </dgm:presLayoutVars>
      </dgm:prSet>
      <dgm:spPr/>
    </dgm:pt>
    <dgm:pt modelId="{038C2887-2FE4-495B-BB8B-24F3B2E0C7DE}" type="pres">
      <dgm:prSet presAssocID="{EA5742CE-EA86-49F1-972D-78C71C7820D2}" presName="Accent" presStyleLbl="parChTrans1D1" presStyleIdx="2" presStyleCnt="7"/>
      <dgm:spPr>
        <a:ln>
          <a:solidFill>
            <a:srgbClr val="42B0D2"/>
          </a:solidFill>
        </a:ln>
      </dgm:spPr>
    </dgm:pt>
    <dgm:pt modelId="{85C27911-A355-4F2C-B998-6AF95EEE9ED8}" type="pres">
      <dgm:prSet presAssocID="{EFED4A55-0161-40EF-9C97-362F0638613C}" presName="sibTrans" presStyleCnt="0"/>
      <dgm:spPr/>
    </dgm:pt>
    <dgm:pt modelId="{214705D9-5E00-40AB-94FC-4B020FC1BCEF}" type="pres">
      <dgm:prSet presAssocID="{0C3059E3-5EC9-41C8-B87B-53E69806AC17}" presName="composite" presStyleCnt="0"/>
      <dgm:spPr/>
    </dgm:pt>
    <dgm:pt modelId="{D62A15B1-386B-4F0F-8800-D7BA4B8136B9}" type="pres">
      <dgm:prSet presAssocID="{0C3059E3-5EC9-41C8-B87B-53E69806AC17}" presName="FirstChild" presStyleLbl="revTx" presStyleIdx="3" presStyleCnt="7" custScaleX="108114" custScaleY="56508" custLinFactNeighborX="-7495" custLinFactNeighborY="-1305">
        <dgm:presLayoutVars>
          <dgm:chMax val="0"/>
          <dgm:chPref val="0"/>
          <dgm:bulletEnabled val="1"/>
        </dgm:presLayoutVars>
      </dgm:prSet>
      <dgm:spPr/>
    </dgm:pt>
    <dgm:pt modelId="{498FD61C-77E7-439B-9D19-7D5AB459ECB9}" type="pres">
      <dgm:prSet presAssocID="{0C3059E3-5EC9-41C8-B87B-53E69806AC17}" presName="Parent" presStyleLbl="alignNode1" presStyleIdx="3" presStyleCnt="7" custScaleX="54243" custScaleY="97598" custLinFactNeighborX="-21667">
        <dgm:presLayoutVars>
          <dgm:chMax val="3"/>
          <dgm:chPref val="3"/>
          <dgm:bulletEnabled val="1"/>
        </dgm:presLayoutVars>
      </dgm:prSet>
      <dgm:spPr/>
    </dgm:pt>
    <dgm:pt modelId="{EF5656B7-2B5B-4BD1-BCFF-D2A30D3D0A2A}" type="pres">
      <dgm:prSet presAssocID="{0C3059E3-5EC9-41C8-B87B-53E69806AC17}" presName="Accent" presStyleLbl="parChTrans1D1" presStyleIdx="3" presStyleCnt="7"/>
      <dgm:spPr>
        <a:ln>
          <a:solidFill>
            <a:srgbClr val="42B0D2"/>
          </a:solidFill>
        </a:ln>
      </dgm:spPr>
    </dgm:pt>
    <dgm:pt modelId="{5FFB9EF7-789B-42E6-B770-74015B107D0A}" type="pres">
      <dgm:prSet presAssocID="{6A072DB7-620C-4197-AFA6-1DFE1C3EABC8}" presName="sibTrans" presStyleCnt="0"/>
      <dgm:spPr/>
    </dgm:pt>
    <dgm:pt modelId="{DA062B22-812A-40A1-B1DC-A32F1F125849}" type="pres">
      <dgm:prSet presAssocID="{F08856D8-2463-42EA-9A81-982886A54A0A}" presName="composite" presStyleCnt="0"/>
      <dgm:spPr/>
    </dgm:pt>
    <dgm:pt modelId="{2BEA2382-5F5B-4995-896E-C846C5EC6044}" type="pres">
      <dgm:prSet presAssocID="{F08856D8-2463-42EA-9A81-982886A54A0A}" presName="FirstChild" presStyleLbl="revTx" presStyleIdx="4" presStyleCnt="7" custScaleX="107728" custScaleY="94621" custLinFactNeighborX="-6948">
        <dgm:presLayoutVars>
          <dgm:chMax val="0"/>
          <dgm:chPref val="0"/>
          <dgm:bulletEnabled val="1"/>
        </dgm:presLayoutVars>
      </dgm:prSet>
      <dgm:spPr/>
    </dgm:pt>
    <dgm:pt modelId="{1F7AC62B-0D66-4789-B05C-1C1154D5E0F8}" type="pres">
      <dgm:prSet presAssocID="{F08856D8-2463-42EA-9A81-982886A54A0A}" presName="Parent" presStyleLbl="alignNode1" presStyleIdx="4" presStyleCnt="7" custScaleX="54243" custScaleY="97598" custLinFactNeighborX="-21667">
        <dgm:presLayoutVars>
          <dgm:chMax val="3"/>
          <dgm:chPref val="3"/>
          <dgm:bulletEnabled val="1"/>
        </dgm:presLayoutVars>
      </dgm:prSet>
      <dgm:spPr/>
    </dgm:pt>
    <dgm:pt modelId="{B8A7DDFC-2448-44C9-9770-7C4B88AB8C44}" type="pres">
      <dgm:prSet presAssocID="{F08856D8-2463-42EA-9A81-982886A54A0A}" presName="Accent" presStyleLbl="parChTrans1D1" presStyleIdx="4" presStyleCnt="7"/>
      <dgm:spPr>
        <a:ln>
          <a:solidFill>
            <a:srgbClr val="42B0D2"/>
          </a:solidFill>
        </a:ln>
      </dgm:spPr>
    </dgm:pt>
    <dgm:pt modelId="{759B4E17-2C03-4CCD-A5CB-22C5A3EC386D}" type="pres">
      <dgm:prSet presAssocID="{CC30F780-360D-4F32-850C-61F5419DAA2A}" presName="sibTrans" presStyleCnt="0"/>
      <dgm:spPr/>
    </dgm:pt>
    <dgm:pt modelId="{4B3FD088-1FC9-4771-81E9-44A4E0D7CDAF}" type="pres">
      <dgm:prSet presAssocID="{687B0D9B-08E6-4E3C-8903-5934A9CC5ADF}" presName="composite" presStyleCnt="0"/>
      <dgm:spPr/>
    </dgm:pt>
    <dgm:pt modelId="{6C5D2A6E-F33F-49EE-86C1-267417EA07CE}" type="pres">
      <dgm:prSet presAssocID="{687B0D9B-08E6-4E3C-8903-5934A9CC5ADF}" presName="FirstChild" presStyleLbl="revTx" presStyleIdx="5" presStyleCnt="7" custScaleX="108114" custScaleY="78268" custLinFactNeighborX="-6948">
        <dgm:presLayoutVars>
          <dgm:chMax val="0"/>
          <dgm:chPref val="0"/>
          <dgm:bulletEnabled val="1"/>
        </dgm:presLayoutVars>
      </dgm:prSet>
      <dgm:spPr/>
    </dgm:pt>
    <dgm:pt modelId="{25BEC446-C4D0-438F-8E1C-2935DFFF32F4}" type="pres">
      <dgm:prSet presAssocID="{687B0D9B-08E6-4E3C-8903-5934A9CC5ADF}" presName="Parent" presStyleLbl="alignNode1" presStyleIdx="5" presStyleCnt="7" custScaleX="54243" custScaleY="97598" custLinFactNeighborX="-21667">
        <dgm:presLayoutVars>
          <dgm:chMax val="3"/>
          <dgm:chPref val="3"/>
          <dgm:bulletEnabled val="1"/>
        </dgm:presLayoutVars>
      </dgm:prSet>
      <dgm:spPr/>
    </dgm:pt>
    <dgm:pt modelId="{A2A3E836-B8FB-4FB2-8295-36AD28F2A820}" type="pres">
      <dgm:prSet presAssocID="{687B0D9B-08E6-4E3C-8903-5934A9CC5ADF}" presName="Accent" presStyleLbl="parChTrans1D1" presStyleIdx="5" presStyleCnt="7"/>
      <dgm:spPr>
        <a:ln>
          <a:solidFill>
            <a:srgbClr val="42B0D2"/>
          </a:solidFill>
        </a:ln>
      </dgm:spPr>
    </dgm:pt>
    <dgm:pt modelId="{6337391E-2A4F-4AA7-ADEA-C61ECA09692F}" type="pres">
      <dgm:prSet presAssocID="{48EF7954-FC3E-4B3A-9ACE-46B8789E6DF2}" presName="sibTrans" presStyleCnt="0"/>
      <dgm:spPr/>
    </dgm:pt>
    <dgm:pt modelId="{47A54796-E970-4B70-8B8E-2145032DF962}" type="pres">
      <dgm:prSet presAssocID="{6A599BC1-4406-4FE0-B8FE-FB119DE2ADB3}" presName="composite" presStyleCnt="0"/>
      <dgm:spPr/>
    </dgm:pt>
    <dgm:pt modelId="{D4DA2991-1474-4D40-AD6C-98B9DCEB0A00}" type="pres">
      <dgm:prSet presAssocID="{6A599BC1-4406-4FE0-B8FE-FB119DE2ADB3}" presName="FirstChild" presStyleLbl="revTx" presStyleIdx="6" presStyleCnt="7" custScaleX="118303" custScaleY="78062">
        <dgm:presLayoutVars>
          <dgm:chMax val="0"/>
          <dgm:chPref val="0"/>
          <dgm:bulletEnabled val="1"/>
        </dgm:presLayoutVars>
      </dgm:prSet>
      <dgm:spPr/>
    </dgm:pt>
    <dgm:pt modelId="{83888ACB-B087-40C7-BA0E-15EAE068B4F4}" type="pres">
      <dgm:prSet presAssocID="{6A599BC1-4406-4FE0-B8FE-FB119DE2ADB3}" presName="Parent" presStyleLbl="alignNode1" presStyleIdx="6" presStyleCnt="7" custScaleX="54243" custScaleY="97598" custLinFactNeighborX="-21667">
        <dgm:presLayoutVars>
          <dgm:chMax val="3"/>
          <dgm:chPref val="3"/>
          <dgm:bulletEnabled val="1"/>
        </dgm:presLayoutVars>
      </dgm:prSet>
      <dgm:spPr/>
    </dgm:pt>
    <dgm:pt modelId="{B639E108-A55B-4890-8F0C-6FF2B7B8E0D6}" type="pres">
      <dgm:prSet presAssocID="{6A599BC1-4406-4FE0-B8FE-FB119DE2ADB3}" presName="Accent" presStyleLbl="parChTrans1D1" presStyleIdx="6" presStyleCnt="7"/>
      <dgm:spPr/>
    </dgm:pt>
  </dgm:ptLst>
  <dgm:cxnLst>
    <dgm:cxn modelId="{CEB6AB09-3AA5-495F-B3FE-601149EA3F62}" type="presOf" srcId="{0C3059E3-5EC9-41C8-B87B-53E69806AC17}" destId="{498FD61C-77E7-439B-9D19-7D5AB459ECB9}" srcOrd="0" destOrd="0" presId="urn:microsoft.com/office/officeart/2011/layout/TabList"/>
    <dgm:cxn modelId="{D76F1218-5789-41E6-8F0B-EB42357AFC4E}" type="presOf" srcId="{32B04FE7-8DB2-4628-B7E5-20F143C095BF}" destId="{D62A15B1-386B-4F0F-8800-D7BA4B8136B9}" srcOrd="0" destOrd="0" presId="urn:microsoft.com/office/officeart/2011/layout/TabList"/>
    <dgm:cxn modelId="{4B31ED1D-9DAA-4F1E-87A3-B224BB7E206D}" srcId="{7E272A38-2C53-44FE-B9D3-27FB3F560A15}" destId="{177A54F0-9E4E-49BA-A4BB-60FA704ED1EF}" srcOrd="1" destOrd="0" parTransId="{414F3F26-9702-4594-96AD-03551B048771}" sibTransId="{3A4563AB-17D1-4FA2-9F32-83C879206C32}"/>
    <dgm:cxn modelId="{F98A3128-5FCF-44A6-9C95-23B639A50140}" type="presOf" srcId="{A979A638-0E91-48E3-B0E4-835925869D2F}" destId="{CA6E0C96-1CE4-4D08-86B9-D569E1D6744A}" srcOrd="0" destOrd="0" presId="urn:microsoft.com/office/officeart/2011/layout/TabList"/>
    <dgm:cxn modelId="{E50C4630-270C-46A5-BB8E-EC39CEFD9DE7}" srcId="{F08856D8-2463-42EA-9A81-982886A54A0A}" destId="{682F4289-7B16-479C-8A42-95B7790C729A}" srcOrd="0" destOrd="0" parTransId="{8AC1D96C-E322-4B3E-9EBF-7B2F7346FDF9}" sibTransId="{1A17FD72-685C-4F30-888E-4CD32A3B1B0E}"/>
    <dgm:cxn modelId="{C14CEB5C-17A5-4136-B2B2-2155F8CED0BB}" srcId="{7E272A38-2C53-44FE-B9D3-27FB3F560A15}" destId="{0C3059E3-5EC9-41C8-B87B-53E69806AC17}" srcOrd="3" destOrd="0" parTransId="{9611FDC7-98B1-4429-98CE-6197D9B7715B}" sibTransId="{6A072DB7-620C-4197-AFA6-1DFE1C3EABC8}"/>
    <dgm:cxn modelId="{3C7F075E-FAEA-49BF-B84B-194B35BAF730}" type="presOf" srcId="{687B0D9B-08E6-4E3C-8903-5934A9CC5ADF}" destId="{25BEC446-C4D0-438F-8E1C-2935DFFF32F4}" srcOrd="0" destOrd="0" presId="urn:microsoft.com/office/officeart/2011/layout/TabList"/>
    <dgm:cxn modelId="{E3803D60-D923-48ED-9BF7-DC5FEB523C8B}" type="presOf" srcId="{682F4289-7B16-479C-8A42-95B7790C729A}" destId="{2BEA2382-5F5B-4995-896E-C846C5EC6044}" srcOrd="0" destOrd="0" presId="urn:microsoft.com/office/officeart/2011/layout/TabList"/>
    <dgm:cxn modelId="{7242A565-1E17-4C2F-9B9C-D675EFB78F14}" type="presOf" srcId="{5C1732B4-E7BD-4BB3-A1C8-63E650D3DF4C}" destId="{830000F8-F280-4F9B-8062-35D885DD4E3D}" srcOrd="0" destOrd="0" presId="urn:microsoft.com/office/officeart/2011/layout/TabList"/>
    <dgm:cxn modelId="{EF20266B-186A-40AD-86D0-88F6152BBDEB}" srcId="{7E272A38-2C53-44FE-B9D3-27FB3F560A15}" destId="{EA5742CE-EA86-49F1-972D-78C71C7820D2}" srcOrd="2" destOrd="0" parTransId="{B988F3B0-C0F8-40C6-9595-5EBB92EED28A}" sibTransId="{EFED4A55-0161-40EF-9C97-362F0638613C}"/>
    <dgm:cxn modelId="{DFBC184C-2328-47D6-A9F3-710D68859AA8}" srcId="{7E272A38-2C53-44FE-B9D3-27FB3F560A15}" destId="{20FAF760-850C-4957-AC41-C4661ED1B814}" srcOrd="0" destOrd="0" parTransId="{B95B3F5F-DA5B-44A2-9ED5-F96577A8C5FD}" sibTransId="{850A3B16-16E3-4CCF-A91A-003928001A0D}"/>
    <dgm:cxn modelId="{7FE6F850-BF8D-4445-86B2-4D7CDE5C1ECD}" type="presOf" srcId="{EA5742CE-EA86-49F1-972D-78C71C7820D2}" destId="{7066335F-4F3F-49A2-B391-E6F9D5C92FC5}" srcOrd="0" destOrd="0" presId="urn:microsoft.com/office/officeart/2011/layout/TabList"/>
    <dgm:cxn modelId="{D5BA5E74-10AD-460B-8582-35B1253BB056}" srcId="{7E272A38-2C53-44FE-B9D3-27FB3F560A15}" destId="{F08856D8-2463-42EA-9A81-982886A54A0A}" srcOrd="4" destOrd="0" parTransId="{F88A7C26-C4F5-4150-9599-CB1B19A8A909}" sibTransId="{CC30F780-360D-4F32-850C-61F5419DAA2A}"/>
    <dgm:cxn modelId="{06E24555-EDEC-450E-BC44-6C56FA350E21}" type="presOf" srcId="{6A599BC1-4406-4FE0-B8FE-FB119DE2ADB3}" destId="{83888ACB-B087-40C7-BA0E-15EAE068B4F4}" srcOrd="0" destOrd="0" presId="urn:microsoft.com/office/officeart/2011/layout/TabList"/>
    <dgm:cxn modelId="{B1BD0256-AC85-4F75-A035-F3E942B3E398}" type="presOf" srcId="{78A9CED0-44F5-4C29-87F7-39CBC80ADB14}" destId="{9059B943-CF44-4C30-926F-91BD225D6C29}" srcOrd="0" destOrd="0" presId="urn:microsoft.com/office/officeart/2011/layout/TabList"/>
    <dgm:cxn modelId="{41B01276-50A8-418A-BD0D-BCB5AEC3A1AD}" type="presOf" srcId="{EE464018-313F-4C42-8B3E-A2FCE8027CE8}" destId="{6C5D2A6E-F33F-49EE-86C1-267417EA07CE}" srcOrd="0" destOrd="0" presId="urn:microsoft.com/office/officeart/2011/layout/TabList"/>
    <dgm:cxn modelId="{52936E56-042B-4B08-932E-A3C9B74A56C8}" srcId="{20FAF760-850C-4957-AC41-C4661ED1B814}" destId="{5C1732B4-E7BD-4BB3-A1C8-63E650D3DF4C}" srcOrd="0" destOrd="0" parTransId="{6135C85F-4CA5-413D-A979-3E8C5B6827EE}" sibTransId="{3EE4E952-C4D5-451A-97F0-D484FEE0AF42}"/>
    <dgm:cxn modelId="{B7F12458-D5A8-416E-9C5D-FF0E1C8C2229}" srcId="{6A599BC1-4406-4FE0-B8FE-FB119DE2ADB3}" destId="{F748B420-2F8E-4C75-AD9F-0C4EEC2B8197}" srcOrd="0" destOrd="0" parTransId="{462491D3-CF7D-4853-A321-76722239E91A}" sibTransId="{598CEAFC-291A-4274-804C-22F004DD060D}"/>
    <dgm:cxn modelId="{38068E83-7778-4D96-8CA8-30FEBFC5FEC6}" srcId="{7E272A38-2C53-44FE-B9D3-27FB3F560A15}" destId="{687B0D9B-08E6-4E3C-8903-5934A9CC5ADF}" srcOrd="5" destOrd="0" parTransId="{399AC83A-D9DD-410B-96EC-F00128648299}" sibTransId="{48EF7954-FC3E-4B3A-9ACE-46B8789E6DF2}"/>
    <dgm:cxn modelId="{5FD43487-E880-443C-A788-00EC5AB556EA}" type="presOf" srcId="{20FAF760-850C-4957-AC41-C4661ED1B814}" destId="{EBAB70A7-44D3-467B-8A46-902E089E621C}" srcOrd="0" destOrd="0" presId="urn:microsoft.com/office/officeart/2011/layout/TabList"/>
    <dgm:cxn modelId="{590A4594-60AE-4A7B-B8F2-A80764E85417}" srcId="{7E272A38-2C53-44FE-B9D3-27FB3F560A15}" destId="{6A599BC1-4406-4FE0-B8FE-FB119DE2ADB3}" srcOrd="6" destOrd="0" parTransId="{D6AE0824-CF43-430E-8835-6F968340D07C}" sibTransId="{931EC503-93D6-4509-A06C-1AD93C380A76}"/>
    <dgm:cxn modelId="{872E629D-BAD1-4EBB-897D-B8D2281205CF}" type="presOf" srcId="{F748B420-2F8E-4C75-AD9F-0C4EEC2B8197}" destId="{D4DA2991-1474-4D40-AD6C-98B9DCEB0A00}" srcOrd="0" destOrd="0" presId="urn:microsoft.com/office/officeart/2011/layout/TabList"/>
    <dgm:cxn modelId="{EA07C2B9-6185-4C5A-B318-07E655F9CFC3}" type="presOf" srcId="{F08856D8-2463-42EA-9A81-982886A54A0A}" destId="{1F7AC62B-0D66-4789-B05C-1C1154D5E0F8}" srcOrd="0" destOrd="0" presId="urn:microsoft.com/office/officeart/2011/layout/TabList"/>
    <dgm:cxn modelId="{9A20F7C0-4445-47BB-8E32-7B834567F0D6}" srcId="{EA5742CE-EA86-49F1-972D-78C71C7820D2}" destId="{78A9CED0-44F5-4C29-87F7-39CBC80ADB14}" srcOrd="0" destOrd="0" parTransId="{42369231-58E6-4E90-8096-B13C79CE1896}" sibTransId="{F536344A-51F4-408D-BA47-BAFDCF42B991}"/>
    <dgm:cxn modelId="{7DC3D8D6-2518-4536-8C7A-3C15565F42E9}" srcId="{177A54F0-9E4E-49BA-A4BB-60FA704ED1EF}" destId="{A979A638-0E91-48E3-B0E4-835925869D2F}" srcOrd="0" destOrd="0" parTransId="{FA72CBEF-E2F3-4BEB-8999-576F32059ADF}" sibTransId="{BA6B24FD-97B9-4A45-B70B-68C04A908272}"/>
    <dgm:cxn modelId="{47CB8BE0-E78C-46D1-9DC4-3A6697FC90A6}" srcId="{687B0D9B-08E6-4E3C-8903-5934A9CC5ADF}" destId="{EE464018-313F-4C42-8B3E-A2FCE8027CE8}" srcOrd="0" destOrd="0" parTransId="{FAC7C56E-0E33-429E-A2D2-BE82F8CBB0BE}" sibTransId="{6232E6D7-173F-4ACF-BACC-E560E9C52E9B}"/>
    <dgm:cxn modelId="{0E88EAED-5977-4258-BEB2-487FD09D43AF}" type="presOf" srcId="{7E272A38-2C53-44FE-B9D3-27FB3F560A15}" destId="{9F6BDDFF-B7EA-4717-A3F3-6866CA572F5F}" srcOrd="0" destOrd="0" presId="urn:microsoft.com/office/officeart/2011/layout/TabList"/>
    <dgm:cxn modelId="{57BF4AEE-F526-4317-8C6F-94D4C810366F}" srcId="{0C3059E3-5EC9-41C8-B87B-53E69806AC17}" destId="{32B04FE7-8DB2-4628-B7E5-20F143C095BF}" srcOrd="0" destOrd="0" parTransId="{CA7B512A-862A-427B-9750-40A15557233E}" sibTransId="{756D3FD5-BE63-4CFE-8894-2BCCB7E419A2}"/>
    <dgm:cxn modelId="{E523A3EE-74F7-4483-8DD4-06A7CEC6B4E3}" type="presOf" srcId="{177A54F0-9E4E-49BA-A4BB-60FA704ED1EF}" destId="{9283B72D-007A-4BC7-A604-CB9D127F5029}" srcOrd="0" destOrd="0" presId="urn:microsoft.com/office/officeart/2011/layout/TabList"/>
    <dgm:cxn modelId="{B2DCB1BA-00AA-46F5-80D2-1DA6C1D5D1E8}" type="presParOf" srcId="{9F6BDDFF-B7EA-4717-A3F3-6866CA572F5F}" destId="{019A2C85-20F2-4581-8124-9F7A3BDC9C4A}" srcOrd="0" destOrd="0" presId="urn:microsoft.com/office/officeart/2011/layout/TabList"/>
    <dgm:cxn modelId="{9F29550B-07CB-4007-A3DC-B5A8139DB695}" type="presParOf" srcId="{019A2C85-20F2-4581-8124-9F7A3BDC9C4A}" destId="{830000F8-F280-4F9B-8062-35D885DD4E3D}" srcOrd="0" destOrd="0" presId="urn:microsoft.com/office/officeart/2011/layout/TabList"/>
    <dgm:cxn modelId="{1C1F3955-4A61-435B-B91F-A7AFC3126828}" type="presParOf" srcId="{019A2C85-20F2-4581-8124-9F7A3BDC9C4A}" destId="{EBAB70A7-44D3-467B-8A46-902E089E621C}" srcOrd="1" destOrd="0" presId="urn:microsoft.com/office/officeart/2011/layout/TabList"/>
    <dgm:cxn modelId="{695EE626-85D5-44DA-8655-9EDD3DC4E37F}" type="presParOf" srcId="{019A2C85-20F2-4581-8124-9F7A3BDC9C4A}" destId="{D63DC07A-0E55-4529-A9D0-D43BB0AB98C6}" srcOrd="2" destOrd="0" presId="urn:microsoft.com/office/officeart/2011/layout/TabList"/>
    <dgm:cxn modelId="{2BF6D2F7-AC84-479A-BA2B-644B537692D9}" type="presParOf" srcId="{9F6BDDFF-B7EA-4717-A3F3-6866CA572F5F}" destId="{1B698772-A3F8-4F3B-AEF3-1AFA9467EE8E}" srcOrd="1" destOrd="0" presId="urn:microsoft.com/office/officeart/2011/layout/TabList"/>
    <dgm:cxn modelId="{C3AFBCB2-6416-49FE-827B-2A903419AEE3}" type="presParOf" srcId="{9F6BDDFF-B7EA-4717-A3F3-6866CA572F5F}" destId="{84A2F104-E9EF-4492-B58C-2561ACFC45D5}" srcOrd="2" destOrd="0" presId="urn:microsoft.com/office/officeart/2011/layout/TabList"/>
    <dgm:cxn modelId="{5E5B9C57-F371-45C9-BE15-8F55292DAE59}" type="presParOf" srcId="{84A2F104-E9EF-4492-B58C-2561ACFC45D5}" destId="{CA6E0C96-1CE4-4D08-86B9-D569E1D6744A}" srcOrd="0" destOrd="0" presId="urn:microsoft.com/office/officeart/2011/layout/TabList"/>
    <dgm:cxn modelId="{1BEBA9A2-A696-45E8-804C-F39B5F3538D5}" type="presParOf" srcId="{84A2F104-E9EF-4492-B58C-2561ACFC45D5}" destId="{9283B72D-007A-4BC7-A604-CB9D127F5029}" srcOrd="1" destOrd="0" presId="urn:microsoft.com/office/officeart/2011/layout/TabList"/>
    <dgm:cxn modelId="{6DA38987-E65A-47D0-9197-B97BE58C9C03}" type="presParOf" srcId="{84A2F104-E9EF-4492-B58C-2561ACFC45D5}" destId="{C72D0695-1F9C-4458-BA65-6873FEB5D334}" srcOrd="2" destOrd="0" presId="urn:microsoft.com/office/officeart/2011/layout/TabList"/>
    <dgm:cxn modelId="{5749DA06-C4B0-4855-BAB1-61BBC76B76D9}" type="presParOf" srcId="{9F6BDDFF-B7EA-4717-A3F3-6866CA572F5F}" destId="{F84349E0-90E0-46BA-B778-08AB6D9D2BCD}" srcOrd="3" destOrd="0" presId="urn:microsoft.com/office/officeart/2011/layout/TabList"/>
    <dgm:cxn modelId="{C163D925-DB61-44E8-A062-35E032028252}" type="presParOf" srcId="{9F6BDDFF-B7EA-4717-A3F3-6866CA572F5F}" destId="{C9A73FCC-3268-4EF3-9FB8-009B2374459D}" srcOrd="4" destOrd="0" presId="urn:microsoft.com/office/officeart/2011/layout/TabList"/>
    <dgm:cxn modelId="{D2002982-26E9-4DF8-9D69-21E9BFD71B2B}" type="presParOf" srcId="{C9A73FCC-3268-4EF3-9FB8-009B2374459D}" destId="{9059B943-CF44-4C30-926F-91BD225D6C29}" srcOrd="0" destOrd="0" presId="urn:microsoft.com/office/officeart/2011/layout/TabList"/>
    <dgm:cxn modelId="{E9388966-7AAB-48DD-9990-5FBB1FC58419}" type="presParOf" srcId="{C9A73FCC-3268-4EF3-9FB8-009B2374459D}" destId="{7066335F-4F3F-49A2-B391-E6F9D5C92FC5}" srcOrd="1" destOrd="0" presId="urn:microsoft.com/office/officeart/2011/layout/TabList"/>
    <dgm:cxn modelId="{CC59188D-D7AE-49C3-A916-A82B344231EE}" type="presParOf" srcId="{C9A73FCC-3268-4EF3-9FB8-009B2374459D}" destId="{038C2887-2FE4-495B-BB8B-24F3B2E0C7DE}" srcOrd="2" destOrd="0" presId="urn:microsoft.com/office/officeart/2011/layout/TabList"/>
    <dgm:cxn modelId="{C93C6868-FFE1-4565-A2C0-FD4FCFF8C910}" type="presParOf" srcId="{9F6BDDFF-B7EA-4717-A3F3-6866CA572F5F}" destId="{85C27911-A355-4F2C-B998-6AF95EEE9ED8}" srcOrd="5" destOrd="0" presId="urn:microsoft.com/office/officeart/2011/layout/TabList"/>
    <dgm:cxn modelId="{36184622-1030-4717-A1C4-D340287B3D75}" type="presParOf" srcId="{9F6BDDFF-B7EA-4717-A3F3-6866CA572F5F}" destId="{214705D9-5E00-40AB-94FC-4B020FC1BCEF}" srcOrd="6" destOrd="0" presId="urn:microsoft.com/office/officeart/2011/layout/TabList"/>
    <dgm:cxn modelId="{2B074AC0-E78D-40FB-8112-11421E938DA7}" type="presParOf" srcId="{214705D9-5E00-40AB-94FC-4B020FC1BCEF}" destId="{D62A15B1-386B-4F0F-8800-D7BA4B8136B9}" srcOrd="0" destOrd="0" presId="urn:microsoft.com/office/officeart/2011/layout/TabList"/>
    <dgm:cxn modelId="{E5ACD768-9D12-4E28-A8E3-EB360D90B36E}" type="presParOf" srcId="{214705D9-5E00-40AB-94FC-4B020FC1BCEF}" destId="{498FD61C-77E7-439B-9D19-7D5AB459ECB9}" srcOrd="1" destOrd="0" presId="urn:microsoft.com/office/officeart/2011/layout/TabList"/>
    <dgm:cxn modelId="{CA92DCC6-B652-4A88-B004-A6477526CB37}" type="presParOf" srcId="{214705D9-5E00-40AB-94FC-4B020FC1BCEF}" destId="{EF5656B7-2B5B-4BD1-BCFF-D2A30D3D0A2A}" srcOrd="2" destOrd="0" presId="urn:microsoft.com/office/officeart/2011/layout/TabList"/>
    <dgm:cxn modelId="{E37D50EE-DF2F-4B3B-8BCC-651CE6D6F278}" type="presParOf" srcId="{9F6BDDFF-B7EA-4717-A3F3-6866CA572F5F}" destId="{5FFB9EF7-789B-42E6-B770-74015B107D0A}" srcOrd="7" destOrd="0" presId="urn:microsoft.com/office/officeart/2011/layout/TabList"/>
    <dgm:cxn modelId="{B8524C66-3FE5-445F-947A-3C9224215628}" type="presParOf" srcId="{9F6BDDFF-B7EA-4717-A3F3-6866CA572F5F}" destId="{DA062B22-812A-40A1-B1DC-A32F1F125849}" srcOrd="8" destOrd="0" presId="urn:microsoft.com/office/officeart/2011/layout/TabList"/>
    <dgm:cxn modelId="{515B193D-9C0A-4231-B256-A87BA549B632}" type="presParOf" srcId="{DA062B22-812A-40A1-B1DC-A32F1F125849}" destId="{2BEA2382-5F5B-4995-896E-C846C5EC6044}" srcOrd="0" destOrd="0" presId="urn:microsoft.com/office/officeart/2011/layout/TabList"/>
    <dgm:cxn modelId="{1E6EEEC1-E356-44A2-A314-BFB40C33BACA}" type="presParOf" srcId="{DA062B22-812A-40A1-B1DC-A32F1F125849}" destId="{1F7AC62B-0D66-4789-B05C-1C1154D5E0F8}" srcOrd="1" destOrd="0" presId="urn:microsoft.com/office/officeart/2011/layout/TabList"/>
    <dgm:cxn modelId="{8934115A-5300-40BD-A0C0-07FD239B7888}" type="presParOf" srcId="{DA062B22-812A-40A1-B1DC-A32F1F125849}" destId="{B8A7DDFC-2448-44C9-9770-7C4B88AB8C44}" srcOrd="2" destOrd="0" presId="urn:microsoft.com/office/officeart/2011/layout/TabList"/>
    <dgm:cxn modelId="{B89A853F-CFAD-4BD0-8214-D052FDD7951D}" type="presParOf" srcId="{9F6BDDFF-B7EA-4717-A3F3-6866CA572F5F}" destId="{759B4E17-2C03-4CCD-A5CB-22C5A3EC386D}" srcOrd="9" destOrd="0" presId="urn:microsoft.com/office/officeart/2011/layout/TabList"/>
    <dgm:cxn modelId="{DBA35E91-B93D-4A01-98CC-03071395092E}" type="presParOf" srcId="{9F6BDDFF-B7EA-4717-A3F3-6866CA572F5F}" destId="{4B3FD088-1FC9-4771-81E9-44A4E0D7CDAF}" srcOrd="10" destOrd="0" presId="urn:microsoft.com/office/officeart/2011/layout/TabList"/>
    <dgm:cxn modelId="{BF2EA895-000E-4BB9-BB0D-DD5E04FF3A82}" type="presParOf" srcId="{4B3FD088-1FC9-4771-81E9-44A4E0D7CDAF}" destId="{6C5D2A6E-F33F-49EE-86C1-267417EA07CE}" srcOrd="0" destOrd="0" presId="urn:microsoft.com/office/officeart/2011/layout/TabList"/>
    <dgm:cxn modelId="{0F564DFA-0C6F-4D44-AD7D-F6928E36632F}" type="presParOf" srcId="{4B3FD088-1FC9-4771-81E9-44A4E0D7CDAF}" destId="{25BEC446-C4D0-438F-8E1C-2935DFFF32F4}" srcOrd="1" destOrd="0" presId="urn:microsoft.com/office/officeart/2011/layout/TabList"/>
    <dgm:cxn modelId="{7F1487EF-CBAE-41C5-B019-1E11000B511F}" type="presParOf" srcId="{4B3FD088-1FC9-4771-81E9-44A4E0D7CDAF}" destId="{A2A3E836-B8FB-4FB2-8295-36AD28F2A820}" srcOrd="2" destOrd="0" presId="urn:microsoft.com/office/officeart/2011/layout/TabList"/>
    <dgm:cxn modelId="{868D047A-62DC-4E5C-BC17-DECA49F6E84C}" type="presParOf" srcId="{9F6BDDFF-B7EA-4717-A3F3-6866CA572F5F}" destId="{6337391E-2A4F-4AA7-ADEA-C61ECA09692F}" srcOrd="11" destOrd="0" presId="urn:microsoft.com/office/officeart/2011/layout/TabList"/>
    <dgm:cxn modelId="{31074B5F-A066-49B3-ABE9-A2B15D5C6435}" type="presParOf" srcId="{9F6BDDFF-B7EA-4717-A3F3-6866CA572F5F}" destId="{47A54796-E970-4B70-8B8E-2145032DF962}" srcOrd="12" destOrd="0" presId="urn:microsoft.com/office/officeart/2011/layout/TabList"/>
    <dgm:cxn modelId="{87B7B30C-8A7B-4195-A69C-971DEDF19EB7}" type="presParOf" srcId="{47A54796-E970-4B70-8B8E-2145032DF962}" destId="{D4DA2991-1474-4D40-AD6C-98B9DCEB0A00}" srcOrd="0" destOrd="0" presId="urn:microsoft.com/office/officeart/2011/layout/TabList"/>
    <dgm:cxn modelId="{BF84C932-B254-4950-A3CD-BD34447390A6}" type="presParOf" srcId="{47A54796-E970-4B70-8B8E-2145032DF962}" destId="{83888ACB-B087-40C7-BA0E-15EAE068B4F4}" srcOrd="1" destOrd="0" presId="urn:microsoft.com/office/officeart/2011/layout/TabList"/>
    <dgm:cxn modelId="{E7B72304-526B-4595-8603-33C9CE0D0AD7}" type="presParOf" srcId="{47A54796-E970-4B70-8B8E-2145032DF962}" destId="{B639E108-A55B-4890-8F0C-6FF2B7B8E0D6}" srcOrd="2" destOrd="0" presId="urn:microsoft.com/office/officeart/2011/layout/TabList"/>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79B6593-1022-414D-94E6-88C6A3FC69C4}"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en-US"/>
        </a:p>
      </dgm:t>
    </dgm:pt>
    <dgm:pt modelId="{F1E647AC-A3B9-466D-9921-F9BFCC17235A}">
      <dgm:prSet phldrT="[Text]" custT="1"/>
      <dgm:spPr>
        <a:noFill/>
        <a:ln>
          <a:solidFill>
            <a:srgbClr val="42B0D2"/>
          </a:solidFill>
        </a:ln>
      </dgm:spPr>
      <dgm:t>
        <a:bodyPr/>
        <a:lstStyle/>
        <a:p>
          <a:r>
            <a:rPr lang="en-US" sz="1100" dirty="0">
              <a:solidFill>
                <a:schemeClr val="tx1"/>
              </a:solidFill>
            </a:rPr>
            <a:t>Trained staff may ask HIV+ clients to consider recruiting social or sexual network members who may be at risk for HIV</a:t>
          </a:r>
          <a:endParaRPr lang="en-US" sz="1100" dirty="0"/>
        </a:p>
      </dgm:t>
    </dgm:pt>
    <dgm:pt modelId="{15B836BC-DFC4-497B-A2C8-29E4F34AEA28}" type="parTrans" cxnId="{22799D5A-C487-4843-82D3-5988EC756A07}">
      <dgm:prSet/>
      <dgm:spPr/>
      <dgm:t>
        <a:bodyPr/>
        <a:lstStyle/>
        <a:p>
          <a:endParaRPr lang="en-US" sz="2000"/>
        </a:p>
      </dgm:t>
    </dgm:pt>
    <dgm:pt modelId="{49A0EF60-AF09-4E40-B00D-DF724C5B341B}" type="sibTrans" cxnId="{22799D5A-C487-4843-82D3-5988EC756A07}">
      <dgm:prSet/>
      <dgm:spPr/>
      <dgm:t>
        <a:bodyPr/>
        <a:lstStyle/>
        <a:p>
          <a:endParaRPr lang="en-US" sz="2000"/>
        </a:p>
      </dgm:t>
    </dgm:pt>
    <dgm:pt modelId="{95027083-EF1E-479E-B19E-71CD6A3EABB3}" type="pres">
      <dgm:prSet presAssocID="{779B6593-1022-414D-94E6-88C6A3FC69C4}" presName="linear" presStyleCnt="0">
        <dgm:presLayoutVars>
          <dgm:dir/>
          <dgm:resizeHandles val="exact"/>
        </dgm:presLayoutVars>
      </dgm:prSet>
      <dgm:spPr/>
    </dgm:pt>
    <dgm:pt modelId="{6A737D15-E664-4A45-A0D7-682278AEF5BA}" type="pres">
      <dgm:prSet presAssocID="{F1E647AC-A3B9-466D-9921-F9BFCC17235A}" presName="comp" presStyleCnt="0"/>
      <dgm:spPr/>
    </dgm:pt>
    <dgm:pt modelId="{3C0D4960-0337-4C89-871C-D15EF0A0C8B0}" type="pres">
      <dgm:prSet presAssocID="{F1E647AC-A3B9-466D-9921-F9BFCC17235A}" presName="box" presStyleLbl="node1" presStyleIdx="0" presStyleCnt="1" custLinFactNeighborY="1394"/>
      <dgm:spPr/>
    </dgm:pt>
    <dgm:pt modelId="{7E41AD32-15FF-4087-8432-21845C48ACA5}" type="pres">
      <dgm:prSet presAssocID="{F1E647AC-A3B9-466D-9921-F9BFCC17235A}" presName="img" presStyleLbl="fgImgPlac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0000" b="-10000"/>
          </a:stretch>
        </a:blipFill>
      </dgm:spPr>
    </dgm:pt>
    <dgm:pt modelId="{90F2E2C2-8A4F-4549-9299-7477138F70D3}" type="pres">
      <dgm:prSet presAssocID="{F1E647AC-A3B9-466D-9921-F9BFCC17235A}" presName="text" presStyleLbl="node1" presStyleIdx="0" presStyleCnt="1">
        <dgm:presLayoutVars>
          <dgm:bulletEnabled val="1"/>
        </dgm:presLayoutVars>
      </dgm:prSet>
      <dgm:spPr/>
    </dgm:pt>
  </dgm:ptLst>
  <dgm:cxnLst>
    <dgm:cxn modelId="{22799D5A-C487-4843-82D3-5988EC756A07}" srcId="{779B6593-1022-414D-94E6-88C6A3FC69C4}" destId="{F1E647AC-A3B9-466D-9921-F9BFCC17235A}" srcOrd="0" destOrd="0" parTransId="{15B836BC-DFC4-497B-A2C8-29E4F34AEA28}" sibTransId="{49A0EF60-AF09-4E40-B00D-DF724C5B341B}"/>
    <dgm:cxn modelId="{2DD8D6BF-CA17-456A-B58C-70F76D9E33B6}" type="presOf" srcId="{F1E647AC-A3B9-466D-9921-F9BFCC17235A}" destId="{3C0D4960-0337-4C89-871C-D15EF0A0C8B0}" srcOrd="0" destOrd="0" presId="urn:microsoft.com/office/officeart/2005/8/layout/vList4"/>
    <dgm:cxn modelId="{86981CE9-CE45-4FB2-9350-512A1601BCA5}" type="presOf" srcId="{779B6593-1022-414D-94E6-88C6A3FC69C4}" destId="{95027083-EF1E-479E-B19E-71CD6A3EABB3}" srcOrd="0" destOrd="0" presId="urn:microsoft.com/office/officeart/2005/8/layout/vList4"/>
    <dgm:cxn modelId="{3AC75AF4-30FB-4D29-9A3E-26CFF27C9859}" type="presOf" srcId="{F1E647AC-A3B9-466D-9921-F9BFCC17235A}" destId="{90F2E2C2-8A4F-4549-9299-7477138F70D3}" srcOrd="1" destOrd="0" presId="urn:microsoft.com/office/officeart/2005/8/layout/vList4"/>
    <dgm:cxn modelId="{09855C7F-0589-4AD2-86DB-C2D1C1EF9784}" type="presParOf" srcId="{95027083-EF1E-479E-B19E-71CD6A3EABB3}" destId="{6A737D15-E664-4A45-A0D7-682278AEF5BA}" srcOrd="0" destOrd="0" presId="urn:microsoft.com/office/officeart/2005/8/layout/vList4"/>
    <dgm:cxn modelId="{FA6C7033-8B05-4232-9BD7-4AE1E9D821E6}" type="presParOf" srcId="{6A737D15-E664-4A45-A0D7-682278AEF5BA}" destId="{3C0D4960-0337-4C89-871C-D15EF0A0C8B0}" srcOrd="0" destOrd="0" presId="urn:microsoft.com/office/officeart/2005/8/layout/vList4"/>
    <dgm:cxn modelId="{47800B9B-727B-49B3-96BF-3527F0B67076}" type="presParOf" srcId="{6A737D15-E664-4A45-A0D7-682278AEF5BA}" destId="{7E41AD32-15FF-4087-8432-21845C48ACA5}" srcOrd="1" destOrd="0" presId="urn:microsoft.com/office/officeart/2005/8/layout/vList4"/>
    <dgm:cxn modelId="{D29A7F8A-727B-46A3-B6C5-4CBF3E55B10C}" type="presParOf" srcId="{6A737D15-E664-4A45-A0D7-682278AEF5BA}" destId="{90F2E2C2-8A4F-4549-9299-7477138F70D3}" srcOrd="2" destOrd="0" presId="urn:microsoft.com/office/officeart/2005/8/layout/vList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79B6593-1022-414D-94E6-88C6A3FC69C4}"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en-US"/>
        </a:p>
      </dgm:t>
    </dgm:pt>
    <dgm:pt modelId="{F1E647AC-A3B9-466D-9921-F9BFCC17235A}">
      <dgm:prSet phldrT="[Text]" custT="1"/>
      <dgm:spPr>
        <a:noFill/>
        <a:ln>
          <a:solidFill>
            <a:srgbClr val="42B0D2"/>
          </a:solidFill>
        </a:ln>
      </dgm:spPr>
      <dgm:t>
        <a:bodyPr/>
        <a:lstStyle/>
        <a:p>
          <a:r>
            <a:rPr lang="en-US" sz="1100" dirty="0">
              <a:solidFill>
                <a:schemeClr val="tx1"/>
              </a:solidFill>
            </a:rPr>
            <a:t>Peer recruiters may be trained and incentivized to initiate social network testing</a:t>
          </a:r>
          <a:endParaRPr lang="en-US" sz="1100" dirty="0"/>
        </a:p>
      </dgm:t>
    </dgm:pt>
    <dgm:pt modelId="{15B836BC-DFC4-497B-A2C8-29E4F34AEA28}" type="parTrans" cxnId="{22799D5A-C487-4843-82D3-5988EC756A07}">
      <dgm:prSet/>
      <dgm:spPr/>
      <dgm:t>
        <a:bodyPr/>
        <a:lstStyle/>
        <a:p>
          <a:endParaRPr lang="en-US"/>
        </a:p>
      </dgm:t>
    </dgm:pt>
    <dgm:pt modelId="{49A0EF60-AF09-4E40-B00D-DF724C5B341B}" type="sibTrans" cxnId="{22799D5A-C487-4843-82D3-5988EC756A07}">
      <dgm:prSet/>
      <dgm:spPr/>
      <dgm:t>
        <a:bodyPr/>
        <a:lstStyle/>
        <a:p>
          <a:endParaRPr lang="en-US"/>
        </a:p>
      </dgm:t>
    </dgm:pt>
    <dgm:pt modelId="{95027083-EF1E-479E-B19E-71CD6A3EABB3}" type="pres">
      <dgm:prSet presAssocID="{779B6593-1022-414D-94E6-88C6A3FC69C4}" presName="linear" presStyleCnt="0">
        <dgm:presLayoutVars>
          <dgm:dir/>
          <dgm:resizeHandles val="exact"/>
        </dgm:presLayoutVars>
      </dgm:prSet>
      <dgm:spPr/>
    </dgm:pt>
    <dgm:pt modelId="{6A737D15-E664-4A45-A0D7-682278AEF5BA}" type="pres">
      <dgm:prSet presAssocID="{F1E647AC-A3B9-466D-9921-F9BFCC17235A}" presName="comp" presStyleCnt="0"/>
      <dgm:spPr/>
    </dgm:pt>
    <dgm:pt modelId="{3C0D4960-0337-4C89-871C-D15EF0A0C8B0}" type="pres">
      <dgm:prSet presAssocID="{F1E647AC-A3B9-466D-9921-F9BFCC17235A}" presName="box" presStyleLbl="node1" presStyleIdx="0" presStyleCnt="1" custLinFactNeighborX="4778" custLinFactNeighborY="-1397"/>
      <dgm:spPr/>
    </dgm:pt>
    <dgm:pt modelId="{7E41AD32-15FF-4087-8432-21845C48ACA5}" type="pres">
      <dgm:prSet presAssocID="{F1E647AC-A3B9-466D-9921-F9BFCC17235A}" presName="img" presStyleLbl="fgImgPlac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3000" r="-23000"/>
          </a:stretch>
        </a:blipFill>
      </dgm:spPr>
    </dgm:pt>
    <dgm:pt modelId="{90F2E2C2-8A4F-4549-9299-7477138F70D3}" type="pres">
      <dgm:prSet presAssocID="{F1E647AC-A3B9-466D-9921-F9BFCC17235A}" presName="text" presStyleLbl="node1" presStyleIdx="0" presStyleCnt="1">
        <dgm:presLayoutVars>
          <dgm:bulletEnabled val="1"/>
        </dgm:presLayoutVars>
      </dgm:prSet>
      <dgm:spPr/>
    </dgm:pt>
  </dgm:ptLst>
  <dgm:cxnLst>
    <dgm:cxn modelId="{22799D5A-C487-4843-82D3-5988EC756A07}" srcId="{779B6593-1022-414D-94E6-88C6A3FC69C4}" destId="{F1E647AC-A3B9-466D-9921-F9BFCC17235A}" srcOrd="0" destOrd="0" parTransId="{15B836BC-DFC4-497B-A2C8-29E4F34AEA28}" sibTransId="{49A0EF60-AF09-4E40-B00D-DF724C5B341B}"/>
    <dgm:cxn modelId="{2DD8D6BF-CA17-456A-B58C-70F76D9E33B6}" type="presOf" srcId="{F1E647AC-A3B9-466D-9921-F9BFCC17235A}" destId="{3C0D4960-0337-4C89-871C-D15EF0A0C8B0}" srcOrd="0" destOrd="0" presId="urn:microsoft.com/office/officeart/2005/8/layout/vList4"/>
    <dgm:cxn modelId="{86981CE9-CE45-4FB2-9350-512A1601BCA5}" type="presOf" srcId="{779B6593-1022-414D-94E6-88C6A3FC69C4}" destId="{95027083-EF1E-479E-B19E-71CD6A3EABB3}" srcOrd="0" destOrd="0" presId="urn:microsoft.com/office/officeart/2005/8/layout/vList4"/>
    <dgm:cxn modelId="{3AC75AF4-30FB-4D29-9A3E-26CFF27C9859}" type="presOf" srcId="{F1E647AC-A3B9-466D-9921-F9BFCC17235A}" destId="{90F2E2C2-8A4F-4549-9299-7477138F70D3}" srcOrd="1" destOrd="0" presId="urn:microsoft.com/office/officeart/2005/8/layout/vList4"/>
    <dgm:cxn modelId="{09855C7F-0589-4AD2-86DB-C2D1C1EF9784}" type="presParOf" srcId="{95027083-EF1E-479E-B19E-71CD6A3EABB3}" destId="{6A737D15-E664-4A45-A0D7-682278AEF5BA}" srcOrd="0" destOrd="0" presId="urn:microsoft.com/office/officeart/2005/8/layout/vList4"/>
    <dgm:cxn modelId="{FA6C7033-8B05-4232-9BD7-4AE1E9D821E6}" type="presParOf" srcId="{6A737D15-E664-4A45-A0D7-682278AEF5BA}" destId="{3C0D4960-0337-4C89-871C-D15EF0A0C8B0}" srcOrd="0" destOrd="0" presId="urn:microsoft.com/office/officeart/2005/8/layout/vList4"/>
    <dgm:cxn modelId="{47800B9B-727B-49B3-96BF-3527F0B67076}" type="presParOf" srcId="{6A737D15-E664-4A45-A0D7-682278AEF5BA}" destId="{7E41AD32-15FF-4087-8432-21845C48ACA5}" srcOrd="1" destOrd="0" presId="urn:microsoft.com/office/officeart/2005/8/layout/vList4"/>
    <dgm:cxn modelId="{D29A7F8A-727B-46A3-B6C5-4CBF3E55B10C}" type="presParOf" srcId="{6A737D15-E664-4A45-A0D7-682278AEF5BA}" destId="{90F2E2C2-8A4F-4549-9299-7477138F70D3}" srcOrd="2" destOrd="0" presId="urn:microsoft.com/office/officeart/2005/8/layout/vList4"/>
  </dgm:cxnLst>
  <dgm:bg>
    <a:noFill/>
  </dgm:bg>
  <dgm:whole/>
  <dgm:extLst>
    <a:ext uri="http://schemas.microsoft.com/office/drawing/2008/diagram">
      <dsp:dataModelExt xmlns:dsp="http://schemas.microsoft.com/office/drawing/2008/diagram" relId="rId1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79B6593-1022-414D-94E6-88C6A3FC69C4}"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en-US"/>
        </a:p>
      </dgm:t>
    </dgm:pt>
    <dgm:pt modelId="{F1E647AC-A3B9-466D-9921-F9BFCC17235A}">
      <dgm:prSet phldrT="[Text]" custT="1"/>
      <dgm:spPr>
        <a:noFill/>
        <a:ln>
          <a:solidFill>
            <a:srgbClr val="42B0D2"/>
          </a:solidFill>
        </a:ln>
      </dgm:spPr>
      <dgm:t>
        <a:bodyPr/>
        <a:lstStyle/>
        <a:p>
          <a:pPr algn="ctr"/>
          <a:r>
            <a:rPr lang="en-US" sz="1200" dirty="0">
              <a:solidFill>
                <a:schemeClr val="tx1"/>
              </a:solidFill>
            </a:rPr>
            <a:t>Recruiters (HIV+ and high-risk negative clients) are instructed on referring network members for HTS</a:t>
          </a:r>
          <a:endParaRPr lang="en-US" sz="1200" dirty="0"/>
        </a:p>
      </dgm:t>
    </dgm:pt>
    <dgm:pt modelId="{15B836BC-DFC4-497B-A2C8-29E4F34AEA28}" type="parTrans" cxnId="{22799D5A-C487-4843-82D3-5988EC756A07}">
      <dgm:prSet/>
      <dgm:spPr/>
      <dgm:t>
        <a:bodyPr/>
        <a:lstStyle/>
        <a:p>
          <a:endParaRPr lang="en-US" sz="2400"/>
        </a:p>
      </dgm:t>
    </dgm:pt>
    <dgm:pt modelId="{49A0EF60-AF09-4E40-B00D-DF724C5B341B}" type="sibTrans" cxnId="{22799D5A-C487-4843-82D3-5988EC756A07}">
      <dgm:prSet/>
      <dgm:spPr/>
      <dgm:t>
        <a:bodyPr/>
        <a:lstStyle/>
        <a:p>
          <a:endParaRPr lang="en-US" sz="2400"/>
        </a:p>
      </dgm:t>
    </dgm:pt>
    <dgm:pt modelId="{95027083-EF1E-479E-B19E-71CD6A3EABB3}" type="pres">
      <dgm:prSet presAssocID="{779B6593-1022-414D-94E6-88C6A3FC69C4}" presName="linear" presStyleCnt="0">
        <dgm:presLayoutVars>
          <dgm:dir/>
          <dgm:resizeHandles val="exact"/>
        </dgm:presLayoutVars>
      </dgm:prSet>
      <dgm:spPr/>
    </dgm:pt>
    <dgm:pt modelId="{6A737D15-E664-4A45-A0D7-682278AEF5BA}" type="pres">
      <dgm:prSet presAssocID="{F1E647AC-A3B9-466D-9921-F9BFCC17235A}" presName="comp" presStyleCnt="0"/>
      <dgm:spPr/>
    </dgm:pt>
    <dgm:pt modelId="{3C0D4960-0337-4C89-871C-D15EF0A0C8B0}" type="pres">
      <dgm:prSet presAssocID="{F1E647AC-A3B9-466D-9921-F9BFCC17235A}" presName="box" presStyleLbl="node1" presStyleIdx="0" presStyleCnt="1" custLinFactNeighborY="1394"/>
      <dgm:spPr/>
    </dgm:pt>
    <dgm:pt modelId="{7E41AD32-15FF-4087-8432-21845C48ACA5}" type="pres">
      <dgm:prSet presAssocID="{F1E647AC-A3B9-466D-9921-F9BFCC17235A}" presName="img" presStyleLbl="fgImgPlace1" presStyleIdx="0" presStyleCnt="1" custScaleX="8502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49000" r="-49000"/>
          </a:stretch>
        </a:blipFill>
      </dgm:spPr>
    </dgm:pt>
    <dgm:pt modelId="{90F2E2C2-8A4F-4549-9299-7477138F70D3}" type="pres">
      <dgm:prSet presAssocID="{F1E647AC-A3B9-466D-9921-F9BFCC17235A}" presName="text" presStyleLbl="node1" presStyleIdx="0" presStyleCnt="1">
        <dgm:presLayoutVars>
          <dgm:bulletEnabled val="1"/>
        </dgm:presLayoutVars>
      </dgm:prSet>
      <dgm:spPr/>
    </dgm:pt>
  </dgm:ptLst>
  <dgm:cxnLst>
    <dgm:cxn modelId="{22799D5A-C487-4843-82D3-5988EC756A07}" srcId="{779B6593-1022-414D-94E6-88C6A3FC69C4}" destId="{F1E647AC-A3B9-466D-9921-F9BFCC17235A}" srcOrd="0" destOrd="0" parTransId="{15B836BC-DFC4-497B-A2C8-29E4F34AEA28}" sibTransId="{49A0EF60-AF09-4E40-B00D-DF724C5B341B}"/>
    <dgm:cxn modelId="{2DD8D6BF-CA17-456A-B58C-70F76D9E33B6}" type="presOf" srcId="{F1E647AC-A3B9-466D-9921-F9BFCC17235A}" destId="{3C0D4960-0337-4C89-871C-D15EF0A0C8B0}" srcOrd="0" destOrd="0" presId="urn:microsoft.com/office/officeart/2005/8/layout/vList4"/>
    <dgm:cxn modelId="{86981CE9-CE45-4FB2-9350-512A1601BCA5}" type="presOf" srcId="{779B6593-1022-414D-94E6-88C6A3FC69C4}" destId="{95027083-EF1E-479E-B19E-71CD6A3EABB3}" srcOrd="0" destOrd="0" presId="urn:microsoft.com/office/officeart/2005/8/layout/vList4"/>
    <dgm:cxn modelId="{3AC75AF4-30FB-4D29-9A3E-26CFF27C9859}" type="presOf" srcId="{F1E647AC-A3B9-466D-9921-F9BFCC17235A}" destId="{90F2E2C2-8A4F-4549-9299-7477138F70D3}" srcOrd="1" destOrd="0" presId="urn:microsoft.com/office/officeart/2005/8/layout/vList4"/>
    <dgm:cxn modelId="{09855C7F-0589-4AD2-86DB-C2D1C1EF9784}" type="presParOf" srcId="{95027083-EF1E-479E-B19E-71CD6A3EABB3}" destId="{6A737D15-E664-4A45-A0D7-682278AEF5BA}" srcOrd="0" destOrd="0" presId="urn:microsoft.com/office/officeart/2005/8/layout/vList4"/>
    <dgm:cxn modelId="{FA6C7033-8B05-4232-9BD7-4AE1E9D821E6}" type="presParOf" srcId="{6A737D15-E664-4A45-A0D7-682278AEF5BA}" destId="{3C0D4960-0337-4C89-871C-D15EF0A0C8B0}" srcOrd="0" destOrd="0" presId="urn:microsoft.com/office/officeart/2005/8/layout/vList4"/>
    <dgm:cxn modelId="{47800B9B-727B-49B3-96BF-3527F0B67076}" type="presParOf" srcId="{6A737D15-E664-4A45-A0D7-682278AEF5BA}" destId="{7E41AD32-15FF-4087-8432-21845C48ACA5}" srcOrd="1" destOrd="0" presId="urn:microsoft.com/office/officeart/2005/8/layout/vList4"/>
    <dgm:cxn modelId="{D29A7F8A-727B-46A3-B6C5-4CBF3E55B10C}" type="presParOf" srcId="{6A737D15-E664-4A45-A0D7-682278AEF5BA}" destId="{90F2E2C2-8A4F-4549-9299-7477138F70D3}" srcOrd="2" destOrd="0" presId="urn:microsoft.com/office/officeart/2005/8/layout/vList4"/>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79B6593-1022-414D-94E6-88C6A3FC69C4}"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en-US"/>
        </a:p>
      </dgm:t>
    </dgm:pt>
    <dgm:pt modelId="{F1E647AC-A3B9-466D-9921-F9BFCC17235A}">
      <dgm:prSet phldrT="[Text]" custT="1"/>
      <dgm:spPr>
        <a:noFill/>
        <a:ln>
          <a:solidFill>
            <a:srgbClr val="42B0D2"/>
          </a:solidFill>
        </a:ln>
      </dgm:spPr>
      <dgm:t>
        <a:bodyPr/>
        <a:lstStyle/>
        <a:p>
          <a:pPr algn="ctr"/>
          <a:r>
            <a:rPr lang="en-US" sz="1200" dirty="0">
              <a:solidFill>
                <a:schemeClr val="tx1"/>
              </a:solidFill>
            </a:rPr>
            <a:t>Recruiters are given referral coupons to give to their “high-risk” network members for HTS        (SNS-Form B)</a:t>
          </a:r>
          <a:endParaRPr lang="en-US" sz="1200" dirty="0"/>
        </a:p>
      </dgm:t>
    </dgm:pt>
    <dgm:pt modelId="{15B836BC-DFC4-497B-A2C8-29E4F34AEA28}" type="parTrans" cxnId="{22799D5A-C487-4843-82D3-5988EC756A07}">
      <dgm:prSet/>
      <dgm:spPr/>
      <dgm:t>
        <a:bodyPr/>
        <a:lstStyle/>
        <a:p>
          <a:endParaRPr lang="en-US" sz="2000"/>
        </a:p>
      </dgm:t>
    </dgm:pt>
    <dgm:pt modelId="{49A0EF60-AF09-4E40-B00D-DF724C5B341B}" type="sibTrans" cxnId="{22799D5A-C487-4843-82D3-5988EC756A07}">
      <dgm:prSet/>
      <dgm:spPr/>
      <dgm:t>
        <a:bodyPr/>
        <a:lstStyle/>
        <a:p>
          <a:endParaRPr lang="en-US" sz="2000"/>
        </a:p>
      </dgm:t>
    </dgm:pt>
    <dgm:pt modelId="{95027083-EF1E-479E-B19E-71CD6A3EABB3}" type="pres">
      <dgm:prSet presAssocID="{779B6593-1022-414D-94E6-88C6A3FC69C4}" presName="linear" presStyleCnt="0">
        <dgm:presLayoutVars>
          <dgm:dir/>
          <dgm:resizeHandles val="exact"/>
        </dgm:presLayoutVars>
      </dgm:prSet>
      <dgm:spPr/>
    </dgm:pt>
    <dgm:pt modelId="{6A737D15-E664-4A45-A0D7-682278AEF5BA}" type="pres">
      <dgm:prSet presAssocID="{F1E647AC-A3B9-466D-9921-F9BFCC17235A}" presName="comp" presStyleCnt="0"/>
      <dgm:spPr/>
    </dgm:pt>
    <dgm:pt modelId="{3C0D4960-0337-4C89-871C-D15EF0A0C8B0}" type="pres">
      <dgm:prSet presAssocID="{F1E647AC-A3B9-466D-9921-F9BFCC17235A}" presName="box" presStyleLbl="node1" presStyleIdx="0" presStyleCnt="1" custLinFactNeighborX="-38" custLinFactNeighborY="1944"/>
      <dgm:spPr/>
    </dgm:pt>
    <dgm:pt modelId="{7E41AD32-15FF-4087-8432-21845C48ACA5}" type="pres">
      <dgm:prSet presAssocID="{F1E647AC-A3B9-466D-9921-F9BFCC17235A}" presName="img" presStyleLbl="fgImgPlace1" presStyleIdx="0" presStyleCnt="1" custScaleX="91398"/>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2000" r="-12000"/>
          </a:stretch>
        </a:blipFill>
      </dgm:spPr>
    </dgm:pt>
    <dgm:pt modelId="{90F2E2C2-8A4F-4549-9299-7477138F70D3}" type="pres">
      <dgm:prSet presAssocID="{F1E647AC-A3B9-466D-9921-F9BFCC17235A}" presName="text" presStyleLbl="node1" presStyleIdx="0" presStyleCnt="1">
        <dgm:presLayoutVars>
          <dgm:bulletEnabled val="1"/>
        </dgm:presLayoutVars>
      </dgm:prSet>
      <dgm:spPr/>
    </dgm:pt>
  </dgm:ptLst>
  <dgm:cxnLst>
    <dgm:cxn modelId="{22799D5A-C487-4843-82D3-5988EC756A07}" srcId="{779B6593-1022-414D-94E6-88C6A3FC69C4}" destId="{F1E647AC-A3B9-466D-9921-F9BFCC17235A}" srcOrd="0" destOrd="0" parTransId="{15B836BC-DFC4-497B-A2C8-29E4F34AEA28}" sibTransId="{49A0EF60-AF09-4E40-B00D-DF724C5B341B}"/>
    <dgm:cxn modelId="{2DD8D6BF-CA17-456A-B58C-70F76D9E33B6}" type="presOf" srcId="{F1E647AC-A3B9-466D-9921-F9BFCC17235A}" destId="{3C0D4960-0337-4C89-871C-D15EF0A0C8B0}" srcOrd="0" destOrd="0" presId="urn:microsoft.com/office/officeart/2005/8/layout/vList4"/>
    <dgm:cxn modelId="{86981CE9-CE45-4FB2-9350-512A1601BCA5}" type="presOf" srcId="{779B6593-1022-414D-94E6-88C6A3FC69C4}" destId="{95027083-EF1E-479E-B19E-71CD6A3EABB3}" srcOrd="0" destOrd="0" presId="urn:microsoft.com/office/officeart/2005/8/layout/vList4"/>
    <dgm:cxn modelId="{3AC75AF4-30FB-4D29-9A3E-26CFF27C9859}" type="presOf" srcId="{F1E647AC-A3B9-466D-9921-F9BFCC17235A}" destId="{90F2E2C2-8A4F-4549-9299-7477138F70D3}" srcOrd="1" destOrd="0" presId="urn:microsoft.com/office/officeart/2005/8/layout/vList4"/>
    <dgm:cxn modelId="{09855C7F-0589-4AD2-86DB-C2D1C1EF9784}" type="presParOf" srcId="{95027083-EF1E-479E-B19E-71CD6A3EABB3}" destId="{6A737D15-E664-4A45-A0D7-682278AEF5BA}" srcOrd="0" destOrd="0" presId="urn:microsoft.com/office/officeart/2005/8/layout/vList4"/>
    <dgm:cxn modelId="{FA6C7033-8B05-4232-9BD7-4AE1E9D821E6}" type="presParOf" srcId="{6A737D15-E664-4A45-A0D7-682278AEF5BA}" destId="{3C0D4960-0337-4C89-871C-D15EF0A0C8B0}" srcOrd="0" destOrd="0" presId="urn:microsoft.com/office/officeart/2005/8/layout/vList4"/>
    <dgm:cxn modelId="{47800B9B-727B-49B3-96BF-3527F0B67076}" type="presParOf" srcId="{6A737D15-E664-4A45-A0D7-682278AEF5BA}" destId="{7E41AD32-15FF-4087-8432-21845C48ACA5}" srcOrd="1" destOrd="0" presId="urn:microsoft.com/office/officeart/2005/8/layout/vList4"/>
    <dgm:cxn modelId="{D29A7F8A-727B-46A3-B6C5-4CBF3E55B10C}" type="presParOf" srcId="{6A737D15-E664-4A45-A0D7-682278AEF5BA}" destId="{90F2E2C2-8A4F-4549-9299-7477138F70D3}" srcOrd="2" destOrd="0" presId="urn:microsoft.com/office/officeart/2005/8/layout/vList4"/>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79B6593-1022-414D-94E6-88C6A3FC69C4}"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en-US"/>
        </a:p>
      </dgm:t>
    </dgm:pt>
    <dgm:pt modelId="{F1E647AC-A3B9-466D-9921-F9BFCC17235A}">
      <dgm:prSet phldrT="[Text]" custT="1"/>
      <dgm:spPr>
        <a:noFill/>
        <a:ln>
          <a:solidFill>
            <a:srgbClr val="42B0D2"/>
          </a:solidFill>
        </a:ln>
      </dgm:spPr>
      <dgm:t>
        <a:bodyPr/>
        <a:lstStyle/>
        <a:p>
          <a:pPr algn="ctr"/>
          <a:r>
            <a:rPr lang="en-US" sz="1200" dirty="0">
              <a:solidFill>
                <a:schemeClr val="tx1"/>
              </a:solidFill>
            </a:rPr>
            <a:t>Recruitment of </a:t>
          </a:r>
          <a:r>
            <a:rPr lang="en-US" sz="1200">
              <a:solidFill>
                <a:schemeClr val="tx1"/>
              </a:solidFill>
            </a:rPr>
            <a:t>network members takes </a:t>
          </a:r>
          <a:r>
            <a:rPr lang="en-US" sz="1200" dirty="0">
              <a:solidFill>
                <a:schemeClr val="tx1"/>
              </a:solidFill>
            </a:rPr>
            <a:t>place</a:t>
          </a:r>
          <a:endParaRPr lang="en-US" sz="1200" dirty="0"/>
        </a:p>
      </dgm:t>
    </dgm:pt>
    <dgm:pt modelId="{15B836BC-DFC4-497B-A2C8-29E4F34AEA28}" type="parTrans" cxnId="{22799D5A-C487-4843-82D3-5988EC756A07}">
      <dgm:prSet/>
      <dgm:spPr/>
      <dgm:t>
        <a:bodyPr/>
        <a:lstStyle/>
        <a:p>
          <a:endParaRPr lang="en-US" sz="2400"/>
        </a:p>
      </dgm:t>
    </dgm:pt>
    <dgm:pt modelId="{49A0EF60-AF09-4E40-B00D-DF724C5B341B}" type="sibTrans" cxnId="{22799D5A-C487-4843-82D3-5988EC756A07}">
      <dgm:prSet/>
      <dgm:spPr/>
      <dgm:t>
        <a:bodyPr/>
        <a:lstStyle/>
        <a:p>
          <a:endParaRPr lang="en-US" sz="2400"/>
        </a:p>
      </dgm:t>
    </dgm:pt>
    <dgm:pt modelId="{95027083-EF1E-479E-B19E-71CD6A3EABB3}" type="pres">
      <dgm:prSet presAssocID="{779B6593-1022-414D-94E6-88C6A3FC69C4}" presName="linear" presStyleCnt="0">
        <dgm:presLayoutVars>
          <dgm:dir/>
          <dgm:resizeHandles val="exact"/>
        </dgm:presLayoutVars>
      </dgm:prSet>
      <dgm:spPr/>
    </dgm:pt>
    <dgm:pt modelId="{6A737D15-E664-4A45-A0D7-682278AEF5BA}" type="pres">
      <dgm:prSet presAssocID="{F1E647AC-A3B9-466D-9921-F9BFCC17235A}" presName="comp" presStyleCnt="0"/>
      <dgm:spPr/>
    </dgm:pt>
    <dgm:pt modelId="{3C0D4960-0337-4C89-871C-D15EF0A0C8B0}" type="pres">
      <dgm:prSet presAssocID="{F1E647AC-A3B9-466D-9921-F9BFCC17235A}" presName="box" presStyleLbl="node1" presStyleIdx="0" presStyleCnt="1" custLinFactNeighborX="-895" custLinFactNeighborY="641"/>
      <dgm:spPr/>
    </dgm:pt>
    <dgm:pt modelId="{7E41AD32-15FF-4087-8432-21845C48ACA5}" type="pres">
      <dgm:prSet presAssocID="{F1E647AC-A3B9-466D-9921-F9BFCC17235A}" presName="img" presStyleLbl="fgImgPlace1" presStyleIdx="0" presStyleCnt="1" custScaleX="89788"/>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46000" r="-46000"/>
          </a:stretch>
        </a:blipFill>
      </dgm:spPr>
    </dgm:pt>
    <dgm:pt modelId="{90F2E2C2-8A4F-4549-9299-7477138F70D3}" type="pres">
      <dgm:prSet presAssocID="{F1E647AC-A3B9-466D-9921-F9BFCC17235A}" presName="text" presStyleLbl="node1" presStyleIdx="0" presStyleCnt="1">
        <dgm:presLayoutVars>
          <dgm:bulletEnabled val="1"/>
        </dgm:presLayoutVars>
      </dgm:prSet>
      <dgm:spPr/>
    </dgm:pt>
  </dgm:ptLst>
  <dgm:cxnLst>
    <dgm:cxn modelId="{22799D5A-C487-4843-82D3-5988EC756A07}" srcId="{779B6593-1022-414D-94E6-88C6A3FC69C4}" destId="{F1E647AC-A3B9-466D-9921-F9BFCC17235A}" srcOrd="0" destOrd="0" parTransId="{15B836BC-DFC4-497B-A2C8-29E4F34AEA28}" sibTransId="{49A0EF60-AF09-4E40-B00D-DF724C5B341B}"/>
    <dgm:cxn modelId="{2DD8D6BF-CA17-456A-B58C-70F76D9E33B6}" type="presOf" srcId="{F1E647AC-A3B9-466D-9921-F9BFCC17235A}" destId="{3C0D4960-0337-4C89-871C-D15EF0A0C8B0}" srcOrd="0" destOrd="0" presId="urn:microsoft.com/office/officeart/2005/8/layout/vList4"/>
    <dgm:cxn modelId="{86981CE9-CE45-4FB2-9350-512A1601BCA5}" type="presOf" srcId="{779B6593-1022-414D-94E6-88C6A3FC69C4}" destId="{95027083-EF1E-479E-B19E-71CD6A3EABB3}" srcOrd="0" destOrd="0" presId="urn:microsoft.com/office/officeart/2005/8/layout/vList4"/>
    <dgm:cxn modelId="{3AC75AF4-30FB-4D29-9A3E-26CFF27C9859}" type="presOf" srcId="{F1E647AC-A3B9-466D-9921-F9BFCC17235A}" destId="{90F2E2C2-8A4F-4549-9299-7477138F70D3}" srcOrd="1" destOrd="0" presId="urn:microsoft.com/office/officeart/2005/8/layout/vList4"/>
    <dgm:cxn modelId="{09855C7F-0589-4AD2-86DB-C2D1C1EF9784}" type="presParOf" srcId="{95027083-EF1E-479E-B19E-71CD6A3EABB3}" destId="{6A737D15-E664-4A45-A0D7-682278AEF5BA}" srcOrd="0" destOrd="0" presId="urn:microsoft.com/office/officeart/2005/8/layout/vList4"/>
    <dgm:cxn modelId="{FA6C7033-8B05-4232-9BD7-4AE1E9D821E6}" type="presParOf" srcId="{6A737D15-E664-4A45-A0D7-682278AEF5BA}" destId="{3C0D4960-0337-4C89-871C-D15EF0A0C8B0}" srcOrd="0" destOrd="0" presId="urn:microsoft.com/office/officeart/2005/8/layout/vList4"/>
    <dgm:cxn modelId="{47800B9B-727B-49B3-96BF-3527F0B67076}" type="presParOf" srcId="{6A737D15-E664-4A45-A0D7-682278AEF5BA}" destId="{7E41AD32-15FF-4087-8432-21845C48ACA5}" srcOrd="1" destOrd="0" presId="urn:microsoft.com/office/officeart/2005/8/layout/vList4"/>
    <dgm:cxn modelId="{D29A7F8A-727B-46A3-B6C5-4CBF3E55B10C}" type="presParOf" srcId="{6A737D15-E664-4A45-A0D7-682278AEF5BA}" destId="{90F2E2C2-8A4F-4549-9299-7477138F70D3}" srcOrd="2" destOrd="0" presId="urn:microsoft.com/office/officeart/2005/8/layout/vList4"/>
  </dgm:cxnLst>
  <dgm:bg/>
  <dgm:whole/>
  <dgm:extLst>
    <a:ext uri="http://schemas.microsoft.com/office/drawing/2008/diagram">
      <dsp:dataModelExt xmlns:dsp="http://schemas.microsoft.com/office/drawing/2008/diagram" relId="rId31"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79B6593-1022-414D-94E6-88C6A3FC69C4}"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en-US"/>
        </a:p>
      </dgm:t>
    </dgm:pt>
    <dgm:pt modelId="{F1E647AC-A3B9-466D-9921-F9BFCC17235A}">
      <dgm:prSet phldrT="[Text]" custT="1"/>
      <dgm:spPr>
        <a:noFill/>
        <a:ln>
          <a:solidFill>
            <a:srgbClr val="42B0D2"/>
          </a:solidFill>
        </a:ln>
      </dgm:spPr>
      <dgm:t>
        <a:bodyPr/>
        <a:lstStyle/>
        <a:p>
          <a:pPr algn="ctr"/>
          <a:r>
            <a:rPr lang="en-US" sz="1200" dirty="0">
              <a:solidFill>
                <a:schemeClr val="tx1"/>
              </a:solidFill>
            </a:rPr>
            <a:t>Recruiters receive a modest incentive (e.g., ~2-3 USD, airtime, other) for each network member who completes HTS</a:t>
          </a:r>
          <a:endParaRPr lang="en-US" sz="1200" dirty="0"/>
        </a:p>
      </dgm:t>
    </dgm:pt>
    <dgm:pt modelId="{15B836BC-DFC4-497B-A2C8-29E4F34AEA28}" type="parTrans" cxnId="{22799D5A-C487-4843-82D3-5988EC756A07}">
      <dgm:prSet/>
      <dgm:spPr/>
      <dgm:t>
        <a:bodyPr/>
        <a:lstStyle/>
        <a:p>
          <a:endParaRPr lang="en-US" sz="2000"/>
        </a:p>
      </dgm:t>
    </dgm:pt>
    <dgm:pt modelId="{49A0EF60-AF09-4E40-B00D-DF724C5B341B}" type="sibTrans" cxnId="{22799D5A-C487-4843-82D3-5988EC756A07}">
      <dgm:prSet/>
      <dgm:spPr/>
      <dgm:t>
        <a:bodyPr/>
        <a:lstStyle/>
        <a:p>
          <a:endParaRPr lang="en-US" sz="2000"/>
        </a:p>
      </dgm:t>
    </dgm:pt>
    <dgm:pt modelId="{95027083-EF1E-479E-B19E-71CD6A3EABB3}" type="pres">
      <dgm:prSet presAssocID="{779B6593-1022-414D-94E6-88C6A3FC69C4}" presName="linear" presStyleCnt="0">
        <dgm:presLayoutVars>
          <dgm:dir/>
          <dgm:resizeHandles val="exact"/>
        </dgm:presLayoutVars>
      </dgm:prSet>
      <dgm:spPr/>
    </dgm:pt>
    <dgm:pt modelId="{6A737D15-E664-4A45-A0D7-682278AEF5BA}" type="pres">
      <dgm:prSet presAssocID="{F1E647AC-A3B9-466D-9921-F9BFCC17235A}" presName="comp" presStyleCnt="0"/>
      <dgm:spPr/>
    </dgm:pt>
    <dgm:pt modelId="{3C0D4960-0337-4C89-871C-D15EF0A0C8B0}" type="pres">
      <dgm:prSet presAssocID="{F1E647AC-A3B9-466D-9921-F9BFCC17235A}" presName="box" presStyleLbl="node1" presStyleIdx="0" presStyleCnt="1" custLinFactNeighborX="-1441" custLinFactNeighborY="-30470"/>
      <dgm:spPr/>
    </dgm:pt>
    <dgm:pt modelId="{7E41AD32-15FF-4087-8432-21845C48ACA5}" type="pres">
      <dgm:prSet presAssocID="{F1E647AC-A3B9-466D-9921-F9BFCC17235A}" presName="img" presStyleLbl="fgImgPlace1" presStyleIdx="0" presStyleCnt="1" custScaleX="93927"/>
      <dgm:spPr>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dgm:spPr>
    </dgm:pt>
    <dgm:pt modelId="{90F2E2C2-8A4F-4549-9299-7477138F70D3}" type="pres">
      <dgm:prSet presAssocID="{F1E647AC-A3B9-466D-9921-F9BFCC17235A}" presName="text" presStyleLbl="node1" presStyleIdx="0" presStyleCnt="1">
        <dgm:presLayoutVars>
          <dgm:bulletEnabled val="1"/>
        </dgm:presLayoutVars>
      </dgm:prSet>
      <dgm:spPr/>
    </dgm:pt>
  </dgm:ptLst>
  <dgm:cxnLst>
    <dgm:cxn modelId="{22799D5A-C487-4843-82D3-5988EC756A07}" srcId="{779B6593-1022-414D-94E6-88C6A3FC69C4}" destId="{F1E647AC-A3B9-466D-9921-F9BFCC17235A}" srcOrd="0" destOrd="0" parTransId="{15B836BC-DFC4-497B-A2C8-29E4F34AEA28}" sibTransId="{49A0EF60-AF09-4E40-B00D-DF724C5B341B}"/>
    <dgm:cxn modelId="{2DD8D6BF-CA17-456A-B58C-70F76D9E33B6}" type="presOf" srcId="{F1E647AC-A3B9-466D-9921-F9BFCC17235A}" destId="{3C0D4960-0337-4C89-871C-D15EF0A0C8B0}" srcOrd="0" destOrd="0" presId="urn:microsoft.com/office/officeart/2005/8/layout/vList4"/>
    <dgm:cxn modelId="{86981CE9-CE45-4FB2-9350-512A1601BCA5}" type="presOf" srcId="{779B6593-1022-414D-94E6-88C6A3FC69C4}" destId="{95027083-EF1E-479E-B19E-71CD6A3EABB3}" srcOrd="0" destOrd="0" presId="urn:microsoft.com/office/officeart/2005/8/layout/vList4"/>
    <dgm:cxn modelId="{3AC75AF4-30FB-4D29-9A3E-26CFF27C9859}" type="presOf" srcId="{F1E647AC-A3B9-466D-9921-F9BFCC17235A}" destId="{90F2E2C2-8A4F-4549-9299-7477138F70D3}" srcOrd="1" destOrd="0" presId="urn:microsoft.com/office/officeart/2005/8/layout/vList4"/>
    <dgm:cxn modelId="{09855C7F-0589-4AD2-86DB-C2D1C1EF9784}" type="presParOf" srcId="{95027083-EF1E-479E-B19E-71CD6A3EABB3}" destId="{6A737D15-E664-4A45-A0D7-682278AEF5BA}" srcOrd="0" destOrd="0" presId="urn:microsoft.com/office/officeart/2005/8/layout/vList4"/>
    <dgm:cxn modelId="{FA6C7033-8B05-4232-9BD7-4AE1E9D821E6}" type="presParOf" srcId="{6A737D15-E664-4A45-A0D7-682278AEF5BA}" destId="{3C0D4960-0337-4C89-871C-D15EF0A0C8B0}" srcOrd="0" destOrd="0" presId="urn:microsoft.com/office/officeart/2005/8/layout/vList4"/>
    <dgm:cxn modelId="{47800B9B-727B-49B3-96BF-3527F0B67076}" type="presParOf" srcId="{6A737D15-E664-4A45-A0D7-682278AEF5BA}" destId="{7E41AD32-15FF-4087-8432-21845C48ACA5}" srcOrd="1" destOrd="0" presId="urn:microsoft.com/office/officeart/2005/8/layout/vList4"/>
    <dgm:cxn modelId="{D29A7F8A-727B-46A3-B6C5-4CBF3E55B10C}" type="presParOf" srcId="{6A737D15-E664-4A45-A0D7-682278AEF5BA}" destId="{90F2E2C2-8A4F-4549-9299-7477138F70D3}" srcOrd="2" destOrd="0" presId="urn:microsoft.com/office/officeart/2005/8/layout/vList4"/>
  </dgm:cxnLst>
  <dgm:bg/>
  <dgm:whole/>
  <dgm:extLst>
    <a:ext uri="http://schemas.microsoft.com/office/drawing/2008/diagram">
      <dsp:dataModelExt xmlns:dsp="http://schemas.microsoft.com/office/drawing/2008/diagram" relId="rId3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79B6593-1022-414D-94E6-88C6A3FC69C4}"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en-US"/>
        </a:p>
      </dgm:t>
    </dgm:pt>
    <dgm:pt modelId="{F1E647AC-A3B9-466D-9921-F9BFCC17235A}">
      <dgm:prSet phldrT="[Text]" custT="1"/>
      <dgm:spPr>
        <a:noFill/>
        <a:ln>
          <a:solidFill>
            <a:srgbClr val="42B0D2"/>
          </a:solidFill>
        </a:ln>
      </dgm:spPr>
      <dgm:t>
        <a:bodyPr/>
        <a:lstStyle/>
        <a:p>
          <a:pPr algn="ctr"/>
          <a:r>
            <a:rPr lang="en-US" sz="1200" dirty="0">
              <a:solidFill>
                <a:schemeClr val="tx1"/>
              </a:solidFill>
            </a:rPr>
            <a:t>Network members who test for HIV (HIV+ and high-risk HIV- associates) are offered the opportunity to recruit their network members for HTS</a:t>
          </a:r>
          <a:endParaRPr lang="en-US" sz="1200" dirty="0"/>
        </a:p>
      </dgm:t>
    </dgm:pt>
    <dgm:pt modelId="{15B836BC-DFC4-497B-A2C8-29E4F34AEA28}" type="parTrans" cxnId="{22799D5A-C487-4843-82D3-5988EC756A07}">
      <dgm:prSet/>
      <dgm:spPr/>
      <dgm:t>
        <a:bodyPr/>
        <a:lstStyle/>
        <a:p>
          <a:endParaRPr lang="en-US" sz="2400"/>
        </a:p>
      </dgm:t>
    </dgm:pt>
    <dgm:pt modelId="{49A0EF60-AF09-4E40-B00D-DF724C5B341B}" type="sibTrans" cxnId="{22799D5A-C487-4843-82D3-5988EC756A07}">
      <dgm:prSet/>
      <dgm:spPr/>
      <dgm:t>
        <a:bodyPr/>
        <a:lstStyle/>
        <a:p>
          <a:endParaRPr lang="en-US" sz="2400"/>
        </a:p>
      </dgm:t>
    </dgm:pt>
    <dgm:pt modelId="{95027083-EF1E-479E-B19E-71CD6A3EABB3}" type="pres">
      <dgm:prSet presAssocID="{779B6593-1022-414D-94E6-88C6A3FC69C4}" presName="linear" presStyleCnt="0">
        <dgm:presLayoutVars>
          <dgm:dir/>
          <dgm:resizeHandles val="exact"/>
        </dgm:presLayoutVars>
      </dgm:prSet>
      <dgm:spPr/>
    </dgm:pt>
    <dgm:pt modelId="{6A737D15-E664-4A45-A0D7-682278AEF5BA}" type="pres">
      <dgm:prSet presAssocID="{F1E647AC-A3B9-466D-9921-F9BFCC17235A}" presName="comp" presStyleCnt="0"/>
      <dgm:spPr/>
    </dgm:pt>
    <dgm:pt modelId="{3C0D4960-0337-4C89-871C-D15EF0A0C8B0}" type="pres">
      <dgm:prSet presAssocID="{F1E647AC-A3B9-466D-9921-F9BFCC17235A}" presName="box" presStyleLbl="node1" presStyleIdx="0" presStyleCnt="1" custLinFactY="-68966" custLinFactNeighborX="32591" custLinFactNeighborY="-100000"/>
      <dgm:spPr/>
    </dgm:pt>
    <dgm:pt modelId="{7E41AD32-15FF-4087-8432-21845C48ACA5}" type="pres">
      <dgm:prSet presAssocID="{F1E647AC-A3B9-466D-9921-F9BFCC17235A}" presName="img" presStyleLbl="fgImgPlac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1000" b="-21000"/>
          </a:stretch>
        </a:blipFill>
      </dgm:spPr>
    </dgm:pt>
    <dgm:pt modelId="{90F2E2C2-8A4F-4549-9299-7477138F70D3}" type="pres">
      <dgm:prSet presAssocID="{F1E647AC-A3B9-466D-9921-F9BFCC17235A}" presName="text" presStyleLbl="node1" presStyleIdx="0" presStyleCnt="1">
        <dgm:presLayoutVars>
          <dgm:bulletEnabled val="1"/>
        </dgm:presLayoutVars>
      </dgm:prSet>
      <dgm:spPr/>
    </dgm:pt>
  </dgm:ptLst>
  <dgm:cxnLst>
    <dgm:cxn modelId="{22799D5A-C487-4843-82D3-5988EC756A07}" srcId="{779B6593-1022-414D-94E6-88C6A3FC69C4}" destId="{F1E647AC-A3B9-466D-9921-F9BFCC17235A}" srcOrd="0" destOrd="0" parTransId="{15B836BC-DFC4-497B-A2C8-29E4F34AEA28}" sibTransId="{49A0EF60-AF09-4E40-B00D-DF724C5B341B}"/>
    <dgm:cxn modelId="{2DD8D6BF-CA17-456A-B58C-70F76D9E33B6}" type="presOf" srcId="{F1E647AC-A3B9-466D-9921-F9BFCC17235A}" destId="{3C0D4960-0337-4C89-871C-D15EF0A0C8B0}" srcOrd="0" destOrd="0" presId="urn:microsoft.com/office/officeart/2005/8/layout/vList4"/>
    <dgm:cxn modelId="{86981CE9-CE45-4FB2-9350-512A1601BCA5}" type="presOf" srcId="{779B6593-1022-414D-94E6-88C6A3FC69C4}" destId="{95027083-EF1E-479E-B19E-71CD6A3EABB3}" srcOrd="0" destOrd="0" presId="urn:microsoft.com/office/officeart/2005/8/layout/vList4"/>
    <dgm:cxn modelId="{3AC75AF4-30FB-4D29-9A3E-26CFF27C9859}" type="presOf" srcId="{F1E647AC-A3B9-466D-9921-F9BFCC17235A}" destId="{90F2E2C2-8A4F-4549-9299-7477138F70D3}" srcOrd="1" destOrd="0" presId="urn:microsoft.com/office/officeart/2005/8/layout/vList4"/>
    <dgm:cxn modelId="{09855C7F-0589-4AD2-86DB-C2D1C1EF9784}" type="presParOf" srcId="{95027083-EF1E-479E-B19E-71CD6A3EABB3}" destId="{6A737D15-E664-4A45-A0D7-682278AEF5BA}" srcOrd="0" destOrd="0" presId="urn:microsoft.com/office/officeart/2005/8/layout/vList4"/>
    <dgm:cxn modelId="{FA6C7033-8B05-4232-9BD7-4AE1E9D821E6}" type="presParOf" srcId="{6A737D15-E664-4A45-A0D7-682278AEF5BA}" destId="{3C0D4960-0337-4C89-871C-D15EF0A0C8B0}" srcOrd="0" destOrd="0" presId="urn:microsoft.com/office/officeart/2005/8/layout/vList4"/>
    <dgm:cxn modelId="{47800B9B-727B-49B3-96BF-3527F0B67076}" type="presParOf" srcId="{6A737D15-E664-4A45-A0D7-682278AEF5BA}" destId="{7E41AD32-15FF-4087-8432-21845C48ACA5}" srcOrd="1" destOrd="0" presId="urn:microsoft.com/office/officeart/2005/8/layout/vList4"/>
    <dgm:cxn modelId="{D29A7F8A-727B-46A3-B6C5-4CBF3E55B10C}" type="presParOf" srcId="{6A737D15-E664-4A45-A0D7-682278AEF5BA}" destId="{90F2E2C2-8A4F-4549-9299-7477138F70D3}" srcOrd="2" destOrd="0" presId="urn:microsoft.com/office/officeart/2005/8/layout/vList4"/>
  </dgm:cxnLst>
  <dgm:bg/>
  <dgm:whole/>
  <dgm:extLst>
    <a:ext uri="http://schemas.microsoft.com/office/drawing/2008/diagram">
      <dsp:dataModelExt xmlns:dsp="http://schemas.microsoft.com/office/drawing/2008/diagram" relId="rId41"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79B6593-1022-414D-94E6-88C6A3FC69C4}"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en-US"/>
        </a:p>
      </dgm:t>
    </dgm:pt>
    <dgm:pt modelId="{F1E647AC-A3B9-466D-9921-F9BFCC17235A}">
      <dgm:prSet phldrT="[Text]" custT="1"/>
      <dgm:spPr>
        <a:noFill/>
        <a:ln>
          <a:solidFill>
            <a:srgbClr val="42B0D2"/>
          </a:solidFill>
        </a:ln>
      </dgm:spPr>
      <dgm:t>
        <a:bodyPr/>
        <a:lstStyle/>
        <a:p>
          <a:pPr algn="ctr"/>
          <a:r>
            <a:rPr lang="en-US" sz="1200" dirty="0">
              <a:solidFill>
                <a:schemeClr val="tx1"/>
              </a:solidFill>
            </a:rPr>
            <a:t>Recruitment of network members and incentive distribution should be tracked using SNS-Form C</a:t>
          </a:r>
          <a:endParaRPr lang="en-US" sz="1200" dirty="0"/>
        </a:p>
      </dgm:t>
    </dgm:pt>
    <dgm:pt modelId="{15B836BC-DFC4-497B-A2C8-29E4F34AEA28}" type="parTrans" cxnId="{22799D5A-C487-4843-82D3-5988EC756A07}">
      <dgm:prSet/>
      <dgm:spPr/>
      <dgm:t>
        <a:bodyPr/>
        <a:lstStyle/>
        <a:p>
          <a:endParaRPr lang="en-US" sz="2400"/>
        </a:p>
      </dgm:t>
    </dgm:pt>
    <dgm:pt modelId="{49A0EF60-AF09-4E40-B00D-DF724C5B341B}" type="sibTrans" cxnId="{22799D5A-C487-4843-82D3-5988EC756A07}">
      <dgm:prSet/>
      <dgm:spPr/>
      <dgm:t>
        <a:bodyPr/>
        <a:lstStyle/>
        <a:p>
          <a:endParaRPr lang="en-US" sz="2400"/>
        </a:p>
      </dgm:t>
    </dgm:pt>
    <dgm:pt modelId="{95027083-EF1E-479E-B19E-71CD6A3EABB3}" type="pres">
      <dgm:prSet presAssocID="{779B6593-1022-414D-94E6-88C6A3FC69C4}" presName="linear" presStyleCnt="0">
        <dgm:presLayoutVars>
          <dgm:dir/>
          <dgm:resizeHandles val="exact"/>
        </dgm:presLayoutVars>
      </dgm:prSet>
      <dgm:spPr/>
    </dgm:pt>
    <dgm:pt modelId="{6A737D15-E664-4A45-A0D7-682278AEF5BA}" type="pres">
      <dgm:prSet presAssocID="{F1E647AC-A3B9-466D-9921-F9BFCC17235A}" presName="comp" presStyleCnt="0"/>
      <dgm:spPr/>
    </dgm:pt>
    <dgm:pt modelId="{3C0D4960-0337-4C89-871C-D15EF0A0C8B0}" type="pres">
      <dgm:prSet presAssocID="{F1E647AC-A3B9-466D-9921-F9BFCC17235A}" presName="box" presStyleLbl="node1" presStyleIdx="0" presStyleCnt="1" custLinFactY="-68966" custLinFactNeighborX="32591" custLinFactNeighborY="-100000"/>
      <dgm:spPr/>
    </dgm:pt>
    <dgm:pt modelId="{7E41AD32-15FF-4087-8432-21845C48ACA5}" type="pres">
      <dgm:prSet presAssocID="{F1E647AC-A3B9-466D-9921-F9BFCC17235A}" presName="img"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t="-21000" b="-21000"/>
          </a:stretch>
        </a:blipFill>
      </dgm:spPr>
    </dgm:pt>
    <dgm:pt modelId="{90F2E2C2-8A4F-4549-9299-7477138F70D3}" type="pres">
      <dgm:prSet presAssocID="{F1E647AC-A3B9-466D-9921-F9BFCC17235A}" presName="text" presStyleLbl="node1" presStyleIdx="0" presStyleCnt="1">
        <dgm:presLayoutVars>
          <dgm:bulletEnabled val="1"/>
        </dgm:presLayoutVars>
      </dgm:prSet>
      <dgm:spPr/>
    </dgm:pt>
  </dgm:ptLst>
  <dgm:cxnLst>
    <dgm:cxn modelId="{22799D5A-C487-4843-82D3-5988EC756A07}" srcId="{779B6593-1022-414D-94E6-88C6A3FC69C4}" destId="{F1E647AC-A3B9-466D-9921-F9BFCC17235A}" srcOrd="0" destOrd="0" parTransId="{15B836BC-DFC4-497B-A2C8-29E4F34AEA28}" sibTransId="{49A0EF60-AF09-4E40-B00D-DF724C5B341B}"/>
    <dgm:cxn modelId="{2DD8D6BF-CA17-456A-B58C-70F76D9E33B6}" type="presOf" srcId="{F1E647AC-A3B9-466D-9921-F9BFCC17235A}" destId="{3C0D4960-0337-4C89-871C-D15EF0A0C8B0}" srcOrd="0" destOrd="0" presId="urn:microsoft.com/office/officeart/2005/8/layout/vList4"/>
    <dgm:cxn modelId="{86981CE9-CE45-4FB2-9350-512A1601BCA5}" type="presOf" srcId="{779B6593-1022-414D-94E6-88C6A3FC69C4}" destId="{95027083-EF1E-479E-B19E-71CD6A3EABB3}" srcOrd="0" destOrd="0" presId="urn:microsoft.com/office/officeart/2005/8/layout/vList4"/>
    <dgm:cxn modelId="{3AC75AF4-30FB-4D29-9A3E-26CFF27C9859}" type="presOf" srcId="{F1E647AC-A3B9-466D-9921-F9BFCC17235A}" destId="{90F2E2C2-8A4F-4549-9299-7477138F70D3}" srcOrd="1" destOrd="0" presId="urn:microsoft.com/office/officeart/2005/8/layout/vList4"/>
    <dgm:cxn modelId="{09855C7F-0589-4AD2-86DB-C2D1C1EF9784}" type="presParOf" srcId="{95027083-EF1E-479E-B19E-71CD6A3EABB3}" destId="{6A737D15-E664-4A45-A0D7-682278AEF5BA}" srcOrd="0" destOrd="0" presId="urn:microsoft.com/office/officeart/2005/8/layout/vList4"/>
    <dgm:cxn modelId="{FA6C7033-8B05-4232-9BD7-4AE1E9D821E6}" type="presParOf" srcId="{6A737D15-E664-4A45-A0D7-682278AEF5BA}" destId="{3C0D4960-0337-4C89-871C-D15EF0A0C8B0}" srcOrd="0" destOrd="0" presId="urn:microsoft.com/office/officeart/2005/8/layout/vList4"/>
    <dgm:cxn modelId="{47800B9B-727B-49B3-96BF-3527F0B67076}" type="presParOf" srcId="{6A737D15-E664-4A45-A0D7-682278AEF5BA}" destId="{7E41AD32-15FF-4087-8432-21845C48ACA5}" srcOrd="1" destOrd="0" presId="urn:microsoft.com/office/officeart/2005/8/layout/vList4"/>
    <dgm:cxn modelId="{D29A7F8A-727B-46A3-B6C5-4CBF3E55B10C}" type="presParOf" srcId="{6A737D15-E664-4A45-A0D7-682278AEF5BA}" destId="{90F2E2C2-8A4F-4549-9299-7477138F70D3}" srcOrd="2" destOrd="0" presId="urn:microsoft.com/office/officeart/2005/8/layout/vList4"/>
  </dgm:cxnLst>
  <dgm:bg/>
  <dgm:whole/>
  <dgm:extLst>
    <a:ext uri="http://schemas.microsoft.com/office/drawing/2008/diagram">
      <dsp:dataModelExt xmlns:dsp="http://schemas.microsoft.com/office/drawing/2008/diagram" relId="rId4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E272A38-2C53-44FE-B9D3-27FB3F560A15}" type="doc">
      <dgm:prSet loTypeId="urn:microsoft.com/office/officeart/2011/layout/TabList" loCatId="list" qsTypeId="urn:microsoft.com/office/officeart/2005/8/quickstyle/simple1" qsCatId="simple" csTypeId="urn:microsoft.com/office/officeart/2005/8/colors/accent1_2" csCatId="accent1" phldr="1"/>
      <dgm:spPr/>
    </dgm:pt>
    <dgm:pt modelId="{20FAF760-850C-4957-AC41-C4661ED1B814}">
      <dgm:prSet phldrT="[Text]" custT="1"/>
      <dgm:spPr>
        <a:solidFill>
          <a:srgbClr val="42B0D2"/>
        </a:solidFill>
        <a:ln>
          <a:solidFill>
            <a:schemeClr val="accent1">
              <a:lumMod val="75000"/>
            </a:schemeClr>
          </a:solidFill>
        </a:ln>
      </dgm:spPr>
      <dgm:t>
        <a:bodyPr/>
        <a:lstStyle/>
        <a:p>
          <a:r>
            <a:rPr lang="en-US" sz="2800" b="1" dirty="0">
              <a:solidFill>
                <a:schemeClr val="bg1"/>
              </a:solidFill>
              <a:effectLst>
                <a:outerShdw blurRad="38100" dist="25400" dir="5400000" algn="ctr">
                  <a:srgbClr val="6E747A">
                    <a:alpha val="43000"/>
                  </a:srgbClr>
                </a:outerShdw>
              </a:effectLst>
            </a:rPr>
            <a:t>Step 1</a:t>
          </a:r>
          <a:endParaRPr lang="en-US" sz="2800" dirty="0">
            <a:solidFill>
              <a:schemeClr val="bg1"/>
            </a:solidFill>
          </a:endParaRPr>
        </a:p>
      </dgm:t>
    </dgm:pt>
    <dgm:pt modelId="{B95B3F5F-DA5B-44A2-9ED5-F96577A8C5FD}" type="parTrans" cxnId="{DFBC184C-2328-47D6-A9F3-710D68859AA8}">
      <dgm:prSet/>
      <dgm:spPr/>
      <dgm:t>
        <a:bodyPr/>
        <a:lstStyle/>
        <a:p>
          <a:endParaRPr lang="en-US" sz="1100">
            <a:solidFill>
              <a:schemeClr val="tx1"/>
            </a:solidFill>
          </a:endParaRPr>
        </a:p>
      </dgm:t>
    </dgm:pt>
    <dgm:pt modelId="{850A3B16-16E3-4CCF-A91A-003928001A0D}" type="sibTrans" cxnId="{DFBC184C-2328-47D6-A9F3-710D68859AA8}">
      <dgm:prSet/>
      <dgm:spPr/>
      <dgm:t>
        <a:bodyPr/>
        <a:lstStyle/>
        <a:p>
          <a:endParaRPr lang="en-US" sz="1100">
            <a:solidFill>
              <a:schemeClr val="tx1"/>
            </a:solidFill>
          </a:endParaRPr>
        </a:p>
      </dgm:t>
    </dgm:pt>
    <dgm:pt modelId="{0C3059E3-5EC9-41C8-B87B-53E69806AC17}">
      <dgm:prSet custT="1"/>
      <dgm:spPr>
        <a:solidFill>
          <a:srgbClr val="42B0D2"/>
        </a:solidFill>
        <a:ln>
          <a:solidFill>
            <a:schemeClr val="accent1">
              <a:lumMod val="75000"/>
            </a:schemeClr>
          </a:solidFill>
        </a:ln>
      </dgm:spPr>
      <dgm:t>
        <a:bodyPr/>
        <a:lstStyle/>
        <a:p>
          <a:r>
            <a:rPr lang="en-US" sz="2800" b="1" dirty="0">
              <a:solidFill>
                <a:schemeClr val="bg1"/>
              </a:solidFill>
              <a:effectLst>
                <a:outerShdw blurRad="38100" dist="25400" dir="5400000" algn="ctr">
                  <a:srgbClr val="6E747A">
                    <a:alpha val="43000"/>
                  </a:srgbClr>
                </a:outerShdw>
              </a:effectLst>
            </a:rPr>
            <a:t>Step 4</a:t>
          </a:r>
          <a:endParaRPr lang="en-US" sz="2800" dirty="0">
            <a:solidFill>
              <a:schemeClr val="bg1"/>
            </a:solidFill>
          </a:endParaRPr>
        </a:p>
      </dgm:t>
    </dgm:pt>
    <dgm:pt modelId="{9611FDC7-98B1-4429-98CE-6197D9B7715B}" type="parTrans" cxnId="{C14CEB5C-17A5-4136-B2B2-2155F8CED0BB}">
      <dgm:prSet/>
      <dgm:spPr/>
      <dgm:t>
        <a:bodyPr/>
        <a:lstStyle/>
        <a:p>
          <a:endParaRPr lang="en-US" sz="1100">
            <a:solidFill>
              <a:schemeClr val="tx1"/>
            </a:solidFill>
          </a:endParaRPr>
        </a:p>
      </dgm:t>
    </dgm:pt>
    <dgm:pt modelId="{6A072DB7-620C-4197-AFA6-1DFE1C3EABC8}" type="sibTrans" cxnId="{C14CEB5C-17A5-4136-B2B2-2155F8CED0BB}">
      <dgm:prSet/>
      <dgm:spPr/>
      <dgm:t>
        <a:bodyPr/>
        <a:lstStyle/>
        <a:p>
          <a:endParaRPr lang="en-US" sz="1100">
            <a:solidFill>
              <a:schemeClr val="tx1"/>
            </a:solidFill>
          </a:endParaRPr>
        </a:p>
      </dgm:t>
    </dgm:pt>
    <dgm:pt modelId="{F08856D8-2463-42EA-9A81-982886A54A0A}">
      <dgm:prSet custT="1"/>
      <dgm:spPr>
        <a:solidFill>
          <a:srgbClr val="42B0D2"/>
        </a:solidFill>
        <a:ln>
          <a:solidFill>
            <a:schemeClr val="accent1">
              <a:lumMod val="75000"/>
            </a:schemeClr>
          </a:solidFill>
        </a:ln>
      </dgm:spPr>
      <dgm:t>
        <a:bodyPr/>
        <a:lstStyle/>
        <a:p>
          <a:r>
            <a:rPr lang="en-US" sz="2800" b="1" dirty="0">
              <a:solidFill>
                <a:schemeClr val="bg1"/>
              </a:solidFill>
              <a:effectLst>
                <a:outerShdw blurRad="38100" dist="25400" dir="5400000" algn="ctr">
                  <a:srgbClr val="6E747A">
                    <a:alpha val="43000"/>
                  </a:srgbClr>
                </a:outerShdw>
              </a:effectLst>
            </a:rPr>
            <a:t>Step 5</a:t>
          </a:r>
          <a:endParaRPr lang="en-US" sz="2800" dirty="0">
            <a:solidFill>
              <a:schemeClr val="bg1"/>
            </a:solidFill>
          </a:endParaRPr>
        </a:p>
      </dgm:t>
    </dgm:pt>
    <dgm:pt modelId="{F88A7C26-C4F5-4150-9599-CB1B19A8A909}" type="parTrans" cxnId="{D5BA5E74-10AD-460B-8582-35B1253BB056}">
      <dgm:prSet/>
      <dgm:spPr/>
      <dgm:t>
        <a:bodyPr/>
        <a:lstStyle/>
        <a:p>
          <a:endParaRPr lang="en-US" sz="1100">
            <a:solidFill>
              <a:schemeClr val="tx1"/>
            </a:solidFill>
          </a:endParaRPr>
        </a:p>
      </dgm:t>
    </dgm:pt>
    <dgm:pt modelId="{CC30F780-360D-4F32-850C-61F5419DAA2A}" type="sibTrans" cxnId="{D5BA5E74-10AD-460B-8582-35B1253BB056}">
      <dgm:prSet/>
      <dgm:spPr/>
      <dgm:t>
        <a:bodyPr/>
        <a:lstStyle/>
        <a:p>
          <a:endParaRPr lang="en-US" sz="1100">
            <a:solidFill>
              <a:schemeClr val="tx1"/>
            </a:solidFill>
          </a:endParaRPr>
        </a:p>
      </dgm:t>
    </dgm:pt>
    <dgm:pt modelId="{687B0D9B-08E6-4E3C-8903-5934A9CC5ADF}">
      <dgm:prSet custT="1"/>
      <dgm:spPr>
        <a:solidFill>
          <a:srgbClr val="42B0D2"/>
        </a:solidFill>
        <a:ln>
          <a:solidFill>
            <a:schemeClr val="accent1">
              <a:lumMod val="75000"/>
            </a:schemeClr>
          </a:solidFill>
        </a:ln>
      </dgm:spPr>
      <dgm:t>
        <a:bodyPr/>
        <a:lstStyle/>
        <a:p>
          <a:r>
            <a:rPr lang="en-US" sz="2800" b="1" dirty="0">
              <a:solidFill>
                <a:schemeClr val="bg1"/>
              </a:solidFill>
              <a:effectLst>
                <a:outerShdw blurRad="38100" dist="25400" dir="5400000" algn="ctr">
                  <a:srgbClr val="6E747A">
                    <a:alpha val="43000"/>
                  </a:srgbClr>
                </a:outerShdw>
              </a:effectLst>
            </a:rPr>
            <a:t>Step 6</a:t>
          </a:r>
          <a:endParaRPr lang="en-US" sz="2800" dirty="0">
            <a:solidFill>
              <a:schemeClr val="bg1"/>
            </a:solidFill>
          </a:endParaRPr>
        </a:p>
      </dgm:t>
    </dgm:pt>
    <dgm:pt modelId="{399AC83A-D9DD-410B-96EC-F00128648299}" type="parTrans" cxnId="{38068E83-7778-4D96-8CA8-30FEBFC5FEC6}">
      <dgm:prSet/>
      <dgm:spPr/>
      <dgm:t>
        <a:bodyPr/>
        <a:lstStyle/>
        <a:p>
          <a:endParaRPr lang="en-US" sz="1100">
            <a:solidFill>
              <a:schemeClr val="tx1"/>
            </a:solidFill>
          </a:endParaRPr>
        </a:p>
      </dgm:t>
    </dgm:pt>
    <dgm:pt modelId="{48EF7954-FC3E-4B3A-9ACE-46B8789E6DF2}" type="sibTrans" cxnId="{38068E83-7778-4D96-8CA8-30FEBFC5FEC6}">
      <dgm:prSet/>
      <dgm:spPr/>
      <dgm:t>
        <a:bodyPr/>
        <a:lstStyle/>
        <a:p>
          <a:endParaRPr lang="en-US" sz="1100">
            <a:solidFill>
              <a:schemeClr val="tx1"/>
            </a:solidFill>
          </a:endParaRPr>
        </a:p>
      </dgm:t>
    </dgm:pt>
    <dgm:pt modelId="{177A54F0-9E4E-49BA-A4BB-60FA704ED1EF}">
      <dgm:prSet custT="1"/>
      <dgm:spPr>
        <a:solidFill>
          <a:srgbClr val="42B0D2"/>
        </a:solidFill>
        <a:ln>
          <a:solidFill>
            <a:schemeClr val="accent1">
              <a:lumMod val="75000"/>
            </a:schemeClr>
          </a:solidFill>
        </a:ln>
      </dgm:spPr>
      <dgm:t>
        <a:bodyPr/>
        <a:lstStyle/>
        <a:p>
          <a:r>
            <a:rPr lang="en-US" sz="2800" b="1" dirty="0">
              <a:solidFill>
                <a:schemeClr val="bg1"/>
              </a:solidFill>
              <a:effectLst>
                <a:outerShdw blurRad="38100" dist="25400" dir="5400000" algn="ctr">
                  <a:srgbClr val="6E747A">
                    <a:alpha val="43000"/>
                  </a:srgbClr>
                </a:outerShdw>
              </a:effectLst>
            </a:rPr>
            <a:t>Step 2</a:t>
          </a:r>
          <a:endParaRPr lang="en-US" sz="2800" dirty="0">
            <a:solidFill>
              <a:schemeClr val="bg1"/>
            </a:solidFill>
          </a:endParaRPr>
        </a:p>
      </dgm:t>
    </dgm:pt>
    <dgm:pt modelId="{3A4563AB-17D1-4FA2-9F32-83C879206C32}" type="sibTrans" cxnId="{4B31ED1D-9DAA-4F1E-87A3-B224BB7E206D}">
      <dgm:prSet/>
      <dgm:spPr/>
      <dgm:t>
        <a:bodyPr/>
        <a:lstStyle/>
        <a:p>
          <a:endParaRPr lang="en-US" sz="1100">
            <a:solidFill>
              <a:schemeClr val="tx1"/>
            </a:solidFill>
          </a:endParaRPr>
        </a:p>
      </dgm:t>
    </dgm:pt>
    <dgm:pt modelId="{414F3F26-9702-4594-96AD-03551B048771}" type="parTrans" cxnId="{4B31ED1D-9DAA-4F1E-87A3-B224BB7E206D}">
      <dgm:prSet/>
      <dgm:spPr/>
      <dgm:t>
        <a:bodyPr/>
        <a:lstStyle/>
        <a:p>
          <a:endParaRPr lang="en-US" sz="1100">
            <a:solidFill>
              <a:schemeClr val="tx1"/>
            </a:solidFill>
          </a:endParaRPr>
        </a:p>
      </dgm:t>
    </dgm:pt>
    <dgm:pt modelId="{5C1732B4-E7BD-4BB3-A1C8-63E650D3DF4C}">
      <dgm:prSet phldrT="[Text]" custT="1"/>
      <dgm:spPr/>
      <dgm:t>
        <a:bodyPr/>
        <a:lstStyle/>
        <a:p>
          <a:r>
            <a:rPr lang="en-US" sz="2000" b="1" dirty="0">
              <a:solidFill>
                <a:schemeClr val="tx1"/>
              </a:solidFill>
              <a:effectLst/>
            </a:rPr>
            <a:t>Identify people in your network (friends, acquaintances, sexual partners or relative) who may be at risk of HIV infection.  	</a:t>
          </a:r>
        </a:p>
      </dgm:t>
    </dgm:pt>
    <dgm:pt modelId="{6135C85F-4CA5-413D-A979-3E8C5B6827EE}" type="parTrans" cxnId="{52936E56-042B-4B08-932E-A3C9B74A56C8}">
      <dgm:prSet/>
      <dgm:spPr/>
      <dgm:t>
        <a:bodyPr/>
        <a:lstStyle/>
        <a:p>
          <a:endParaRPr lang="en-US" sz="1100">
            <a:solidFill>
              <a:schemeClr val="tx1"/>
            </a:solidFill>
          </a:endParaRPr>
        </a:p>
      </dgm:t>
    </dgm:pt>
    <dgm:pt modelId="{3EE4E952-C4D5-451A-97F0-D484FEE0AF42}" type="sibTrans" cxnId="{52936E56-042B-4B08-932E-A3C9B74A56C8}">
      <dgm:prSet/>
      <dgm:spPr/>
      <dgm:t>
        <a:bodyPr/>
        <a:lstStyle/>
        <a:p>
          <a:endParaRPr lang="en-US" sz="1100">
            <a:solidFill>
              <a:schemeClr val="tx1"/>
            </a:solidFill>
          </a:endParaRPr>
        </a:p>
      </dgm:t>
    </dgm:pt>
    <dgm:pt modelId="{A979A638-0E91-48E3-B0E4-835925869D2F}">
      <dgm:prSet custT="1"/>
      <dgm:spPr/>
      <dgm:t>
        <a:bodyPr/>
        <a:lstStyle/>
        <a:p>
          <a:r>
            <a:rPr lang="en-US" sz="2000" b="1" dirty="0">
              <a:solidFill>
                <a:schemeClr val="tx1"/>
              </a:solidFill>
              <a:effectLst/>
            </a:rPr>
            <a:t>Consider if these network members may be interested in receiving an HIV test if they can receive a small incentive when they get tested.	</a:t>
          </a:r>
        </a:p>
      </dgm:t>
    </dgm:pt>
    <dgm:pt modelId="{FA72CBEF-E2F3-4BEB-8999-576F32059ADF}" type="parTrans" cxnId="{7DC3D8D6-2518-4536-8C7A-3C15565F42E9}">
      <dgm:prSet/>
      <dgm:spPr/>
      <dgm:t>
        <a:bodyPr/>
        <a:lstStyle/>
        <a:p>
          <a:endParaRPr lang="en-US" sz="1100">
            <a:solidFill>
              <a:schemeClr val="tx1"/>
            </a:solidFill>
          </a:endParaRPr>
        </a:p>
      </dgm:t>
    </dgm:pt>
    <dgm:pt modelId="{BA6B24FD-97B9-4A45-B70B-68C04A908272}" type="sibTrans" cxnId="{7DC3D8D6-2518-4536-8C7A-3C15565F42E9}">
      <dgm:prSet/>
      <dgm:spPr/>
      <dgm:t>
        <a:bodyPr/>
        <a:lstStyle/>
        <a:p>
          <a:endParaRPr lang="en-US" sz="1100">
            <a:solidFill>
              <a:schemeClr val="tx1"/>
            </a:solidFill>
          </a:endParaRPr>
        </a:p>
      </dgm:t>
    </dgm:pt>
    <dgm:pt modelId="{32B04FE7-8DB2-4628-B7E5-20F143C095BF}">
      <dgm:prSet custT="1"/>
      <dgm:spPr/>
      <dgm:t>
        <a:bodyPr/>
        <a:lstStyle/>
        <a:p>
          <a:r>
            <a:rPr lang="en-US" sz="2000" b="1" dirty="0">
              <a:solidFill>
                <a:schemeClr val="tx1"/>
              </a:solidFill>
              <a:effectLst/>
            </a:rPr>
            <a:t>Tell your network member that the results of his/her HIV test will never be shared with you.</a:t>
          </a:r>
        </a:p>
      </dgm:t>
    </dgm:pt>
    <dgm:pt modelId="{CA7B512A-862A-427B-9750-40A15557233E}" type="parTrans" cxnId="{57BF4AEE-F526-4317-8C6F-94D4C810366F}">
      <dgm:prSet/>
      <dgm:spPr/>
      <dgm:t>
        <a:bodyPr/>
        <a:lstStyle/>
        <a:p>
          <a:endParaRPr lang="en-US" sz="1100">
            <a:solidFill>
              <a:schemeClr val="tx1"/>
            </a:solidFill>
          </a:endParaRPr>
        </a:p>
      </dgm:t>
    </dgm:pt>
    <dgm:pt modelId="{756D3FD5-BE63-4CFE-8894-2BCCB7E419A2}" type="sibTrans" cxnId="{57BF4AEE-F526-4317-8C6F-94D4C810366F}">
      <dgm:prSet/>
      <dgm:spPr/>
      <dgm:t>
        <a:bodyPr/>
        <a:lstStyle/>
        <a:p>
          <a:endParaRPr lang="en-US" sz="1100">
            <a:solidFill>
              <a:schemeClr val="tx1"/>
            </a:solidFill>
          </a:endParaRPr>
        </a:p>
      </dgm:t>
    </dgm:pt>
    <dgm:pt modelId="{682F4289-7B16-479C-8A42-95B7790C729A}">
      <dgm:prSet custT="1"/>
      <dgm:spPr/>
      <dgm:t>
        <a:bodyPr/>
        <a:lstStyle/>
        <a:p>
          <a:r>
            <a:rPr lang="en-US" sz="2000" b="1" dirty="0">
              <a:solidFill>
                <a:schemeClr val="tx1"/>
              </a:solidFill>
              <a:effectLst/>
            </a:rPr>
            <a:t>A friendly professional can be reached by the phone number for any questions about HIV testing location or about their test results. </a:t>
          </a:r>
        </a:p>
      </dgm:t>
    </dgm:pt>
    <dgm:pt modelId="{8AC1D96C-E322-4B3E-9EBF-7B2F7346FDF9}" type="parTrans" cxnId="{E50C4630-270C-46A5-BB8E-EC39CEFD9DE7}">
      <dgm:prSet/>
      <dgm:spPr/>
      <dgm:t>
        <a:bodyPr/>
        <a:lstStyle/>
        <a:p>
          <a:endParaRPr lang="en-US" sz="1100">
            <a:solidFill>
              <a:schemeClr val="tx1"/>
            </a:solidFill>
          </a:endParaRPr>
        </a:p>
      </dgm:t>
    </dgm:pt>
    <dgm:pt modelId="{1A17FD72-685C-4F30-888E-4CD32A3B1B0E}" type="sibTrans" cxnId="{E50C4630-270C-46A5-BB8E-EC39CEFD9DE7}">
      <dgm:prSet/>
      <dgm:spPr/>
      <dgm:t>
        <a:bodyPr/>
        <a:lstStyle/>
        <a:p>
          <a:endParaRPr lang="en-US" sz="1100">
            <a:solidFill>
              <a:schemeClr val="tx1"/>
            </a:solidFill>
          </a:endParaRPr>
        </a:p>
      </dgm:t>
    </dgm:pt>
    <dgm:pt modelId="{EE464018-313F-4C42-8B3E-A2FCE8027CE8}">
      <dgm:prSet custT="1"/>
      <dgm:spPr/>
      <dgm:t>
        <a:bodyPr/>
        <a:lstStyle/>
        <a:p>
          <a:r>
            <a:rPr lang="en-US" sz="2000" b="1" dirty="0">
              <a:solidFill>
                <a:schemeClr val="tx1"/>
              </a:solidFill>
              <a:effectLst/>
            </a:rPr>
            <a:t>Contact the HIV testing location to inquire about any referral incentives owed to you. </a:t>
          </a:r>
        </a:p>
      </dgm:t>
    </dgm:pt>
    <dgm:pt modelId="{FAC7C56E-0E33-429E-A2D2-BE82F8CBB0BE}" type="parTrans" cxnId="{47CB8BE0-E78C-46D1-9DC4-3A6697FC90A6}">
      <dgm:prSet/>
      <dgm:spPr/>
      <dgm:t>
        <a:bodyPr/>
        <a:lstStyle/>
        <a:p>
          <a:endParaRPr lang="en-US" sz="1100">
            <a:solidFill>
              <a:schemeClr val="tx1"/>
            </a:solidFill>
          </a:endParaRPr>
        </a:p>
      </dgm:t>
    </dgm:pt>
    <dgm:pt modelId="{6232E6D7-173F-4ACF-BACC-E560E9C52E9B}" type="sibTrans" cxnId="{47CB8BE0-E78C-46D1-9DC4-3A6697FC90A6}">
      <dgm:prSet/>
      <dgm:spPr/>
      <dgm:t>
        <a:bodyPr/>
        <a:lstStyle/>
        <a:p>
          <a:endParaRPr lang="en-US" sz="1100">
            <a:solidFill>
              <a:schemeClr val="tx1"/>
            </a:solidFill>
          </a:endParaRPr>
        </a:p>
      </dgm:t>
    </dgm:pt>
    <dgm:pt modelId="{EA5742CE-EA86-49F1-972D-78C71C7820D2}">
      <dgm:prSet custT="1"/>
      <dgm:spPr>
        <a:solidFill>
          <a:srgbClr val="42B0D2"/>
        </a:solidFill>
        <a:ln>
          <a:solidFill>
            <a:schemeClr val="accent1">
              <a:lumMod val="75000"/>
            </a:schemeClr>
          </a:solidFill>
        </a:ln>
      </dgm:spPr>
      <dgm:t>
        <a:bodyPr/>
        <a:lstStyle/>
        <a:p>
          <a:r>
            <a:rPr lang="en-US" sz="2800" b="1">
              <a:solidFill>
                <a:schemeClr val="bg1"/>
              </a:solidFill>
              <a:effectLst>
                <a:outerShdw blurRad="38100" dist="25400" dir="5400000" algn="ctr">
                  <a:srgbClr val="6E747A">
                    <a:alpha val="43000"/>
                  </a:srgbClr>
                </a:outerShdw>
              </a:effectLst>
            </a:rPr>
            <a:t>Step 3</a:t>
          </a:r>
          <a:endParaRPr lang="en-US" sz="2800" b="1" dirty="0">
            <a:solidFill>
              <a:schemeClr val="bg1"/>
            </a:solidFill>
            <a:effectLst/>
          </a:endParaRPr>
        </a:p>
      </dgm:t>
    </dgm:pt>
    <dgm:pt modelId="{B988F3B0-C0F8-40C6-9595-5EBB92EED28A}" type="parTrans" cxnId="{EF20266B-186A-40AD-86D0-88F6152BBDEB}">
      <dgm:prSet/>
      <dgm:spPr/>
      <dgm:t>
        <a:bodyPr/>
        <a:lstStyle/>
        <a:p>
          <a:endParaRPr lang="en-US"/>
        </a:p>
      </dgm:t>
    </dgm:pt>
    <dgm:pt modelId="{EFED4A55-0161-40EF-9C97-362F0638613C}" type="sibTrans" cxnId="{EF20266B-186A-40AD-86D0-88F6152BBDEB}">
      <dgm:prSet/>
      <dgm:spPr/>
      <dgm:t>
        <a:bodyPr/>
        <a:lstStyle/>
        <a:p>
          <a:endParaRPr lang="en-US"/>
        </a:p>
      </dgm:t>
    </dgm:pt>
    <dgm:pt modelId="{78A9CED0-44F5-4C29-87F7-39CBC80ADB14}">
      <dgm:prSet custT="1"/>
      <dgm:spPr/>
      <dgm:t>
        <a:bodyPr/>
        <a:lstStyle/>
        <a:p>
          <a:r>
            <a:rPr lang="en-US" sz="2000" b="1" dirty="0">
              <a:solidFill>
                <a:schemeClr val="tx1"/>
              </a:solidFill>
              <a:effectLst/>
            </a:rPr>
            <a:t>You will receive referral coupons to give to them to direct them to a friendly and confidential HIV testing location.	</a:t>
          </a:r>
        </a:p>
      </dgm:t>
    </dgm:pt>
    <dgm:pt modelId="{42369231-58E6-4E90-8096-B13C79CE1896}" type="parTrans" cxnId="{9A20F7C0-4445-47BB-8E32-7B834567F0D6}">
      <dgm:prSet/>
      <dgm:spPr/>
      <dgm:t>
        <a:bodyPr/>
        <a:lstStyle/>
        <a:p>
          <a:endParaRPr lang="en-US"/>
        </a:p>
      </dgm:t>
    </dgm:pt>
    <dgm:pt modelId="{F536344A-51F4-408D-BA47-BAFDCF42B991}" type="sibTrans" cxnId="{9A20F7C0-4445-47BB-8E32-7B834567F0D6}">
      <dgm:prSet/>
      <dgm:spPr/>
      <dgm:t>
        <a:bodyPr/>
        <a:lstStyle/>
        <a:p>
          <a:endParaRPr lang="en-US"/>
        </a:p>
      </dgm:t>
    </dgm:pt>
    <dgm:pt modelId="{6A599BC1-4406-4FE0-B8FE-FB119DE2ADB3}">
      <dgm:prSet custT="1"/>
      <dgm:spPr>
        <a:solidFill>
          <a:srgbClr val="42B0D2"/>
        </a:solidFill>
        <a:ln>
          <a:solidFill>
            <a:schemeClr val="accent1">
              <a:lumMod val="75000"/>
            </a:schemeClr>
          </a:solidFill>
        </a:ln>
      </dgm:spPr>
      <dgm:t>
        <a:bodyPr/>
        <a:lstStyle/>
        <a:p>
          <a:r>
            <a:rPr lang="en-US" sz="2800" b="1" dirty="0">
              <a:solidFill>
                <a:schemeClr val="bg1"/>
              </a:solidFill>
              <a:effectLst>
                <a:outerShdw blurRad="38100" dist="25400" dir="5400000" algn="ctr">
                  <a:srgbClr val="6E747A">
                    <a:alpha val="43000"/>
                  </a:srgbClr>
                </a:outerShdw>
              </a:effectLst>
            </a:rPr>
            <a:t>Step 7</a:t>
          </a:r>
          <a:endParaRPr lang="en-US" sz="2800" dirty="0">
            <a:solidFill>
              <a:schemeClr val="bg1"/>
            </a:solidFill>
          </a:endParaRPr>
        </a:p>
      </dgm:t>
    </dgm:pt>
    <dgm:pt modelId="{D6AE0824-CF43-430E-8835-6F968340D07C}" type="parTrans" cxnId="{590A4594-60AE-4A7B-B8F2-A80764E85417}">
      <dgm:prSet/>
      <dgm:spPr/>
      <dgm:t>
        <a:bodyPr/>
        <a:lstStyle/>
        <a:p>
          <a:endParaRPr lang="en-US"/>
        </a:p>
      </dgm:t>
    </dgm:pt>
    <dgm:pt modelId="{931EC503-93D6-4509-A06C-1AD93C380A76}" type="sibTrans" cxnId="{590A4594-60AE-4A7B-B8F2-A80764E85417}">
      <dgm:prSet/>
      <dgm:spPr/>
      <dgm:t>
        <a:bodyPr/>
        <a:lstStyle/>
        <a:p>
          <a:endParaRPr lang="en-US"/>
        </a:p>
      </dgm:t>
    </dgm:pt>
    <dgm:pt modelId="{F748B420-2F8E-4C75-AD9F-0C4EEC2B8197}">
      <dgm:prSet custT="1"/>
      <dgm:spPr>
        <a:noFill/>
      </dgm:spPr>
      <dgm:t>
        <a:bodyPr/>
        <a:lstStyle/>
        <a:p>
          <a:r>
            <a:rPr lang="en-US" sz="2000" b="1" dirty="0">
              <a:solidFill>
                <a:schemeClr val="tx1"/>
              </a:solidFill>
              <a:effectLst/>
            </a:rPr>
            <a:t>Refer to the </a:t>
          </a:r>
          <a:r>
            <a:rPr lang="en-US" sz="2000" b="1" u="sng" dirty="0">
              <a:solidFill>
                <a:srgbClr val="42B0D2"/>
              </a:solidFill>
              <a:effectLst/>
            </a:rPr>
            <a:t>SNS Coaching Guide </a:t>
          </a:r>
          <a:r>
            <a:rPr lang="en-US" sz="2000" b="1" dirty="0">
              <a:solidFill>
                <a:schemeClr val="tx1"/>
              </a:solidFill>
              <a:effectLst/>
            </a:rPr>
            <a:t>for detailed coaching techniques to improve recruitment.</a:t>
          </a:r>
          <a:endParaRPr lang="en-US" sz="2000" b="1" dirty="0">
            <a:solidFill>
              <a:schemeClr val="bg1"/>
            </a:solidFill>
          </a:endParaRPr>
        </a:p>
      </dgm:t>
    </dgm:pt>
    <dgm:pt modelId="{462491D3-CF7D-4853-A321-76722239E91A}" type="parTrans" cxnId="{B7F12458-D5A8-416E-9C5D-FF0E1C8C2229}">
      <dgm:prSet/>
      <dgm:spPr/>
      <dgm:t>
        <a:bodyPr/>
        <a:lstStyle/>
        <a:p>
          <a:endParaRPr lang="en-US"/>
        </a:p>
      </dgm:t>
    </dgm:pt>
    <dgm:pt modelId="{598CEAFC-291A-4274-804C-22F004DD060D}" type="sibTrans" cxnId="{B7F12458-D5A8-416E-9C5D-FF0E1C8C2229}">
      <dgm:prSet/>
      <dgm:spPr/>
      <dgm:t>
        <a:bodyPr/>
        <a:lstStyle/>
        <a:p>
          <a:endParaRPr lang="en-US"/>
        </a:p>
      </dgm:t>
    </dgm:pt>
    <dgm:pt modelId="{9F6BDDFF-B7EA-4717-A3F3-6866CA572F5F}" type="pres">
      <dgm:prSet presAssocID="{7E272A38-2C53-44FE-B9D3-27FB3F560A15}" presName="Name0" presStyleCnt="0">
        <dgm:presLayoutVars>
          <dgm:chMax/>
          <dgm:chPref val="3"/>
          <dgm:dir/>
          <dgm:animOne val="branch"/>
          <dgm:animLvl val="lvl"/>
        </dgm:presLayoutVars>
      </dgm:prSet>
      <dgm:spPr/>
    </dgm:pt>
    <dgm:pt modelId="{019A2C85-20F2-4581-8124-9F7A3BDC9C4A}" type="pres">
      <dgm:prSet presAssocID="{20FAF760-850C-4957-AC41-C4661ED1B814}" presName="composite" presStyleCnt="0"/>
      <dgm:spPr/>
    </dgm:pt>
    <dgm:pt modelId="{830000F8-F280-4F9B-8062-35D885DD4E3D}" type="pres">
      <dgm:prSet presAssocID="{20FAF760-850C-4957-AC41-C4661ED1B814}" presName="FirstChild" presStyleLbl="revTx" presStyleIdx="0" presStyleCnt="7" custScaleX="108773" custScaleY="98095" custLinFactNeighborX="-6948">
        <dgm:presLayoutVars>
          <dgm:chMax val="0"/>
          <dgm:chPref val="0"/>
          <dgm:bulletEnabled val="1"/>
        </dgm:presLayoutVars>
      </dgm:prSet>
      <dgm:spPr/>
    </dgm:pt>
    <dgm:pt modelId="{EBAB70A7-44D3-467B-8A46-902E089E621C}" type="pres">
      <dgm:prSet presAssocID="{20FAF760-850C-4957-AC41-C4661ED1B814}" presName="Parent" presStyleLbl="alignNode1" presStyleIdx="0" presStyleCnt="7" custScaleX="54243" custScaleY="97598" custLinFactNeighborX="-21667">
        <dgm:presLayoutVars>
          <dgm:chMax val="3"/>
          <dgm:chPref val="3"/>
          <dgm:bulletEnabled val="1"/>
        </dgm:presLayoutVars>
      </dgm:prSet>
      <dgm:spPr/>
    </dgm:pt>
    <dgm:pt modelId="{D63DC07A-0E55-4529-A9D0-D43BB0AB98C6}" type="pres">
      <dgm:prSet presAssocID="{20FAF760-850C-4957-AC41-C4661ED1B814}" presName="Accent" presStyleLbl="parChTrans1D1" presStyleIdx="0" presStyleCnt="7"/>
      <dgm:spPr>
        <a:ln>
          <a:solidFill>
            <a:srgbClr val="42B0D2"/>
          </a:solidFill>
        </a:ln>
      </dgm:spPr>
    </dgm:pt>
    <dgm:pt modelId="{1B698772-A3F8-4F3B-AEF3-1AFA9467EE8E}" type="pres">
      <dgm:prSet presAssocID="{850A3B16-16E3-4CCF-A91A-003928001A0D}" presName="sibTrans" presStyleCnt="0"/>
      <dgm:spPr/>
    </dgm:pt>
    <dgm:pt modelId="{84A2F104-E9EF-4492-B58C-2561ACFC45D5}" type="pres">
      <dgm:prSet presAssocID="{177A54F0-9E4E-49BA-A4BB-60FA704ED1EF}" presName="composite" presStyleCnt="0"/>
      <dgm:spPr/>
    </dgm:pt>
    <dgm:pt modelId="{CA6E0C96-1CE4-4D08-86B9-D569E1D6744A}" type="pres">
      <dgm:prSet presAssocID="{177A54F0-9E4E-49BA-A4BB-60FA704ED1EF}" presName="FirstChild" presStyleLbl="revTx" presStyleIdx="1" presStyleCnt="7" custScaleX="108706" custScaleY="80656" custLinFactNeighborX="-6948">
        <dgm:presLayoutVars>
          <dgm:chMax val="0"/>
          <dgm:chPref val="0"/>
          <dgm:bulletEnabled val="1"/>
        </dgm:presLayoutVars>
      </dgm:prSet>
      <dgm:spPr/>
    </dgm:pt>
    <dgm:pt modelId="{9283B72D-007A-4BC7-A604-CB9D127F5029}" type="pres">
      <dgm:prSet presAssocID="{177A54F0-9E4E-49BA-A4BB-60FA704ED1EF}" presName="Parent" presStyleLbl="alignNode1" presStyleIdx="1" presStyleCnt="7" custScaleX="54243" custScaleY="97598" custLinFactNeighborX="-21667">
        <dgm:presLayoutVars>
          <dgm:chMax val="3"/>
          <dgm:chPref val="3"/>
          <dgm:bulletEnabled val="1"/>
        </dgm:presLayoutVars>
      </dgm:prSet>
      <dgm:spPr/>
    </dgm:pt>
    <dgm:pt modelId="{C72D0695-1F9C-4458-BA65-6873FEB5D334}" type="pres">
      <dgm:prSet presAssocID="{177A54F0-9E4E-49BA-A4BB-60FA704ED1EF}" presName="Accent" presStyleLbl="parChTrans1D1" presStyleIdx="1" presStyleCnt="7"/>
      <dgm:spPr>
        <a:ln>
          <a:solidFill>
            <a:srgbClr val="42B0D2"/>
          </a:solidFill>
        </a:ln>
      </dgm:spPr>
    </dgm:pt>
    <dgm:pt modelId="{F84349E0-90E0-46BA-B778-08AB6D9D2BCD}" type="pres">
      <dgm:prSet presAssocID="{3A4563AB-17D1-4FA2-9F32-83C879206C32}" presName="sibTrans" presStyleCnt="0"/>
      <dgm:spPr/>
    </dgm:pt>
    <dgm:pt modelId="{C9A73FCC-3268-4EF3-9FB8-009B2374459D}" type="pres">
      <dgm:prSet presAssocID="{EA5742CE-EA86-49F1-972D-78C71C7820D2}" presName="composite" presStyleCnt="0"/>
      <dgm:spPr/>
    </dgm:pt>
    <dgm:pt modelId="{9059B943-CF44-4C30-926F-91BD225D6C29}" type="pres">
      <dgm:prSet presAssocID="{EA5742CE-EA86-49F1-972D-78C71C7820D2}" presName="FirstChild" presStyleLbl="revTx" presStyleIdx="2" presStyleCnt="7" custAng="0" custScaleX="108809" custScaleY="74115" custLinFactNeighborX="-6948" custLinFactNeighborY="0">
        <dgm:presLayoutVars>
          <dgm:chMax val="0"/>
          <dgm:chPref val="0"/>
          <dgm:bulletEnabled val="1"/>
        </dgm:presLayoutVars>
      </dgm:prSet>
      <dgm:spPr/>
    </dgm:pt>
    <dgm:pt modelId="{7066335F-4F3F-49A2-B391-E6F9D5C92FC5}" type="pres">
      <dgm:prSet presAssocID="{EA5742CE-EA86-49F1-972D-78C71C7820D2}" presName="Parent" presStyleLbl="alignNode1" presStyleIdx="2" presStyleCnt="7" custScaleX="54243" custScaleY="97598" custLinFactNeighborX="-16611" custLinFactNeighborY="-1222">
        <dgm:presLayoutVars>
          <dgm:chMax val="3"/>
          <dgm:chPref val="3"/>
          <dgm:bulletEnabled val="1"/>
        </dgm:presLayoutVars>
      </dgm:prSet>
      <dgm:spPr/>
    </dgm:pt>
    <dgm:pt modelId="{038C2887-2FE4-495B-BB8B-24F3B2E0C7DE}" type="pres">
      <dgm:prSet presAssocID="{EA5742CE-EA86-49F1-972D-78C71C7820D2}" presName="Accent" presStyleLbl="parChTrans1D1" presStyleIdx="2" presStyleCnt="7"/>
      <dgm:spPr>
        <a:ln>
          <a:solidFill>
            <a:srgbClr val="42B0D2"/>
          </a:solidFill>
        </a:ln>
      </dgm:spPr>
    </dgm:pt>
    <dgm:pt modelId="{85C27911-A355-4F2C-B998-6AF95EEE9ED8}" type="pres">
      <dgm:prSet presAssocID="{EFED4A55-0161-40EF-9C97-362F0638613C}" presName="sibTrans" presStyleCnt="0"/>
      <dgm:spPr/>
    </dgm:pt>
    <dgm:pt modelId="{214705D9-5E00-40AB-94FC-4B020FC1BCEF}" type="pres">
      <dgm:prSet presAssocID="{0C3059E3-5EC9-41C8-B87B-53E69806AC17}" presName="composite" presStyleCnt="0"/>
      <dgm:spPr/>
    </dgm:pt>
    <dgm:pt modelId="{D62A15B1-386B-4F0F-8800-D7BA4B8136B9}" type="pres">
      <dgm:prSet presAssocID="{0C3059E3-5EC9-41C8-B87B-53E69806AC17}" presName="FirstChild" presStyleLbl="revTx" presStyleIdx="3" presStyleCnt="7" custScaleX="108114" custScaleY="89496" custLinFactNeighborX="-7495" custLinFactNeighborY="-1305">
        <dgm:presLayoutVars>
          <dgm:chMax val="0"/>
          <dgm:chPref val="0"/>
          <dgm:bulletEnabled val="1"/>
        </dgm:presLayoutVars>
      </dgm:prSet>
      <dgm:spPr/>
    </dgm:pt>
    <dgm:pt modelId="{498FD61C-77E7-439B-9D19-7D5AB459ECB9}" type="pres">
      <dgm:prSet presAssocID="{0C3059E3-5EC9-41C8-B87B-53E69806AC17}" presName="Parent" presStyleLbl="alignNode1" presStyleIdx="3" presStyleCnt="7" custScaleX="54243" custScaleY="97598" custLinFactNeighborX="-21667">
        <dgm:presLayoutVars>
          <dgm:chMax val="3"/>
          <dgm:chPref val="3"/>
          <dgm:bulletEnabled val="1"/>
        </dgm:presLayoutVars>
      </dgm:prSet>
      <dgm:spPr/>
    </dgm:pt>
    <dgm:pt modelId="{EF5656B7-2B5B-4BD1-BCFF-D2A30D3D0A2A}" type="pres">
      <dgm:prSet presAssocID="{0C3059E3-5EC9-41C8-B87B-53E69806AC17}" presName="Accent" presStyleLbl="parChTrans1D1" presStyleIdx="3" presStyleCnt="7"/>
      <dgm:spPr>
        <a:ln>
          <a:solidFill>
            <a:srgbClr val="42B0D2"/>
          </a:solidFill>
        </a:ln>
      </dgm:spPr>
    </dgm:pt>
    <dgm:pt modelId="{5FFB9EF7-789B-42E6-B770-74015B107D0A}" type="pres">
      <dgm:prSet presAssocID="{6A072DB7-620C-4197-AFA6-1DFE1C3EABC8}" presName="sibTrans" presStyleCnt="0"/>
      <dgm:spPr/>
    </dgm:pt>
    <dgm:pt modelId="{DA062B22-812A-40A1-B1DC-A32F1F125849}" type="pres">
      <dgm:prSet presAssocID="{F08856D8-2463-42EA-9A81-982886A54A0A}" presName="composite" presStyleCnt="0"/>
      <dgm:spPr/>
    </dgm:pt>
    <dgm:pt modelId="{2BEA2382-5F5B-4995-896E-C846C5EC6044}" type="pres">
      <dgm:prSet presAssocID="{F08856D8-2463-42EA-9A81-982886A54A0A}" presName="FirstChild" presStyleLbl="revTx" presStyleIdx="4" presStyleCnt="7" custScaleX="107728" custScaleY="94621" custLinFactNeighborX="-7606">
        <dgm:presLayoutVars>
          <dgm:chMax val="0"/>
          <dgm:chPref val="0"/>
          <dgm:bulletEnabled val="1"/>
        </dgm:presLayoutVars>
      </dgm:prSet>
      <dgm:spPr/>
    </dgm:pt>
    <dgm:pt modelId="{1F7AC62B-0D66-4789-B05C-1C1154D5E0F8}" type="pres">
      <dgm:prSet presAssocID="{F08856D8-2463-42EA-9A81-982886A54A0A}" presName="Parent" presStyleLbl="alignNode1" presStyleIdx="4" presStyleCnt="7" custScaleX="54243" custScaleY="97598" custLinFactNeighborX="-21667">
        <dgm:presLayoutVars>
          <dgm:chMax val="3"/>
          <dgm:chPref val="3"/>
          <dgm:bulletEnabled val="1"/>
        </dgm:presLayoutVars>
      </dgm:prSet>
      <dgm:spPr/>
    </dgm:pt>
    <dgm:pt modelId="{B8A7DDFC-2448-44C9-9770-7C4B88AB8C44}" type="pres">
      <dgm:prSet presAssocID="{F08856D8-2463-42EA-9A81-982886A54A0A}" presName="Accent" presStyleLbl="parChTrans1D1" presStyleIdx="4" presStyleCnt="7"/>
      <dgm:spPr>
        <a:ln>
          <a:solidFill>
            <a:srgbClr val="42B0D2"/>
          </a:solidFill>
        </a:ln>
      </dgm:spPr>
    </dgm:pt>
    <dgm:pt modelId="{759B4E17-2C03-4CCD-A5CB-22C5A3EC386D}" type="pres">
      <dgm:prSet presAssocID="{CC30F780-360D-4F32-850C-61F5419DAA2A}" presName="sibTrans" presStyleCnt="0"/>
      <dgm:spPr/>
    </dgm:pt>
    <dgm:pt modelId="{4B3FD088-1FC9-4771-81E9-44A4E0D7CDAF}" type="pres">
      <dgm:prSet presAssocID="{687B0D9B-08E6-4E3C-8903-5934A9CC5ADF}" presName="composite" presStyleCnt="0"/>
      <dgm:spPr/>
    </dgm:pt>
    <dgm:pt modelId="{6C5D2A6E-F33F-49EE-86C1-267417EA07CE}" type="pres">
      <dgm:prSet presAssocID="{687B0D9B-08E6-4E3C-8903-5934A9CC5ADF}" presName="FirstChild" presStyleLbl="revTx" presStyleIdx="5" presStyleCnt="7" custScaleX="108114" custScaleY="78268" custLinFactNeighborX="-7647">
        <dgm:presLayoutVars>
          <dgm:chMax val="0"/>
          <dgm:chPref val="0"/>
          <dgm:bulletEnabled val="1"/>
        </dgm:presLayoutVars>
      </dgm:prSet>
      <dgm:spPr/>
    </dgm:pt>
    <dgm:pt modelId="{25BEC446-C4D0-438F-8E1C-2935DFFF32F4}" type="pres">
      <dgm:prSet presAssocID="{687B0D9B-08E6-4E3C-8903-5934A9CC5ADF}" presName="Parent" presStyleLbl="alignNode1" presStyleIdx="5" presStyleCnt="7" custScaleX="54243" custScaleY="97598" custLinFactNeighborX="-21667">
        <dgm:presLayoutVars>
          <dgm:chMax val="3"/>
          <dgm:chPref val="3"/>
          <dgm:bulletEnabled val="1"/>
        </dgm:presLayoutVars>
      </dgm:prSet>
      <dgm:spPr/>
    </dgm:pt>
    <dgm:pt modelId="{A2A3E836-B8FB-4FB2-8295-36AD28F2A820}" type="pres">
      <dgm:prSet presAssocID="{687B0D9B-08E6-4E3C-8903-5934A9CC5ADF}" presName="Accent" presStyleLbl="parChTrans1D1" presStyleIdx="5" presStyleCnt="7"/>
      <dgm:spPr>
        <a:ln>
          <a:solidFill>
            <a:srgbClr val="42B0D2"/>
          </a:solidFill>
        </a:ln>
      </dgm:spPr>
    </dgm:pt>
    <dgm:pt modelId="{6337391E-2A4F-4AA7-ADEA-C61ECA09692F}" type="pres">
      <dgm:prSet presAssocID="{48EF7954-FC3E-4B3A-9ACE-46B8789E6DF2}" presName="sibTrans" presStyleCnt="0"/>
      <dgm:spPr/>
    </dgm:pt>
    <dgm:pt modelId="{47A54796-E970-4B70-8B8E-2145032DF962}" type="pres">
      <dgm:prSet presAssocID="{6A599BC1-4406-4FE0-B8FE-FB119DE2ADB3}" presName="composite" presStyleCnt="0"/>
      <dgm:spPr/>
    </dgm:pt>
    <dgm:pt modelId="{D4DA2991-1474-4D40-AD6C-98B9DCEB0A00}" type="pres">
      <dgm:prSet presAssocID="{6A599BC1-4406-4FE0-B8FE-FB119DE2ADB3}" presName="FirstChild" presStyleLbl="revTx" presStyleIdx="6" presStyleCnt="7" custScaleX="118303" custScaleY="78062">
        <dgm:presLayoutVars>
          <dgm:chMax val="0"/>
          <dgm:chPref val="0"/>
          <dgm:bulletEnabled val="1"/>
        </dgm:presLayoutVars>
      </dgm:prSet>
      <dgm:spPr/>
    </dgm:pt>
    <dgm:pt modelId="{83888ACB-B087-40C7-BA0E-15EAE068B4F4}" type="pres">
      <dgm:prSet presAssocID="{6A599BC1-4406-4FE0-B8FE-FB119DE2ADB3}" presName="Parent" presStyleLbl="alignNode1" presStyleIdx="6" presStyleCnt="7" custScaleX="54243" custScaleY="97598" custLinFactNeighborX="-21667">
        <dgm:presLayoutVars>
          <dgm:chMax val="3"/>
          <dgm:chPref val="3"/>
          <dgm:bulletEnabled val="1"/>
        </dgm:presLayoutVars>
      </dgm:prSet>
      <dgm:spPr/>
    </dgm:pt>
    <dgm:pt modelId="{B639E108-A55B-4890-8F0C-6FF2B7B8E0D6}" type="pres">
      <dgm:prSet presAssocID="{6A599BC1-4406-4FE0-B8FE-FB119DE2ADB3}" presName="Accent" presStyleLbl="parChTrans1D1" presStyleIdx="6" presStyleCnt="7"/>
      <dgm:spPr/>
    </dgm:pt>
  </dgm:ptLst>
  <dgm:cxnLst>
    <dgm:cxn modelId="{CEB6AB09-3AA5-495F-B3FE-601149EA3F62}" type="presOf" srcId="{0C3059E3-5EC9-41C8-B87B-53E69806AC17}" destId="{498FD61C-77E7-439B-9D19-7D5AB459ECB9}" srcOrd="0" destOrd="0" presId="urn:microsoft.com/office/officeart/2011/layout/TabList"/>
    <dgm:cxn modelId="{D76F1218-5789-41E6-8F0B-EB42357AFC4E}" type="presOf" srcId="{32B04FE7-8DB2-4628-B7E5-20F143C095BF}" destId="{D62A15B1-386B-4F0F-8800-D7BA4B8136B9}" srcOrd="0" destOrd="0" presId="urn:microsoft.com/office/officeart/2011/layout/TabList"/>
    <dgm:cxn modelId="{4B31ED1D-9DAA-4F1E-87A3-B224BB7E206D}" srcId="{7E272A38-2C53-44FE-B9D3-27FB3F560A15}" destId="{177A54F0-9E4E-49BA-A4BB-60FA704ED1EF}" srcOrd="1" destOrd="0" parTransId="{414F3F26-9702-4594-96AD-03551B048771}" sibTransId="{3A4563AB-17D1-4FA2-9F32-83C879206C32}"/>
    <dgm:cxn modelId="{F98A3128-5FCF-44A6-9C95-23B639A50140}" type="presOf" srcId="{A979A638-0E91-48E3-B0E4-835925869D2F}" destId="{CA6E0C96-1CE4-4D08-86B9-D569E1D6744A}" srcOrd="0" destOrd="0" presId="urn:microsoft.com/office/officeart/2011/layout/TabList"/>
    <dgm:cxn modelId="{E50C4630-270C-46A5-BB8E-EC39CEFD9DE7}" srcId="{F08856D8-2463-42EA-9A81-982886A54A0A}" destId="{682F4289-7B16-479C-8A42-95B7790C729A}" srcOrd="0" destOrd="0" parTransId="{8AC1D96C-E322-4B3E-9EBF-7B2F7346FDF9}" sibTransId="{1A17FD72-685C-4F30-888E-4CD32A3B1B0E}"/>
    <dgm:cxn modelId="{C14CEB5C-17A5-4136-B2B2-2155F8CED0BB}" srcId="{7E272A38-2C53-44FE-B9D3-27FB3F560A15}" destId="{0C3059E3-5EC9-41C8-B87B-53E69806AC17}" srcOrd="3" destOrd="0" parTransId="{9611FDC7-98B1-4429-98CE-6197D9B7715B}" sibTransId="{6A072DB7-620C-4197-AFA6-1DFE1C3EABC8}"/>
    <dgm:cxn modelId="{3C7F075E-FAEA-49BF-B84B-194B35BAF730}" type="presOf" srcId="{687B0D9B-08E6-4E3C-8903-5934A9CC5ADF}" destId="{25BEC446-C4D0-438F-8E1C-2935DFFF32F4}" srcOrd="0" destOrd="0" presId="urn:microsoft.com/office/officeart/2011/layout/TabList"/>
    <dgm:cxn modelId="{E3803D60-D923-48ED-9BF7-DC5FEB523C8B}" type="presOf" srcId="{682F4289-7B16-479C-8A42-95B7790C729A}" destId="{2BEA2382-5F5B-4995-896E-C846C5EC6044}" srcOrd="0" destOrd="0" presId="urn:microsoft.com/office/officeart/2011/layout/TabList"/>
    <dgm:cxn modelId="{7242A565-1E17-4C2F-9B9C-D675EFB78F14}" type="presOf" srcId="{5C1732B4-E7BD-4BB3-A1C8-63E650D3DF4C}" destId="{830000F8-F280-4F9B-8062-35D885DD4E3D}" srcOrd="0" destOrd="0" presId="urn:microsoft.com/office/officeart/2011/layout/TabList"/>
    <dgm:cxn modelId="{EF20266B-186A-40AD-86D0-88F6152BBDEB}" srcId="{7E272A38-2C53-44FE-B9D3-27FB3F560A15}" destId="{EA5742CE-EA86-49F1-972D-78C71C7820D2}" srcOrd="2" destOrd="0" parTransId="{B988F3B0-C0F8-40C6-9595-5EBB92EED28A}" sibTransId="{EFED4A55-0161-40EF-9C97-362F0638613C}"/>
    <dgm:cxn modelId="{DFBC184C-2328-47D6-A9F3-710D68859AA8}" srcId="{7E272A38-2C53-44FE-B9D3-27FB3F560A15}" destId="{20FAF760-850C-4957-AC41-C4661ED1B814}" srcOrd="0" destOrd="0" parTransId="{B95B3F5F-DA5B-44A2-9ED5-F96577A8C5FD}" sibTransId="{850A3B16-16E3-4CCF-A91A-003928001A0D}"/>
    <dgm:cxn modelId="{7FE6F850-BF8D-4445-86B2-4D7CDE5C1ECD}" type="presOf" srcId="{EA5742CE-EA86-49F1-972D-78C71C7820D2}" destId="{7066335F-4F3F-49A2-B391-E6F9D5C92FC5}" srcOrd="0" destOrd="0" presId="urn:microsoft.com/office/officeart/2011/layout/TabList"/>
    <dgm:cxn modelId="{D5BA5E74-10AD-460B-8582-35B1253BB056}" srcId="{7E272A38-2C53-44FE-B9D3-27FB3F560A15}" destId="{F08856D8-2463-42EA-9A81-982886A54A0A}" srcOrd="4" destOrd="0" parTransId="{F88A7C26-C4F5-4150-9599-CB1B19A8A909}" sibTransId="{CC30F780-360D-4F32-850C-61F5419DAA2A}"/>
    <dgm:cxn modelId="{06E24555-EDEC-450E-BC44-6C56FA350E21}" type="presOf" srcId="{6A599BC1-4406-4FE0-B8FE-FB119DE2ADB3}" destId="{83888ACB-B087-40C7-BA0E-15EAE068B4F4}" srcOrd="0" destOrd="0" presId="urn:microsoft.com/office/officeart/2011/layout/TabList"/>
    <dgm:cxn modelId="{B1BD0256-AC85-4F75-A035-F3E942B3E398}" type="presOf" srcId="{78A9CED0-44F5-4C29-87F7-39CBC80ADB14}" destId="{9059B943-CF44-4C30-926F-91BD225D6C29}" srcOrd="0" destOrd="0" presId="urn:microsoft.com/office/officeart/2011/layout/TabList"/>
    <dgm:cxn modelId="{41B01276-50A8-418A-BD0D-BCB5AEC3A1AD}" type="presOf" srcId="{EE464018-313F-4C42-8B3E-A2FCE8027CE8}" destId="{6C5D2A6E-F33F-49EE-86C1-267417EA07CE}" srcOrd="0" destOrd="0" presId="urn:microsoft.com/office/officeart/2011/layout/TabList"/>
    <dgm:cxn modelId="{52936E56-042B-4B08-932E-A3C9B74A56C8}" srcId="{20FAF760-850C-4957-AC41-C4661ED1B814}" destId="{5C1732B4-E7BD-4BB3-A1C8-63E650D3DF4C}" srcOrd="0" destOrd="0" parTransId="{6135C85F-4CA5-413D-A979-3E8C5B6827EE}" sibTransId="{3EE4E952-C4D5-451A-97F0-D484FEE0AF42}"/>
    <dgm:cxn modelId="{B7F12458-D5A8-416E-9C5D-FF0E1C8C2229}" srcId="{6A599BC1-4406-4FE0-B8FE-FB119DE2ADB3}" destId="{F748B420-2F8E-4C75-AD9F-0C4EEC2B8197}" srcOrd="0" destOrd="0" parTransId="{462491D3-CF7D-4853-A321-76722239E91A}" sibTransId="{598CEAFC-291A-4274-804C-22F004DD060D}"/>
    <dgm:cxn modelId="{38068E83-7778-4D96-8CA8-30FEBFC5FEC6}" srcId="{7E272A38-2C53-44FE-B9D3-27FB3F560A15}" destId="{687B0D9B-08E6-4E3C-8903-5934A9CC5ADF}" srcOrd="5" destOrd="0" parTransId="{399AC83A-D9DD-410B-96EC-F00128648299}" sibTransId="{48EF7954-FC3E-4B3A-9ACE-46B8789E6DF2}"/>
    <dgm:cxn modelId="{5FD43487-E880-443C-A788-00EC5AB556EA}" type="presOf" srcId="{20FAF760-850C-4957-AC41-C4661ED1B814}" destId="{EBAB70A7-44D3-467B-8A46-902E089E621C}" srcOrd="0" destOrd="0" presId="urn:microsoft.com/office/officeart/2011/layout/TabList"/>
    <dgm:cxn modelId="{590A4594-60AE-4A7B-B8F2-A80764E85417}" srcId="{7E272A38-2C53-44FE-B9D3-27FB3F560A15}" destId="{6A599BC1-4406-4FE0-B8FE-FB119DE2ADB3}" srcOrd="6" destOrd="0" parTransId="{D6AE0824-CF43-430E-8835-6F968340D07C}" sibTransId="{931EC503-93D6-4509-A06C-1AD93C380A76}"/>
    <dgm:cxn modelId="{872E629D-BAD1-4EBB-897D-B8D2281205CF}" type="presOf" srcId="{F748B420-2F8E-4C75-AD9F-0C4EEC2B8197}" destId="{D4DA2991-1474-4D40-AD6C-98B9DCEB0A00}" srcOrd="0" destOrd="0" presId="urn:microsoft.com/office/officeart/2011/layout/TabList"/>
    <dgm:cxn modelId="{EA07C2B9-6185-4C5A-B318-07E655F9CFC3}" type="presOf" srcId="{F08856D8-2463-42EA-9A81-982886A54A0A}" destId="{1F7AC62B-0D66-4789-B05C-1C1154D5E0F8}" srcOrd="0" destOrd="0" presId="urn:microsoft.com/office/officeart/2011/layout/TabList"/>
    <dgm:cxn modelId="{9A20F7C0-4445-47BB-8E32-7B834567F0D6}" srcId="{EA5742CE-EA86-49F1-972D-78C71C7820D2}" destId="{78A9CED0-44F5-4C29-87F7-39CBC80ADB14}" srcOrd="0" destOrd="0" parTransId="{42369231-58E6-4E90-8096-B13C79CE1896}" sibTransId="{F536344A-51F4-408D-BA47-BAFDCF42B991}"/>
    <dgm:cxn modelId="{7DC3D8D6-2518-4536-8C7A-3C15565F42E9}" srcId="{177A54F0-9E4E-49BA-A4BB-60FA704ED1EF}" destId="{A979A638-0E91-48E3-B0E4-835925869D2F}" srcOrd="0" destOrd="0" parTransId="{FA72CBEF-E2F3-4BEB-8999-576F32059ADF}" sibTransId="{BA6B24FD-97B9-4A45-B70B-68C04A908272}"/>
    <dgm:cxn modelId="{47CB8BE0-E78C-46D1-9DC4-3A6697FC90A6}" srcId="{687B0D9B-08E6-4E3C-8903-5934A9CC5ADF}" destId="{EE464018-313F-4C42-8B3E-A2FCE8027CE8}" srcOrd="0" destOrd="0" parTransId="{FAC7C56E-0E33-429E-A2D2-BE82F8CBB0BE}" sibTransId="{6232E6D7-173F-4ACF-BACC-E560E9C52E9B}"/>
    <dgm:cxn modelId="{0E88EAED-5977-4258-BEB2-487FD09D43AF}" type="presOf" srcId="{7E272A38-2C53-44FE-B9D3-27FB3F560A15}" destId="{9F6BDDFF-B7EA-4717-A3F3-6866CA572F5F}" srcOrd="0" destOrd="0" presId="urn:microsoft.com/office/officeart/2011/layout/TabList"/>
    <dgm:cxn modelId="{57BF4AEE-F526-4317-8C6F-94D4C810366F}" srcId="{0C3059E3-5EC9-41C8-B87B-53E69806AC17}" destId="{32B04FE7-8DB2-4628-B7E5-20F143C095BF}" srcOrd="0" destOrd="0" parTransId="{CA7B512A-862A-427B-9750-40A15557233E}" sibTransId="{756D3FD5-BE63-4CFE-8894-2BCCB7E419A2}"/>
    <dgm:cxn modelId="{E523A3EE-74F7-4483-8DD4-06A7CEC6B4E3}" type="presOf" srcId="{177A54F0-9E4E-49BA-A4BB-60FA704ED1EF}" destId="{9283B72D-007A-4BC7-A604-CB9D127F5029}" srcOrd="0" destOrd="0" presId="urn:microsoft.com/office/officeart/2011/layout/TabList"/>
    <dgm:cxn modelId="{B2DCB1BA-00AA-46F5-80D2-1DA6C1D5D1E8}" type="presParOf" srcId="{9F6BDDFF-B7EA-4717-A3F3-6866CA572F5F}" destId="{019A2C85-20F2-4581-8124-9F7A3BDC9C4A}" srcOrd="0" destOrd="0" presId="urn:microsoft.com/office/officeart/2011/layout/TabList"/>
    <dgm:cxn modelId="{9F29550B-07CB-4007-A3DC-B5A8139DB695}" type="presParOf" srcId="{019A2C85-20F2-4581-8124-9F7A3BDC9C4A}" destId="{830000F8-F280-4F9B-8062-35D885DD4E3D}" srcOrd="0" destOrd="0" presId="urn:microsoft.com/office/officeart/2011/layout/TabList"/>
    <dgm:cxn modelId="{1C1F3955-4A61-435B-B91F-A7AFC3126828}" type="presParOf" srcId="{019A2C85-20F2-4581-8124-9F7A3BDC9C4A}" destId="{EBAB70A7-44D3-467B-8A46-902E089E621C}" srcOrd="1" destOrd="0" presId="urn:microsoft.com/office/officeart/2011/layout/TabList"/>
    <dgm:cxn modelId="{695EE626-85D5-44DA-8655-9EDD3DC4E37F}" type="presParOf" srcId="{019A2C85-20F2-4581-8124-9F7A3BDC9C4A}" destId="{D63DC07A-0E55-4529-A9D0-D43BB0AB98C6}" srcOrd="2" destOrd="0" presId="urn:microsoft.com/office/officeart/2011/layout/TabList"/>
    <dgm:cxn modelId="{2BF6D2F7-AC84-479A-BA2B-644B537692D9}" type="presParOf" srcId="{9F6BDDFF-B7EA-4717-A3F3-6866CA572F5F}" destId="{1B698772-A3F8-4F3B-AEF3-1AFA9467EE8E}" srcOrd="1" destOrd="0" presId="urn:microsoft.com/office/officeart/2011/layout/TabList"/>
    <dgm:cxn modelId="{C3AFBCB2-6416-49FE-827B-2A903419AEE3}" type="presParOf" srcId="{9F6BDDFF-B7EA-4717-A3F3-6866CA572F5F}" destId="{84A2F104-E9EF-4492-B58C-2561ACFC45D5}" srcOrd="2" destOrd="0" presId="urn:microsoft.com/office/officeart/2011/layout/TabList"/>
    <dgm:cxn modelId="{5E5B9C57-F371-45C9-BE15-8F55292DAE59}" type="presParOf" srcId="{84A2F104-E9EF-4492-B58C-2561ACFC45D5}" destId="{CA6E0C96-1CE4-4D08-86B9-D569E1D6744A}" srcOrd="0" destOrd="0" presId="urn:microsoft.com/office/officeart/2011/layout/TabList"/>
    <dgm:cxn modelId="{1BEBA9A2-A696-45E8-804C-F39B5F3538D5}" type="presParOf" srcId="{84A2F104-E9EF-4492-B58C-2561ACFC45D5}" destId="{9283B72D-007A-4BC7-A604-CB9D127F5029}" srcOrd="1" destOrd="0" presId="urn:microsoft.com/office/officeart/2011/layout/TabList"/>
    <dgm:cxn modelId="{6DA38987-E65A-47D0-9197-B97BE58C9C03}" type="presParOf" srcId="{84A2F104-E9EF-4492-B58C-2561ACFC45D5}" destId="{C72D0695-1F9C-4458-BA65-6873FEB5D334}" srcOrd="2" destOrd="0" presId="urn:microsoft.com/office/officeart/2011/layout/TabList"/>
    <dgm:cxn modelId="{5749DA06-C4B0-4855-BAB1-61BBC76B76D9}" type="presParOf" srcId="{9F6BDDFF-B7EA-4717-A3F3-6866CA572F5F}" destId="{F84349E0-90E0-46BA-B778-08AB6D9D2BCD}" srcOrd="3" destOrd="0" presId="urn:microsoft.com/office/officeart/2011/layout/TabList"/>
    <dgm:cxn modelId="{C163D925-DB61-44E8-A062-35E032028252}" type="presParOf" srcId="{9F6BDDFF-B7EA-4717-A3F3-6866CA572F5F}" destId="{C9A73FCC-3268-4EF3-9FB8-009B2374459D}" srcOrd="4" destOrd="0" presId="urn:microsoft.com/office/officeart/2011/layout/TabList"/>
    <dgm:cxn modelId="{D2002982-26E9-4DF8-9D69-21E9BFD71B2B}" type="presParOf" srcId="{C9A73FCC-3268-4EF3-9FB8-009B2374459D}" destId="{9059B943-CF44-4C30-926F-91BD225D6C29}" srcOrd="0" destOrd="0" presId="urn:microsoft.com/office/officeart/2011/layout/TabList"/>
    <dgm:cxn modelId="{E9388966-7AAB-48DD-9990-5FBB1FC58419}" type="presParOf" srcId="{C9A73FCC-3268-4EF3-9FB8-009B2374459D}" destId="{7066335F-4F3F-49A2-B391-E6F9D5C92FC5}" srcOrd="1" destOrd="0" presId="urn:microsoft.com/office/officeart/2011/layout/TabList"/>
    <dgm:cxn modelId="{CC59188D-D7AE-49C3-A916-A82B344231EE}" type="presParOf" srcId="{C9A73FCC-3268-4EF3-9FB8-009B2374459D}" destId="{038C2887-2FE4-495B-BB8B-24F3B2E0C7DE}" srcOrd="2" destOrd="0" presId="urn:microsoft.com/office/officeart/2011/layout/TabList"/>
    <dgm:cxn modelId="{C93C6868-FFE1-4565-A2C0-FD4FCFF8C910}" type="presParOf" srcId="{9F6BDDFF-B7EA-4717-A3F3-6866CA572F5F}" destId="{85C27911-A355-4F2C-B998-6AF95EEE9ED8}" srcOrd="5" destOrd="0" presId="urn:microsoft.com/office/officeart/2011/layout/TabList"/>
    <dgm:cxn modelId="{36184622-1030-4717-A1C4-D340287B3D75}" type="presParOf" srcId="{9F6BDDFF-B7EA-4717-A3F3-6866CA572F5F}" destId="{214705D9-5E00-40AB-94FC-4B020FC1BCEF}" srcOrd="6" destOrd="0" presId="urn:microsoft.com/office/officeart/2011/layout/TabList"/>
    <dgm:cxn modelId="{2B074AC0-E78D-40FB-8112-11421E938DA7}" type="presParOf" srcId="{214705D9-5E00-40AB-94FC-4B020FC1BCEF}" destId="{D62A15B1-386B-4F0F-8800-D7BA4B8136B9}" srcOrd="0" destOrd="0" presId="urn:microsoft.com/office/officeart/2011/layout/TabList"/>
    <dgm:cxn modelId="{E5ACD768-9D12-4E28-A8E3-EB360D90B36E}" type="presParOf" srcId="{214705D9-5E00-40AB-94FC-4B020FC1BCEF}" destId="{498FD61C-77E7-439B-9D19-7D5AB459ECB9}" srcOrd="1" destOrd="0" presId="urn:microsoft.com/office/officeart/2011/layout/TabList"/>
    <dgm:cxn modelId="{CA92DCC6-B652-4A88-B004-A6477526CB37}" type="presParOf" srcId="{214705D9-5E00-40AB-94FC-4B020FC1BCEF}" destId="{EF5656B7-2B5B-4BD1-BCFF-D2A30D3D0A2A}" srcOrd="2" destOrd="0" presId="urn:microsoft.com/office/officeart/2011/layout/TabList"/>
    <dgm:cxn modelId="{E37D50EE-DF2F-4B3B-8BCC-651CE6D6F278}" type="presParOf" srcId="{9F6BDDFF-B7EA-4717-A3F3-6866CA572F5F}" destId="{5FFB9EF7-789B-42E6-B770-74015B107D0A}" srcOrd="7" destOrd="0" presId="urn:microsoft.com/office/officeart/2011/layout/TabList"/>
    <dgm:cxn modelId="{B8524C66-3FE5-445F-947A-3C9224215628}" type="presParOf" srcId="{9F6BDDFF-B7EA-4717-A3F3-6866CA572F5F}" destId="{DA062B22-812A-40A1-B1DC-A32F1F125849}" srcOrd="8" destOrd="0" presId="urn:microsoft.com/office/officeart/2011/layout/TabList"/>
    <dgm:cxn modelId="{515B193D-9C0A-4231-B256-A87BA549B632}" type="presParOf" srcId="{DA062B22-812A-40A1-B1DC-A32F1F125849}" destId="{2BEA2382-5F5B-4995-896E-C846C5EC6044}" srcOrd="0" destOrd="0" presId="urn:microsoft.com/office/officeart/2011/layout/TabList"/>
    <dgm:cxn modelId="{1E6EEEC1-E356-44A2-A314-BFB40C33BACA}" type="presParOf" srcId="{DA062B22-812A-40A1-B1DC-A32F1F125849}" destId="{1F7AC62B-0D66-4789-B05C-1C1154D5E0F8}" srcOrd="1" destOrd="0" presId="urn:microsoft.com/office/officeart/2011/layout/TabList"/>
    <dgm:cxn modelId="{8934115A-5300-40BD-A0C0-07FD239B7888}" type="presParOf" srcId="{DA062B22-812A-40A1-B1DC-A32F1F125849}" destId="{B8A7DDFC-2448-44C9-9770-7C4B88AB8C44}" srcOrd="2" destOrd="0" presId="urn:microsoft.com/office/officeart/2011/layout/TabList"/>
    <dgm:cxn modelId="{B89A853F-CFAD-4BD0-8214-D052FDD7951D}" type="presParOf" srcId="{9F6BDDFF-B7EA-4717-A3F3-6866CA572F5F}" destId="{759B4E17-2C03-4CCD-A5CB-22C5A3EC386D}" srcOrd="9" destOrd="0" presId="urn:microsoft.com/office/officeart/2011/layout/TabList"/>
    <dgm:cxn modelId="{DBA35E91-B93D-4A01-98CC-03071395092E}" type="presParOf" srcId="{9F6BDDFF-B7EA-4717-A3F3-6866CA572F5F}" destId="{4B3FD088-1FC9-4771-81E9-44A4E0D7CDAF}" srcOrd="10" destOrd="0" presId="urn:microsoft.com/office/officeart/2011/layout/TabList"/>
    <dgm:cxn modelId="{BF2EA895-000E-4BB9-BB0D-DD5E04FF3A82}" type="presParOf" srcId="{4B3FD088-1FC9-4771-81E9-44A4E0D7CDAF}" destId="{6C5D2A6E-F33F-49EE-86C1-267417EA07CE}" srcOrd="0" destOrd="0" presId="urn:microsoft.com/office/officeart/2011/layout/TabList"/>
    <dgm:cxn modelId="{0F564DFA-0C6F-4D44-AD7D-F6928E36632F}" type="presParOf" srcId="{4B3FD088-1FC9-4771-81E9-44A4E0D7CDAF}" destId="{25BEC446-C4D0-438F-8E1C-2935DFFF32F4}" srcOrd="1" destOrd="0" presId="urn:microsoft.com/office/officeart/2011/layout/TabList"/>
    <dgm:cxn modelId="{7F1487EF-CBAE-41C5-B019-1E11000B511F}" type="presParOf" srcId="{4B3FD088-1FC9-4771-81E9-44A4E0D7CDAF}" destId="{A2A3E836-B8FB-4FB2-8295-36AD28F2A820}" srcOrd="2" destOrd="0" presId="urn:microsoft.com/office/officeart/2011/layout/TabList"/>
    <dgm:cxn modelId="{868D047A-62DC-4E5C-BC17-DECA49F6E84C}" type="presParOf" srcId="{9F6BDDFF-B7EA-4717-A3F3-6866CA572F5F}" destId="{6337391E-2A4F-4AA7-ADEA-C61ECA09692F}" srcOrd="11" destOrd="0" presId="urn:microsoft.com/office/officeart/2011/layout/TabList"/>
    <dgm:cxn modelId="{31074B5F-A066-49B3-ABE9-A2B15D5C6435}" type="presParOf" srcId="{9F6BDDFF-B7EA-4717-A3F3-6866CA572F5F}" destId="{47A54796-E970-4B70-8B8E-2145032DF962}" srcOrd="12" destOrd="0" presId="urn:microsoft.com/office/officeart/2011/layout/TabList"/>
    <dgm:cxn modelId="{87B7B30C-8A7B-4195-A69C-971DEDF19EB7}" type="presParOf" srcId="{47A54796-E970-4B70-8B8E-2145032DF962}" destId="{D4DA2991-1474-4D40-AD6C-98B9DCEB0A00}" srcOrd="0" destOrd="0" presId="urn:microsoft.com/office/officeart/2011/layout/TabList"/>
    <dgm:cxn modelId="{BF84C932-B254-4950-A3CD-BD34447390A6}" type="presParOf" srcId="{47A54796-E970-4B70-8B8E-2145032DF962}" destId="{83888ACB-B087-40C7-BA0E-15EAE068B4F4}" srcOrd="1" destOrd="0" presId="urn:microsoft.com/office/officeart/2011/layout/TabList"/>
    <dgm:cxn modelId="{E7B72304-526B-4595-8603-33C9CE0D0AD7}" type="presParOf" srcId="{47A54796-E970-4B70-8B8E-2145032DF962}" destId="{B639E108-A55B-4890-8F0C-6FF2B7B8E0D6}" srcOrd="2" destOrd="0" presId="urn:microsoft.com/office/officeart/2011/layout/TabList"/>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DBD053-BD55-444E-9EFC-7EE87097B50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14E309C-6E20-45DA-9BDF-087291A4C855}">
      <dgm:prSet phldrT="[Text]"/>
      <dgm:spPr>
        <a:solidFill>
          <a:schemeClr val="tx2">
            <a:lumMod val="75000"/>
          </a:schemeClr>
        </a:solidFill>
      </dgm:spPr>
      <dgm:t>
        <a:bodyPr/>
        <a:lstStyle/>
        <a:p>
          <a:r>
            <a:rPr lang="en-US" b="0" u="sng" dirty="0"/>
            <a:t>Underlying assumption</a:t>
          </a:r>
          <a:r>
            <a:rPr lang="en-US" b="0" u="none" dirty="0"/>
            <a:t> </a:t>
          </a:r>
          <a:r>
            <a:rPr lang="en-US" b="0" dirty="0"/>
            <a:t>– People in the same social network share similar risk behaviors for HIV</a:t>
          </a:r>
          <a:endParaRPr lang="en-US" dirty="0"/>
        </a:p>
      </dgm:t>
    </dgm:pt>
    <dgm:pt modelId="{3CCF561D-6CDC-46E5-AB3B-762A6168FE98}" type="parTrans" cxnId="{31A6A537-6083-4F34-8D61-B3012DE104D7}">
      <dgm:prSet/>
      <dgm:spPr/>
      <dgm:t>
        <a:bodyPr/>
        <a:lstStyle/>
        <a:p>
          <a:endParaRPr lang="en-US"/>
        </a:p>
      </dgm:t>
    </dgm:pt>
    <dgm:pt modelId="{FF075B61-783F-4166-BF44-62FACB08EAF3}" type="sibTrans" cxnId="{31A6A537-6083-4F34-8D61-B3012DE104D7}">
      <dgm:prSet/>
      <dgm:spPr/>
      <dgm:t>
        <a:bodyPr/>
        <a:lstStyle/>
        <a:p>
          <a:endParaRPr lang="en-US"/>
        </a:p>
      </dgm:t>
    </dgm:pt>
    <dgm:pt modelId="{1F65D9E5-8DD9-4EB8-B766-F4E139E8124E}">
      <dgm:prSet/>
      <dgm:spPr>
        <a:solidFill>
          <a:schemeClr val="tx2">
            <a:lumMod val="75000"/>
          </a:schemeClr>
        </a:solidFill>
      </dgm:spPr>
      <dgm:t>
        <a:bodyPr/>
        <a:lstStyle/>
        <a:p>
          <a:r>
            <a:rPr lang="en-US" b="0" u="sng" dirty="0"/>
            <a:t>Overall strategy</a:t>
          </a:r>
          <a:r>
            <a:rPr lang="en-US" b="0" u="none" dirty="0"/>
            <a:t> </a:t>
          </a:r>
          <a:r>
            <a:rPr lang="en-US" b="0" dirty="0"/>
            <a:t>– Enlist HIV-positive and high-risk, HIV-negative persons (</a:t>
          </a:r>
          <a:r>
            <a:rPr lang="en-US" dirty="0">
              <a:solidFill>
                <a:srgbClr val="42B0D2"/>
              </a:solidFill>
            </a:rPr>
            <a:t>recruiters</a:t>
          </a:r>
          <a:r>
            <a:rPr lang="en-US" dirty="0"/>
            <a:t>)</a:t>
          </a:r>
          <a:r>
            <a:rPr lang="en-US" b="0" dirty="0"/>
            <a:t> to identify individuals from their social, sexual, and drug-using networks (</a:t>
          </a:r>
          <a:r>
            <a:rPr lang="en-US" dirty="0">
              <a:solidFill>
                <a:srgbClr val="42B0D2"/>
              </a:solidFill>
            </a:rPr>
            <a:t>network members</a:t>
          </a:r>
          <a:r>
            <a:rPr lang="en-US" b="0" dirty="0"/>
            <a:t>) for HTS </a:t>
          </a:r>
        </a:p>
      </dgm:t>
    </dgm:pt>
    <dgm:pt modelId="{F731A86D-398E-4B7A-A39F-0D27746B8D29}" type="parTrans" cxnId="{FA6F9D34-71F9-450F-A6F7-B7185164F8BE}">
      <dgm:prSet/>
      <dgm:spPr/>
      <dgm:t>
        <a:bodyPr/>
        <a:lstStyle/>
        <a:p>
          <a:endParaRPr lang="en-US"/>
        </a:p>
      </dgm:t>
    </dgm:pt>
    <dgm:pt modelId="{9656232E-82BF-4782-8D5C-80BB1435E302}" type="sibTrans" cxnId="{FA6F9D34-71F9-450F-A6F7-B7185164F8BE}">
      <dgm:prSet/>
      <dgm:spPr/>
      <dgm:t>
        <a:bodyPr/>
        <a:lstStyle/>
        <a:p>
          <a:endParaRPr lang="en-US"/>
        </a:p>
      </dgm:t>
    </dgm:pt>
    <dgm:pt modelId="{C57BEF74-6DF1-4AB9-BA4C-4E3C5F512868}">
      <dgm:prSet/>
      <dgm:spPr>
        <a:solidFill>
          <a:schemeClr val="tx2">
            <a:lumMod val="75000"/>
          </a:schemeClr>
        </a:solidFill>
      </dgm:spPr>
      <dgm:t>
        <a:bodyPr/>
        <a:lstStyle/>
        <a:p>
          <a:r>
            <a:rPr lang="en-US" b="0" u="sng" dirty="0"/>
            <a:t>Tactic</a:t>
          </a:r>
          <a:r>
            <a:rPr lang="en-US" b="0" dirty="0"/>
            <a:t> – Use monetary or non-monetary incentivizes to encourage testing and recruitment of network members</a:t>
          </a:r>
        </a:p>
      </dgm:t>
    </dgm:pt>
    <dgm:pt modelId="{69E08A95-F084-4C12-B7F1-765215826E5F}" type="parTrans" cxnId="{1C300248-A3A5-4A81-B7C6-28696B998504}">
      <dgm:prSet/>
      <dgm:spPr/>
      <dgm:t>
        <a:bodyPr/>
        <a:lstStyle/>
        <a:p>
          <a:endParaRPr lang="en-US"/>
        </a:p>
      </dgm:t>
    </dgm:pt>
    <dgm:pt modelId="{261D051A-D9DB-4BBD-A681-9C3EACD6C96B}" type="sibTrans" cxnId="{1C300248-A3A5-4A81-B7C6-28696B998504}">
      <dgm:prSet/>
      <dgm:spPr/>
      <dgm:t>
        <a:bodyPr/>
        <a:lstStyle/>
        <a:p>
          <a:endParaRPr lang="en-US"/>
        </a:p>
      </dgm:t>
    </dgm:pt>
    <dgm:pt modelId="{9003A40C-46BB-4DC5-96E4-BB83753FB478}" type="pres">
      <dgm:prSet presAssocID="{ADDBD053-BD55-444E-9EFC-7EE87097B50E}" presName="linear" presStyleCnt="0">
        <dgm:presLayoutVars>
          <dgm:animLvl val="lvl"/>
          <dgm:resizeHandles val="exact"/>
        </dgm:presLayoutVars>
      </dgm:prSet>
      <dgm:spPr/>
    </dgm:pt>
    <dgm:pt modelId="{BE735D2A-DFEF-496A-A73E-F26D662E3A5F}" type="pres">
      <dgm:prSet presAssocID="{414E309C-6E20-45DA-9BDF-087291A4C855}" presName="parentText" presStyleLbl="node1" presStyleIdx="0" presStyleCnt="3" custLinFactNeighborX="-153" custLinFactNeighborY="-82906">
        <dgm:presLayoutVars>
          <dgm:chMax val="0"/>
          <dgm:bulletEnabled val="1"/>
        </dgm:presLayoutVars>
      </dgm:prSet>
      <dgm:spPr/>
    </dgm:pt>
    <dgm:pt modelId="{049178E0-3826-4DE6-90D4-36B9FB75DC8E}" type="pres">
      <dgm:prSet presAssocID="{FF075B61-783F-4166-BF44-62FACB08EAF3}" presName="spacer" presStyleCnt="0"/>
      <dgm:spPr/>
    </dgm:pt>
    <dgm:pt modelId="{D5638102-14C0-4442-BFA5-72F9836E7D4E}" type="pres">
      <dgm:prSet presAssocID="{1F65D9E5-8DD9-4EB8-B766-F4E139E8124E}" presName="parentText" presStyleLbl="node1" presStyleIdx="1" presStyleCnt="3">
        <dgm:presLayoutVars>
          <dgm:chMax val="0"/>
          <dgm:bulletEnabled val="1"/>
        </dgm:presLayoutVars>
      </dgm:prSet>
      <dgm:spPr/>
    </dgm:pt>
    <dgm:pt modelId="{2163BFFA-A328-4E2C-B957-2C6BE6236F49}" type="pres">
      <dgm:prSet presAssocID="{9656232E-82BF-4782-8D5C-80BB1435E302}" presName="spacer" presStyleCnt="0"/>
      <dgm:spPr/>
    </dgm:pt>
    <dgm:pt modelId="{15402F5A-F1FB-4685-95B0-EDA1FAAA7B18}" type="pres">
      <dgm:prSet presAssocID="{C57BEF74-6DF1-4AB9-BA4C-4E3C5F512868}" presName="parentText" presStyleLbl="node1" presStyleIdx="2" presStyleCnt="3">
        <dgm:presLayoutVars>
          <dgm:chMax val="0"/>
          <dgm:bulletEnabled val="1"/>
        </dgm:presLayoutVars>
      </dgm:prSet>
      <dgm:spPr/>
    </dgm:pt>
  </dgm:ptLst>
  <dgm:cxnLst>
    <dgm:cxn modelId="{FA6F9D34-71F9-450F-A6F7-B7185164F8BE}" srcId="{ADDBD053-BD55-444E-9EFC-7EE87097B50E}" destId="{1F65D9E5-8DD9-4EB8-B766-F4E139E8124E}" srcOrd="1" destOrd="0" parTransId="{F731A86D-398E-4B7A-A39F-0D27746B8D29}" sibTransId="{9656232E-82BF-4782-8D5C-80BB1435E302}"/>
    <dgm:cxn modelId="{31A6A537-6083-4F34-8D61-B3012DE104D7}" srcId="{ADDBD053-BD55-444E-9EFC-7EE87097B50E}" destId="{414E309C-6E20-45DA-9BDF-087291A4C855}" srcOrd="0" destOrd="0" parTransId="{3CCF561D-6CDC-46E5-AB3B-762A6168FE98}" sibTransId="{FF075B61-783F-4166-BF44-62FACB08EAF3}"/>
    <dgm:cxn modelId="{1C300248-A3A5-4A81-B7C6-28696B998504}" srcId="{ADDBD053-BD55-444E-9EFC-7EE87097B50E}" destId="{C57BEF74-6DF1-4AB9-BA4C-4E3C5F512868}" srcOrd="2" destOrd="0" parTransId="{69E08A95-F084-4C12-B7F1-765215826E5F}" sibTransId="{261D051A-D9DB-4BBD-A681-9C3EACD6C96B}"/>
    <dgm:cxn modelId="{4EFBEC54-B505-4C42-BEAD-0AFCDF002A18}" type="presOf" srcId="{1F65D9E5-8DD9-4EB8-B766-F4E139E8124E}" destId="{D5638102-14C0-4442-BFA5-72F9836E7D4E}" srcOrd="0" destOrd="0" presId="urn:microsoft.com/office/officeart/2005/8/layout/vList2"/>
    <dgm:cxn modelId="{AD41779F-5F36-4C92-9B51-9A9E08436AD2}" type="presOf" srcId="{ADDBD053-BD55-444E-9EFC-7EE87097B50E}" destId="{9003A40C-46BB-4DC5-96E4-BB83753FB478}" srcOrd="0" destOrd="0" presId="urn:microsoft.com/office/officeart/2005/8/layout/vList2"/>
    <dgm:cxn modelId="{2C57CAA6-5B08-4390-A118-566A4FC213E9}" type="presOf" srcId="{414E309C-6E20-45DA-9BDF-087291A4C855}" destId="{BE735D2A-DFEF-496A-A73E-F26D662E3A5F}" srcOrd="0" destOrd="0" presId="urn:microsoft.com/office/officeart/2005/8/layout/vList2"/>
    <dgm:cxn modelId="{1286EAC7-D99A-4BB7-BDDC-9D906ACF81BA}" type="presOf" srcId="{C57BEF74-6DF1-4AB9-BA4C-4E3C5F512868}" destId="{15402F5A-F1FB-4685-95B0-EDA1FAAA7B18}" srcOrd="0" destOrd="0" presId="urn:microsoft.com/office/officeart/2005/8/layout/vList2"/>
    <dgm:cxn modelId="{9C5BDC0C-98D3-4FEC-A3CA-A52CE0E4C6FC}" type="presParOf" srcId="{9003A40C-46BB-4DC5-96E4-BB83753FB478}" destId="{BE735D2A-DFEF-496A-A73E-F26D662E3A5F}" srcOrd="0" destOrd="0" presId="urn:microsoft.com/office/officeart/2005/8/layout/vList2"/>
    <dgm:cxn modelId="{9E913567-F0BC-48DD-9676-E3831BF615E9}" type="presParOf" srcId="{9003A40C-46BB-4DC5-96E4-BB83753FB478}" destId="{049178E0-3826-4DE6-90D4-36B9FB75DC8E}" srcOrd="1" destOrd="0" presId="urn:microsoft.com/office/officeart/2005/8/layout/vList2"/>
    <dgm:cxn modelId="{949F2F8C-B992-4933-8126-5F065348E6FA}" type="presParOf" srcId="{9003A40C-46BB-4DC5-96E4-BB83753FB478}" destId="{D5638102-14C0-4442-BFA5-72F9836E7D4E}" srcOrd="2" destOrd="0" presId="urn:microsoft.com/office/officeart/2005/8/layout/vList2"/>
    <dgm:cxn modelId="{84221069-B956-4CFB-93A5-538D16DFB699}" type="presParOf" srcId="{9003A40C-46BB-4DC5-96E4-BB83753FB478}" destId="{2163BFFA-A328-4E2C-B957-2C6BE6236F49}" srcOrd="3" destOrd="0" presId="urn:microsoft.com/office/officeart/2005/8/layout/vList2"/>
    <dgm:cxn modelId="{D0224BEB-7F86-43D4-9133-72D83EB016E3}" type="presParOf" srcId="{9003A40C-46BB-4DC5-96E4-BB83753FB478}" destId="{15402F5A-F1FB-4685-95B0-EDA1FAAA7B18}"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8A7609BD-350E-4833-8A3E-A1BCF52999FD}"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163DEEEC-0D0F-4DBD-A57C-7C3BE5791FC7}">
      <dgm:prSet phldrT="[Text]" custT="1"/>
      <dgm:spPr>
        <a:solidFill>
          <a:srgbClr val="191D34"/>
        </a:solidFill>
      </dgm:spPr>
      <dgm:t>
        <a:bodyPr/>
        <a:lstStyle/>
        <a:p>
          <a:r>
            <a:rPr lang="en-US" sz="2400" dirty="0"/>
            <a:t>Determine appropriate incentive type and amount</a:t>
          </a:r>
        </a:p>
      </dgm:t>
    </dgm:pt>
    <dgm:pt modelId="{EB2B0CB4-B1BB-4213-9582-0D2604D68A3D}" type="parTrans" cxnId="{85D9B409-CC85-490A-BE06-4806172D6E52}">
      <dgm:prSet/>
      <dgm:spPr/>
      <dgm:t>
        <a:bodyPr/>
        <a:lstStyle/>
        <a:p>
          <a:endParaRPr lang="en-US"/>
        </a:p>
      </dgm:t>
    </dgm:pt>
    <dgm:pt modelId="{F4E14AC3-51B4-4A18-B93B-CE2B94E7E3C1}" type="sibTrans" cxnId="{85D9B409-CC85-490A-BE06-4806172D6E52}">
      <dgm:prSet/>
      <dgm:spPr/>
      <dgm:t>
        <a:bodyPr/>
        <a:lstStyle/>
        <a:p>
          <a:endParaRPr lang="en-US"/>
        </a:p>
      </dgm:t>
    </dgm:pt>
    <dgm:pt modelId="{DED4584A-4213-4509-8E37-4072C562B5EF}">
      <dgm:prSet/>
      <dgm:spPr>
        <a:solidFill>
          <a:srgbClr val="191D34"/>
        </a:solidFill>
      </dgm:spPr>
      <dgm:t>
        <a:bodyPr/>
        <a:lstStyle/>
        <a:p>
          <a:r>
            <a:rPr lang="en-US" sz="1800" dirty="0"/>
            <a:t>Attractive/desirable to recruiter and his/her social network</a:t>
          </a:r>
        </a:p>
      </dgm:t>
    </dgm:pt>
    <dgm:pt modelId="{14D95460-B98A-4E25-9F65-2F670DE5ACDB}" type="parTrans" cxnId="{ED564594-BD44-40AD-A0D3-26D03E7CD269}">
      <dgm:prSet/>
      <dgm:spPr/>
      <dgm:t>
        <a:bodyPr/>
        <a:lstStyle/>
        <a:p>
          <a:endParaRPr lang="en-US"/>
        </a:p>
      </dgm:t>
    </dgm:pt>
    <dgm:pt modelId="{3575BAF4-969E-4589-B1C6-32906EF93216}" type="sibTrans" cxnId="{ED564594-BD44-40AD-A0D3-26D03E7CD269}">
      <dgm:prSet/>
      <dgm:spPr/>
      <dgm:t>
        <a:bodyPr/>
        <a:lstStyle/>
        <a:p>
          <a:endParaRPr lang="en-US"/>
        </a:p>
      </dgm:t>
    </dgm:pt>
    <dgm:pt modelId="{DBAC0E23-4996-4FD9-8295-259019C929DC}">
      <dgm:prSet custT="1"/>
      <dgm:spPr>
        <a:solidFill>
          <a:srgbClr val="191D34"/>
        </a:solidFill>
      </dgm:spPr>
      <dgm:t>
        <a:bodyPr/>
        <a:lstStyle/>
        <a:p>
          <a:r>
            <a:rPr lang="en-US" sz="2400" dirty="0"/>
            <a:t>Choose effective recruiters</a:t>
          </a:r>
        </a:p>
      </dgm:t>
    </dgm:pt>
    <dgm:pt modelId="{96A1C135-A98C-44FC-A975-801016C4EEDA}" type="parTrans" cxnId="{74E4ED55-12E5-43EC-89A7-55447EAD111F}">
      <dgm:prSet/>
      <dgm:spPr/>
      <dgm:t>
        <a:bodyPr/>
        <a:lstStyle/>
        <a:p>
          <a:endParaRPr lang="en-US"/>
        </a:p>
      </dgm:t>
    </dgm:pt>
    <dgm:pt modelId="{813466CD-F383-4116-80E8-063FB7473F68}" type="sibTrans" cxnId="{74E4ED55-12E5-43EC-89A7-55447EAD111F}">
      <dgm:prSet/>
      <dgm:spPr/>
      <dgm:t>
        <a:bodyPr/>
        <a:lstStyle/>
        <a:p>
          <a:endParaRPr lang="en-US"/>
        </a:p>
      </dgm:t>
    </dgm:pt>
    <dgm:pt modelId="{9D63273D-2E1F-4E4E-987D-9B0245699740}">
      <dgm:prSet custT="1"/>
      <dgm:spPr>
        <a:solidFill>
          <a:srgbClr val="191D34"/>
        </a:solidFill>
      </dgm:spPr>
      <dgm:t>
        <a:bodyPr/>
        <a:lstStyle/>
        <a:p>
          <a:pPr>
            <a:spcAft>
              <a:spcPts val="600"/>
            </a:spcAft>
          </a:pPr>
          <a:r>
            <a:rPr lang="en-US" sz="2400" dirty="0"/>
            <a:t>The number of coupons distributed can vary by risk profile</a:t>
          </a:r>
        </a:p>
      </dgm:t>
    </dgm:pt>
    <dgm:pt modelId="{31261647-2CE9-4D75-88B4-34FC33BE5014}" type="parTrans" cxnId="{755E9538-E7E4-4682-885C-8063F5AE5DFA}">
      <dgm:prSet/>
      <dgm:spPr/>
      <dgm:t>
        <a:bodyPr/>
        <a:lstStyle/>
        <a:p>
          <a:endParaRPr lang="en-US"/>
        </a:p>
      </dgm:t>
    </dgm:pt>
    <dgm:pt modelId="{E852F154-EFFD-41EB-A955-13FCF5D640AA}" type="sibTrans" cxnId="{755E9538-E7E4-4682-885C-8063F5AE5DFA}">
      <dgm:prSet/>
      <dgm:spPr/>
      <dgm:t>
        <a:bodyPr/>
        <a:lstStyle/>
        <a:p>
          <a:endParaRPr lang="en-US"/>
        </a:p>
      </dgm:t>
    </dgm:pt>
    <dgm:pt modelId="{CA04D15D-545C-4849-A8C7-1ACDF62A4C12}">
      <dgm:prSet/>
      <dgm:spPr>
        <a:solidFill>
          <a:srgbClr val="191D34"/>
        </a:solidFill>
      </dgm:spPr>
      <dgm:t>
        <a:bodyPr/>
        <a:lstStyle/>
        <a:p>
          <a:r>
            <a:rPr lang="en-US" sz="1800" dirty="0"/>
            <a:t>Want to encourage and incentivize recruit of new HIV-positives</a:t>
          </a:r>
        </a:p>
      </dgm:t>
    </dgm:pt>
    <dgm:pt modelId="{153B4A47-01BF-4DA2-9914-30E5FEA1BD2E}" type="parTrans" cxnId="{A65DB571-BCAD-421A-B1CE-DB1F3585CF16}">
      <dgm:prSet/>
      <dgm:spPr/>
      <dgm:t>
        <a:bodyPr/>
        <a:lstStyle/>
        <a:p>
          <a:endParaRPr lang="en-US"/>
        </a:p>
      </dgm:t>
    </dgm:pt>
    <dgm:pt modelId="{6011D93F-DE19-4340-B6A0-B03836657B25}" type="sibTrans" cxnId="{A65DB571-BCAD-421A-B1CE-DB1F3585CF16}">
      <dgm:prSet/>
      <dgm:spPr/>
      <dgm:t>
        <a:bodyPr/>
        <a:lstStyle/>
        <a:p>
          <a:endParaRPr lang="en-US"/>
        </a:p>
      </dgm:t>
    </dgm:pt>
    <dgm:pt modelId="{690F1ABA-60DC-4DF5-ABA0-646813B4947C}">
      <dgm:prSet custT="1"/>
      <dgm:spPr>
        <a:solidFill>
          <a:srgbClr val="191D34"/>
        </a:solidFill>
      </dgm:spPr>
      <dgm:t>
        <a:bodyPr/>
        <a:lstStyle/>
        <a:p>
          <a:r>
            <a:rPr lang="en-US" sz="2400" dirty="0"/>
            <a:t>Think outside the box</a:t>
          </a:r>
        </a:p>
      </dgm:t>
    </dgm:pt>
    <dgm:pt modelId="{59102153-C121-4D3A-9F81-E7290B543E70}" type="parTrans" cxnId="{CE8F1CE2-9F39-4B3D-9A3A-5BACDE28233E}">
      <dgm:prSet/>
      <dgm:spPr/>
      <dgm:t>
        <a:bodyPr/>
        <a:lstStyle/>
        <a:p>
          <a:endParaRPr lang="en-US"/>
        </a:p>
      </dgm:t>
    </dgm:pt>
    <dgm:pt modelId="{EC3B73F0-695C-49F1-AAC3-E2E8F013029B}" type="sibTrans" cxnId="{CE8F1CE2-9F39-4B3D-9A3A-5BACDE28233E}">
      <dgm:prSet/>
      <dgm:spPr/>
      <dgm:t>
        <a:bodyPr/>
        <a:lstStyle/>
        <a:p>
          <a:endParaRPr lang="en-US"/>
        </a:p>
      </dgm:t>
    </dgm:pt>
    <dgm:pt modelId="{69887D5F-1B37-4EB7-94A2-4208F88D6FB7}">
      <dgm:prSet/>
      <dgm:spPr>
        <a:solidFill>
          <a:srgbClr val="191D34"/>
        </a:solidFill>
      </dgm:spPr>
      <dgm:t>
        <a:bodyPr/>
        <a:lstStyle/>
        <a:p>
          <a:r>
            <a:rPr lang="en-US" sz="1600" dirty="0"/>
            <a:t>Expand methods for linkage to care,  ART initiation, viral load suppression</a:t>
          </a:r>
        </a:p>
      </dgm:t>
    </dgm:pt>
    <dgm:pt modelId="{BF00EDFD-651E-4A4A-BB71-8B2E01D7B01C}" type="parTrans" cxnId="{161B0757-3943-42A3-8636-B07E145D7A21}">
      <dgm:prSet/>
      <dgm:spPr/>
      <dgm:t>
        <a:bodyPr/>
        <a:lstStyle/>
        <a:p>
          <a:endParaRPr lang="en-US"/>
        </a:p>
      </dgm:t>
    </dgm:pt>
    <dgm:pt modelId="{D8BCC126-5502-47D6-A7A6-38F75E70B328}" type="sibTrans" cxnId="{161B0757-3943-42A3-8636-B07E145D7A21}">
      <dgm:prSet/>
      <dgm:spPr/>
      <dgm:t>
        <a:bodyPr/>
        <a:lstStyle/>
        <a:p>
          <a:endParaRPr lang="en-US"/>
        </a:p>
      </dgm:t>
    </dgm:pt>
    <dgm:pt modelId="{D68C4E0E-8544-4B94-B92B-D77658B6983D}">
      <dgm:prSet/>
      <dgm:spPr>
        <a:solidFill>
          <a:srgbClr val="191D34"/>
        </a:solidFill>
      </dgm:spPr>
      <dgm:t>
        <a:bodyPr/>
        <a:lstStyle/>
        <a:p>
          <a:r>
            <a:rPr lang="en-US" sz="1600" dirty="0"/>
            <a:t>HIV-positive vs. high-risk negative</a:t>
          </a:r>
        </a:p>
      </dgm:t>
    </dgm:pt>
    <dgm:pt modelId="{5598BD7E-DD91-4C21-939B-066C92A64C68}" type="parTrans" cxnId="{95003993-C757-4729-9B72-D67A89FEB98A}">
      <dgm:prSet/>
      <dgm:spPr/>
      <dgm:t>
        <a:bodyPr/>
        <a:lstStyle/>
        <a:p>
          <a:endParaRPr lang="en-US"/>
        </a:p>
      </dgm:t>
    </dgm:pt>
    <dgm:pt modelId="{278C5AF9-962F-43BC-97A9-00244E052F4F}" type="sibTrans" cxnId="{95003993-C757-4729-9B72-D67A89FEB98A}">
      <dgm:prSet/>
      <dgm:spPr/>
      <dgm:t>
        <a:bodyPr/>
        <a:lstStyle/>
        <a:p>
          <a:endParaRPr lang="en-US"/>
        </a:p>
      </dgm:t>
    </dgm:pt>
    <dgm:pt modelId="{A4702523-CA39-4EBE-8FF9-D15B322F89CB}">
      <dgm:prSet/>
      <dgm:spPr>
        <a:solidFill>
          <a:srgbClr val="191D34"/>
        </a:solidFill>
      </dgm:spPr>
      <dgm:t>
        <a:bodyPr/>
        <a:lstStyle/>
        <a:p>
          <a:r>
            <a:rPr lang="en-US" sz="1600" dirty="0"/>
            <a:t>Comfortable talking about HIV</a:t>
          </a:r>
        </a:p>
      </dgm:t>
    </dgm:pt>
    <dgm:pt modelId="{525630E1-08AA-425E-8FC3-8524C563E734}" type="parTrans" cxnId="{9CC1B73C-7D08-4B34-9BC9-3441E5743ABA}">
      <dgm:prSet/>
      <dgm:spPr/>
      <dgm:t>
        <a:bodyPr/>
        <a:lstStyle/>
        <a:p>
          <a:endParaRPr lang="en-US"/>
        </a:p>
      </dgm:t>
    </dgm:pt>
    <dgm:pt modelId="{2E658C3F-7D2D-479B-AB08-B6653203D0AE}" type="sibTrans" cxnId="{9CC1B73C-7D08-4B34-9BC9-3441E5743ABA}">
      <dgm:prSet/>
      <dgm:spPr/>
      <dgm:t>
        <a:bodyPr/>
        <a:lstStyle/>
        <a:p>
          <a:endParaRPr lang="en-US"/>
        </a:p>
      </dgm:t>
    </dgm:pt>
    <dgm:pt modelId="{C3D4C152-F588-4086-9CEA-6183667AC905}">
      <dgm:prSet/>
      <dgm:spPr>
        <a:solidFill>
          <a:srgbClr val="191D34"/>
        </a:solidFill>
      </dgm:spPr>
      <dgm:t>
        <a:bodyPr/>
        <a:lstStyle/>
        <a:p>
          <a:r>
            <a:rPr lang="en-US" sz="1600" dirty="0"/>
            <a:t>Knowledgeable about HTS and testing locations</a:t>
          </a:r>
        </a:p>
      </dgm:t>
    </dgm:pt>
    <dgm:pt modelId="{DD230ACC-9B6E-40AD-88A3-62898C7EAD13}" type="parTrans" cxnId="{B119DFCE-BEC8-4BA7-8BD0-1383BDE09668}">
      <dgm:prSet/>
      <dgm:spPr/>
      <dgm:t>
        <a:bodyPr/>
        <a:lstStyle/>
        <a:p>
          <a:endParaRPr lang="en-US"/>
        </a:p>
      </dgm:t>
    </dgm:pt>
    <dgm:pt modelId="{0E42D59A-5FD8-4EE7-9B1E-03ED24915598}" type="sibTrans" cxnId="{B119DFCE-BEC8-4BA7-8BD0-1383BDE09668}">
      <dgm:prSet/>
      <dgm:spPr/>
      <dgm:t>
        <a:bodyPr/>
        <a:lstStyle/>
        <a:p>
          <a:endParaRPr lang="en-US"/>
        </a:p>
      </dgm:t>
    </dgm:pt>
    <dgm:pt modelId="{0CE06ADA-D5B8-45A4-BDA5-D153F639CEE5}">
      <dgm:prSet custT="1"/>
      <dgm:spPr>
        <a:solidFill>
          <a:srgbClr val="191D34"/>
        </a:solidFill>
      </dgm:spPr>
      <dgm:t>
        <a:bodyPr/>
        <a:lstStyle/>
        <a:p>
          <a:pPr>
            <a:spcAft>
              <a:spcPct val="15000"/>
            </a:spcAft>
          </a:pPr>
          <a:r>
            <a:rPr lang="en-US" sz="1600" b="0" dirty="0">
              <a:solidFill>
                <a:schemeClr val="bg1"/>
              </a:solidFill>
            </a:rPr>
            <a:t>Number increased for younger, never tested, recently infected clients</a:t>
          </a:r>
        </a:p>
      </dgm:t>
    </dgm:pt>
    <dgm:pt modelId="{62DA0C64-E8ED-424F-A33B-CE1305EA5237}" type="parTrans" cxnId="{AFE787AB-A922-4BBC-9D39-8F9AD061295F}">
      <dgm:prSet/>
      <dgm:spPr/>
      <dgm:t>
        <a:bodyPr/>
        <a:lstStyle/>
        <a:p>
          <a:endParaRPr lang="en-US"/>
        </a:p>
      </dgm:t>
    </dgm:pt>
    <dgm:pt modelId="{8D076A89-8688-48F0-B282-8E03420A50D2}" type="sibTrans" cxnId="{AFE787AB-A922-4BBC-9D39-8F9AD061295F}">
      <dgm:prSet/>
      <dgm:spPr/>
      <dgm:t>
        <a:bodyPr/>
        <a:lstStyle/>
        <a:p>
          <a:endParaRPr lang="en-US"/>
        </a:p>
      </dgm:t>
    </dgm:pt>
    <dgm:pt modelId="{86903D21-7C8C-4E70-B453-AF47589626D2}">
      <dgm:prSet custT="1"/>
      <dgm:spPr>
        <a:solidFill>
          <a:srgbClr val="191D34"/>
        </a:solidFill>
      </dgm:spPr>
      <dgm:t>
        <a:bodyPr/>
        <a:lstStyle/>
        <a:p>
          <a:pPr>
            <a:spcAft>
              <a:spcPct val="15000"/>
            </a:spcAft>
          </a:pPr>
          <a:r>
            <a:rPr lang="en-US" sz="1600" b="0" dirty="0">
              <a:solidFill>
                <a:schemeClr val="bg1"/>
              </a:solidFill>
            </a:rPr>
            <a:t>Limit the number of coupons given</a:t>
          </a:r>
        </a:p>
      </dgm:t>
    </dgm:pt>
    <dgm:pt modelId="{70333333-0943-4A02-908B-ED0BA223EAE4}" type="parTrans" cxnId="{1A5EE946-F1E9-4B7F-B560-1923260970C8}">
      <dgm:prSet/>
      <dgm:spPr/>
      <dgm:t>
        <a:bodyPr/>
        <a:lstStyle/>
        <a:p>
          <a:endParaRPr lang="en-US"/>
        </a:p>
      </dgm:t>
    </dgm:pt>
    <dgm:pt modelId="{8105AE99-9D45-446A-B194-1442325B29FB}" type="sibTrans" cxnId="{1A5EE946-F1E9-4B7F-B560-1923260970C8}">
      <dgm:prSet/>
      <dgm:spPr/>
      <dgm:t>
        <a:bodyPr/>
        <a:lstStyle/>
        <a:p>
          <a:endParaRPr lang="en-US"/>
        </a:p>
      </dgm:t>
    </dgm:pt>
    <dgm:pt modelId="{40FF3EE2-CC97-496B-A035-B8BA968EFC91}" type="pres">
      <dgm:prSet presAssocID="{8A7609BD-350E-4833-8A3E-A1BCF52999FD}" presName="linear" presStyleCnt="0">
        <dgm:presLayoutVars>
          <dgm:dir/>
          <dgm:resizeHandles val="exact"/>
        </dgm:presLayoutVars>
      </dgm:prSet>
      <dgm:spPr/>
    </dgm:pt>
    <dgm:pt modelId="{29B92BC7-29C8-4E00-BB7B-B131F48A2FEB}" type="pres">
      <dgm:prSet presAssocID="{163DEEEC-0D0F-4DBD-A57C-7C3BE5791FC7}" presName="comp" presStyleCnt="0"/>
      <dgm:spPr/>
    </dgm:pt>
    <dgm:pt modelId="{B91E4B66-1F3C-46B1-8FF1-4B9BEEA7ED5A}" type="pres">
      <dgm:prSet presAssocID="{163DEEEC-0D0F-4DBD-A57C-7C3BE5791FC7}" presName="box" presStyleLbl="node1" presStyleIdx="0" presStyleCnt="4"/>
      <dgm:spPr/>
    </dgm:pt>
    <dgm:pt modelId="{B34EA128-C4FF-48EC-8B8C-3E9C892BA923}" type="pres">
      <dgm:prSet presAssocID="{163DEEEC-0D0F-4DBD-A57C-7C3BE5791FC7}" presName="img"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t="-10000" b="-10000"/>
          </a:stretch>
        </a:blipFill>
      </dgm:spPr>
    </dgm:pt>
    <dgm:pt modelId="{FA08B94D-DF7E-4893-8E90-F4829205F42B}" type="pres">
      <dgm:prSet presAssocID="{163DEEEC-0D0F-4DBD-A57C-7C3BE5791FC7}" presName="text" presStyleLbl="node1" presStyleIdx="0" presStyleCnt="4">
        <dgm:presLayoutVars>
          <dgm:bulletEnabled val="1"/>
        </dgm:presLayoutVars>
      </dgm:prSet>
      <dgm:spPr/>
    </dgm:pt>
    <dgm:pt modelId="{F89784C9-E103-4821-91A7-908DE1601F32}" type="pres">
      <dgm:prSet presAssocID="{F4E14AC3-51B4-4A18-B93B-CE2B94E7E3C1}" presName="spacer" presStyleCnt="0"/>
      <dgm:spPr/>
    </dgm:pt>
    <dgm:pt modelId="{60FB8F9E-7C28-4D1B-98E6-F40942617FA6}" type="pres">
      <dgm:prSet presAssocID="{DBAC0E23-4996-4FD9-8295-259019C929DC}" presName="comp" presStyleCnt="0"/>
      <dgm:spPr/>
    </dgm:pt>
    <dgm:pt modelId="{9FBA3E50-6D22-4A94-A408-413253F26BB2}" type="pres">
      <dgm:prSet presAssocID="{DBAC0E23-4996-4FD9-8295-259019C929DC}" presName="box" presStyleLbl="node1" presStyleIdx="1" presStyleCnt="4"/>
      <dgm:spPr/>
    </dgm:pt>
    <dgm:pt modelId="{1B924EC8-8D97-45D7-AB0B-9B305C368D2F}" type="pres">
      <dgm:prSet presAssocID="{DBAC0E23-4996-4FD9-8295-259019C929DC}" presName="img"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4000" r="-4000"/>
          </a:stretch>
        </a:blipFill>
      </dgm:spPr>
    </dgm:pt>
    <dgm:pt modelId="{07ECEA1A-FC35-4316-94BC-5F56A6D0204E}" type="pres">
      <dgm:prSet presAssocID="{DBAC0E23-4996-4FD9-8295-259019C929DC}" presName="text" presStyleLbl="node1" presStyleIdx="1" presStyleCnt="4">
        <dgm:presLayoutVars>
          <dgm:bulletEnabled val="1"/>
        </dgm:presLayoutVars>
      </dgm:prSet>
      <dgm:spPr/>
    </dgm:pt>
    <dgm:pt modelId="{9F4F9E64-15B4-4033-90FE-8010A8EEA23F}" type="pres">
      <dgm:prSet presAssocID="{813466CD-F383-4116-80E8-063FB7473F68}" presName="spacer" presStyleCnt="0"/>
      <dgm:spPr/>
    </dgm:pt>
    <dgm:pt modelId="{C73B35FA-22C0-4EE4-969E-785EBFA3E894}" type="pres">
      <dgm:prSet presAssocID="{9D63273D-2E1F-4E4E-987D-9B0245699740}" presName="comp" presStyleCnt="0"/>
      <dgm:spPr/>
    </dgm:pt>
    <dgm:pt modelId="{BCCF2E6D-8585-4F19-A60E-A221012FB8E1}" type="pres">
      <dgm:prSet presAssocID="{9D63273D-2E1F-4E4E-987D-9B0245699740}" presName="box" presStyleLbl="node1" presStyleIdx="2" presStyleCnt="4"/>
      <dgm:spPr/>
    </dgm:pt>
    <dgm:pt modelId="{E63BFD4D-6F7A-4B0D-9C19-080FC7DA6E89}" type="pres">
      <dgm:prSet presAssocID="{9D63273D-2E1F-4E4E-987D-9B0245699740}" presName="img"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0000" r="-10000"/>
          </a:stretch>
        </a:blipFill>
      </dgm:spPr>
    </dgm:pt>
    <dgm:pt modelId="{25197C23-B032-4C40-A0BA-4C264221CB33}" type="pres">
      <dgm:prSet presAssocID="{9D63273D-2E1F-4E4E-987D-9B0245699740}" presName="text" presStyleLbl="node1" presStyleIdx="2" presStyleCnt="4">
        <dgm:presLayoutVars>
          <dgm:bulletEnabled val="1"/>
        </dgm:presLayoutVars>
      </dgm:prSet>
      <dgm:spPr/>
    </dgm:pt>
    <dgm:pt modelId="{C448F301-147F-4C59-9DCF-FCDD3144CF99}" type="pres">
      <dgm:prSet presAssocID="{E852F154-EFFD-41EB-A955-13FCF5D640AA}" presName="spacer" presStyleCnt="0"/>
      <dgm:spPr/>
    </dgm:pt>
    <dgm:pt modelId="{3AFE0FE6-41A1-45DD-B129-D44BD5D7BB8B}" type="pres">
      <dgm:prSet presAssocID="{690F1ABA-60DC-4DF5-ABA0-646813B4947C}" presName="comp" presStyleCnt="0"/>
      <dgm:spPr/>
    </dgm:pt>
    <dgm:pt modelId="{13359A9B-DFF6-41A3-83D9-0CA4E999C792}" type="pres">
      <dgm:prSet presAssocID="{690F1ABA-60DC-4DF5-ABA0-646813B4947C}" presName="box" presStyleLbl="node1" presStyleIdx="3" presStyleCnt="4"/>
      <dgm:spPr/>
    </dgm:pt>
    <dgm:pt modelId="{C2EA8FB2-C5F9-446F-8ECE-3C12B2D05E6C}" type="pres">
      <dgm:prSet presAssocID="{690F1ABA-60DC-4DF5-ABA0-646813B4947C}" presName="img"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t="-31000" b="-31000"/>
          </a:stretch>
        </a:blipFill>
      </dgm:spPr>
    </dgm:pt>
    <dgm:pt modelId="{423432E5-7B18-4A65-8FEA-CF3221F17527}" type="pres">
      <dgm:prSet presAssocID="{690F1ABA-60DC-4DF5-ABA0-646813B4947C}" presName="text" presStyleLbl="node1" presStyleIdx="3" presStyleCnt="4">
        <dgm:presLayoutVars>
          <dgm:bulletEnabled val="1"/>
        </dgm:presLayoutVars>
      </dgm:prSet>
      <dgm:spPr/>
    </dgm:pt>
  </dgm:ptLst>
  <dgm:cxnLst>
    <dgm:cxn modelId="{85D9B409-CC85-490A-BE06-4806172D6E52}" srcId="{8A7609BD-350E-4833-8A3E-A1BCF52999FD}" destId="{163DEEEC-0D0F-4DBD-A57C-7C3BE5791FC7}" srcOrd="0" destOrd="0" parTransId="{EB2B0CB4-B1BB-4213-9582-0D2604D68A3D}" sibTransId="{F4E14AC3-51B4-4A18-B93B-CE2B94E7E3C1}"/>
    <dgm:cxn modelId="{0515E70D-1EC1-4575-8CB1-CB7C92528F33}" type="presOf" srcId="{86903D21-7C8C-4E70-B453-AF47589626D2}" destId="{25197C23-B032-4C40-A0BA-4C264221CB33}" srcOrd="1" destOrd="2" presId="urn:microsoft.com/office/officeart/2005/8/layout/vList4"/>
    <dgm:cxn modelId="{4FA32023-1C98-4E4E-8D70-149041DE1AB9}" type="presOf" srcId="{690F1ABA-60DC-4DF5-ABA0-646813B4947C}" destId="{423432E5-7B18-4A65-8FEA-CF3221F17527}" srcOrd="1" destOrd="0" presId="urn:microsoft.com/office/officeart/2005/8/layout/vList4"/>
    <dgm:cxn modelId="{5D508030-8A32-43F8-A9B0-3E9CC92254C1}" type="presOf" srcId="{A4702523-CA39-4EBE-8FF9-D15B322F89CB}" destId="{07ECEA1A-FC35-4316-94BC-5F56A6D0204E}" srcOrd="1" destOrd="2" presId="urn:microsoft.com/office/officeart/2005/8/layout/vList4"/>
    <dgm:cxn modelId="{755E9538-E7E4-4682-885C-8063F5AE5DFA}" srcId="{8A7609BD-350E-4833-8A3E-A1BCF52999FD}" destId="{9D63273D-2E1F-4E4E-987D-9B0245699740}" srcOrd="2" destOrd="0" parTransId="{31261647-2CE9-4D75-88B4-34FC33BE5014}" sibTransId="{E852F154-EFFD-41EB-A955-13FCF5D640AA}"/>
    <dgm:cxn modelId="{9CC1B73C-7D08-4B34-9BC9-3441E5743ABA}" srcId="{DBAC0E23-4996-4FD9-8295-259019C929DC}" destId="{A4702523-CA39-4EBE-8FF9-D15B322F89CB}" srcOrd="1" destOrd="0" parTransId="{525630E1-08AA-425E-8FC3-8524C563E734}" sibTransId="{2E658C3F-7D2D-479B-AB08-B6653203D0AE}"/>
    <dgm:cxn modelId="{BA6FD35C-9D2D-48E7-B309-6315F61A16DA}" type="presOf" srcId="{86903D21-7C8C-4E70-B453-AF47589626D2}" destId="{BCCF2E6D-8585-4F19-A60E-A221012FB8E1}" srcOrd="0" destOrd="2" presId="urn:microsoft.com/office/officeart/2005/8/layout/vList4"/>
    <dgm:cxn modelId="{AC09CE5F-72BF-4CAE-B711-748F907265BF}" type="presOf" srcId="{C3D4C152-F588-4086-9CEA-6183667AC905}" destId="{07ECEA1A-FC35-4316-94BC-5F56A6D0204E}" srcOrd="1" destOrd="3" presId="urn:microsoft.com/office/officeart/2005/8/layout/vList4"/>
    <dgm:cxn modelId="{0104B162-E1FA-469A-BB8B-745508B09393}" type="presOf" srcId="{69887D5F-1B37-4EB7-94A2-4208F88D6FB7}" destId="{13359A9B-DFF6-41A3-83D9-0CA4E999C792}" srcOrd="0" destOrd="1" presId="urn:microsoft.com/office/officeart/2005/8/layout/vList4"/>
    <dgm:cxn modelId="{84F60965-8602-4623-840A-506390DF1087}" type="presOf" srcId="{D68C4E0E-8544-4B94-B92B-D77658B6983D}" destId="{9FBA3E50-6D22-4A94-A408-413253F26BB2}" srcOrd="0" destOrd="1" presId="urn:microsoft.com/office/officeart/2005/8/layout/vList4"/>
    <dgm:cxn modelId="{19B52A45-B970-486E-8FC2-96EA6C88B5F2}" type="presOf" srcId="{0CE06ADA-D5B8-45A4-BDA5-D153F639CEE5}" destId="{BCCF2E6D-8585-4F19-A60E-A221012FB8E1}" srcOrd="0" destOrd="1" presId="urn:microsoft.com/office/officeart/2005/8/layout/vList4"/>
    <dgm:cxn modelId="{207D8765-F0F6-4243-AEF5-EDD3335AFD37}" type="presOf" srcId="{69887D5F-1B37-4EB7-94A2-4208F88D6FB7}" destId="{423432E5-7B18-4A65-8FEA-CF3221F17527}" srcOrd="1" destOrd="1" presId="urn:microsoft.com/office/officeart/2005/8/layout/vList4"/>
    <dgm:cxn modelId="{1A5EE946-F1E9-4B7F-B560-1923260970C8}" srcId="{9D63273D-2E1F-4E4E-987D-9B0245699740}" destId="{86903D21-7C8C-4E70-B453-AF47589626D2}" srcOrd="1" destOrd="0" parTransId="{70333333-0943-4A02-908B-ED0BA223EAE4}" sibTransId="{8105AE99-9D45-446A-B194-1442325B29FB}"/>
    <dgm:cxn modelId="{5051EE46-2C6C-4542-8EDC-C6C757DBB78E}" type="presOf" srcId="{690F1ABA-60DC-4DF5-ABA0-646813B4947C}" destId="{13359A9B-DFF6-41A3-83D9-0CA4E999C792}" srcOrd="0" destOrd="0" presId="urn:microsoft.com/office/officeart/2005/8/layout/vList4"/>
    <dgm:cxn modelId="{A65DB571-BCAD-421A-B1CE-DB1F3585CF16}" srcId="{163DEEEC-0D0F-4DBD-A57C-7C3BE5791FC7}" destId="{CA04D15D-545C-4849-A8C7-1ACDF62A4C12}" srcOrd="1" destOrd="0" parTransId="{153B4A47-01BF-4DA2-9914-30E5FEA1BD2E}" sibTransId="{6011D93F-DE19-4340-B6A0-B03836657B25}"/>
    <dgm:cxn modelId="{544FFA72-B684-4B49-9AC0-F7D625695BE6}" type="presOf" srcId="{CA04D15D-545C-4849-A8C7-1ACDF62A4C12}" destId="{B91E4B66-1F3C-46B1-8FF1-4B9BEEA7ED5A}" srcOrd="0" destOrd="2" presId="urn:microsoft.com/office/officeart/2005/8/layout/vList4"/>
    <dgm:cxn modelId="{4C4B2673-C7F2-4369-9FBC-9BD5324F11A6}" type="presOf" srcId="{A4702523-CA39-4EBE-8FF9-D15B322F89CB}" destId="{9FBA3E50-6D22-4A94-A408-413253F26BB2}" srcOrd="0" destOrd="2" presId="urn:microsoft.com/office/officeart/2005/8/layout/vList4"/>
    <dgm:cxn modelId="{74E4ED55-12E5-43EC-89A7-55447EAD111F}" srcId="{8A7609BD-350E-4833-8A3E-A1BCF52999FD}" destId="{DBAC0E23-4996-4FD9-8295-259019C929DC}" srcOrd="1" destOrd="0" parTransId="{96A1C135-A98C-44FC-A975-801016C4EEDA}" sibTransId="{813466CD-F383-4116-80E8-063FB7473F68}"/>
    <dgm:cxn modelId="{EF416A76-6B8F-41CB-A021-68373AC9BCC3}" type="presOf" srcId="{DBAC0E23-4996-4FD9-8295-259019C929DC}" destId="{07ECEA1A-FC35-4316-94BC-5F56A6D0204E}" srcOrd="1" destOrd="0" presId="urn:microsoft.com/office/officeart/2005/8/layout/vList4"/>
    <dgm:cxn modelId="{161B0757-3943-42A3-8636-B07E145D7A21}" srcId="{690F1ABA-60DC-4DF5-ABA0-646813B4947C}" destId="{69887D5F-1B37-4EB7-94A2-4208F88D6FB7}" srcOrd="0" destOrd="0" parTransId="{BF00EDFD-651E-4A4A-BB71-8B2E01D7B01C}" sibTransId="{D8BCC126-5502-47D6-A7A6-38F75E70B328}"/>
    <dgm:cxn modelId="{133EA057-5232-4B19-AA07-2C96E5D9DE16}" type="presOf" srcId="{DED4584A-4213-4509-8E37-4072C562B5EF}" destId="{B91E4B66-1F3C-46B1-8FF1-4B9BEEA7ED5A}" srcOrd="0" destOrd="1" presId="urn:microsoft.com/office/officeart/2005/8/layout/vList4"/>
    <dgm:cxn modelId="{0D376C85-B195-4F59-B45C-4D18E5F62B53}" type="presOf" srcId="{D68C4E0E-8544-4B94-B92B-D77658B6983D}" destId="{07ECEA1A-FC35-4316-94BC-5F56A6D0204E}" srcOrd="1" destOrd="1" presId="urn:microsoft.com/office/officeart/2005/8/layout/vList4"/>
    <dgm:cxn modelId="{95003993-C757-4729-9B72-D67A89FEB98A}" srcId="{DBAC0E23-4996-4FD9-8295-259019C929DC}" destId="{D68C4E0E-8544-4B94-B92B-D77658B6983D}" srcOrd="0" destOrd="0" parTransId="{5598BD7E-DD91-4C21-939B-066C92A64C68}" sibTransId="{278C5AF9-962F-43BC-97A9-00244E052F4F}"/>
    <dgm:cxn modelId="{ED564594-BD44-40AD-A0D3-26D03E7CD269}" srcId="{163DEEEC-0D0F-4DBD-A57C-7C3BE5791FC7}" destId="{DED4584A-4213-4509-8E37-4072C562B5EF}" srcOrd="0" destOrd="0" parTransId="{14D95460-B98A-4E25-9F65-2F670DE5ACDB}" sibTransId="{3575BAF4-969E-4589-B1C6-32906EF93216}"/>
    <dgm:cxn modelId="{DC0AF095-9990-4413-8BD8-5CF32789192A}" type="presOf" srcId="{163DEEEC-0D0F-4DBD-A57C-7C3BE5791FC7}" destId="{FA08B94D-DF7E-4893-8E90-F4829205F42B}" srcOrd="1" destOrd="0" presId="urn:microsoft.com/office/officeart/2005/8/layout/vList4"/>
    <dgm:cxn modelId="{F1F1FF99-9948-412B-B92D-EAAAA186E041}" type="presOf" srcId="{0CE06ADA-D5B8-45A4-BDA5-D153F639CEE5}" destId="{25197C23-B032-4C40-A0BA-4C264221CB33}" srcOrd="1" destOrd="1" presId="urn:microsoft.com/office/officeart/2005/8/layout/vList4"/>
    <dgm:cxn modelId="{7C5938A2-F3EF-4A4B-89F4-69D4A63C3B5D}" type="presOf" srcId="{DBAC0E23-4996-4FD9-8295-259019C929DC}" destId="{9FBA3E50-6D22-4A94-A408-413253F26BB2}" srcOrd="0" destOrd="0" presId="urn:microsoft.com/office/officeart/2005/8/layout/vList4"/>
    <dgm:cxn modelId="{AFE787AB-A922-4BBC-9D39-8F9AD061295F}" srcId="{9D63273D-2E1F-4E4E-987D-9B0245699740}" destId="{0CE06ADA-D5B8-45A4-BDA5-D153F639CEE5}" srcOrd="0" destOrd="0" parTransId="{62DA0C64-E8ED-424F-A33B-CE1305EA5237}" sibTransId="{8D076A89-8688-48F0-B282-8E03420A50D2}"/>
    <dgm:cxn modelId="{5B283BB3-4033-4F3F-ABD4-E153DE85FFE0}" type="presOf" srcId="{163DEEEC-0D0F-4DBD-A57C-7C3BE5791FC7}" destId="{B91E4B66-1F3C-46B1-8FF1-4B9BEEA7ED5A}" srcOrd="0" destOrd="0" presId="urn:microsoft.com/office/officeart/2005/8/layout/vList4"/>
    <dgm:cxn modelId="{4D0177B3-6848-4C9D-AF07-18287DE62BD5}" type="presOf" srcId="{C3D4C152-F588-4086-9CEA-6183667AC905}" destId="{9FBA3E50-6D22-4A94-A408-413253F26BB2}" srcOrd="0" destOrd="3" presId="urn:microsoft.com/office/officeart/2005/8/layout/vList4"/>
    <dgm:cxn modelId="{DE2786BF-3394-42A9-B73F-D7C1DD7BC50B}" type="presOf" srcId="{DED4584A-4213-4509-8E37-4072C562B5EF}" destId="{FA08B94D-DF7E-4893-8E90-F4829205F42B}" srcOrd="1" destOrd="1" presId="urn:microsoft.com/office/officeart/2005/8/layout/vList4"/>
    <dgm:cxn modelId="{3C4CA8C3-D135-4734-A1E6-8D01CFB02B29}" type="presOf" srcId="{9D63273D-2E1F-4E4E-987D-9B0245699740}" destId="{25197C23-B032-4C40-A0BA-4C264221CB33}" srcOrd="1" destOrd="0" presId="urn:microsoft.com/office/officeart/2005/8/layout/vList4"/>
    <dgm:cxn modelId="{B119DFCE-BEC8-4BA7-8BD0-1383BDE09668}" srcId="{DBAC0E23-4996-4FD9-8295-259019C929DC}" destId="{C3D4C152-F588-4086-9CEA-6183667AC905}" srcOrd="2" destOrd="0" parTransId="{DD230ACC-9B6E-40AD-88A3-62898C7EAD13}" sibTransId="{0E42D59A-5FD8-4EE7-9B1E-03ED24915598}"/>
    <dgm:cxn modelId="{EF6C9ED8-43A2-4A39-839E-241924A93C75}" type="presOf" srcId="{CA04D15D-545C-4849-A8C7-1ACDF62A4C12}" destId="{FA08B94D-DF7E-4893-8E90-F4829205F42B}" srcOrd="1" destOrd="2" presId="urn:microsoft.com/office/officeart/2005/8/layout/vList4"/>
    <dgm:cxn modelId="{CE8F1CE2-9F39-4B3D-9A3A-5BACDE28233E}" srcId="{8A7609BD-350E-4833-8A3E-A1BCF52999FD}" destId="{690F1ABA-60DC-4DF5-ABA0-646813B4947C}" srcOrd="3" destOrd="0" parTransId="{59102153-C121-4D3A-9F81-E7290B543E70}" sibTransId="{EC3B73F0-695C-49F1-AAC3-E2E8F013029B}"/>
    <dgm:cxn modelId="{75B0D7E4-A3C6-4F2D-BE55-7FD9286BA6A0}" type="presOf" srcId="{9D63273D-2E1F-4E4E-987D-9B0245699740}" destId="{BCCF2E6D-8585-4F19-A60E-A221012FB8E1}" srcOrd="0" destOrd="0" presId="urn:microsoft.com/office/officeart/2005/8/layout/vList4"/>
    <dgm:cxn modelId="{90810CFC-ABA3-4DFA-8684-9E762948848C}" type="presOf" srcId="{8A7609BD-350E-4833-8A3E-A1BCF52999FD}" destId="{40FF3EE2-CC97-496B-A035-B8BA968EFC91}" srcOrd="0" destOrd="0" presId="urn:microsoft.com/office/officeart/2005/8/layout/vList4"/>
    <dgm:cxn modelId="{D2C72A9F-D7F3-4A57-BBA9-0AC6A41FC07A}" type="presParOf" srcId="{40FF3EE2-CC97-496B-A035-B8BA968EFC91}" destId="{29B92BC7-29C8-4E00-BB7B-B131F48A2FEB}" srcOrd="0" destOrd="0" presId="urn:microsoft.com/office/officeart/2005/8/layout/vList4"/>
    <dgm:cxn modelId="{F0F406D4-741C-4000-A149-8B43F3E7A079}" type="presParOf" srcId="{29B92BC7-29C8-4E00-BB7B-B131F48A2FEB}" destId="{B91E4B66-1F3C-46B1-8FF1-4B9BEEA7ED5A}" srcOrd="0" destOrd="0" presId="urn:microsoft.com/office/officeart/2005/8/layout/vList4"/>
    <dgm:cxn modelId="{BADEEE62-D927-41C8-95CF-2E83ABC31DAB}" type="presParOf" srcId="{29B92BC7-29C8-4E00-BB7B-B131F48A2FEB}" destId="{B34EA128-C4FF-48EC-8B8C-3E9C892BA923}" srcOrd="1" destOrd="0" presId="urn:microsoft.com/office/officeart/2005/8/layout/vList4"/>
    <dgm:cxn modelId="{A00FB7EE-7DFB-4A5B-8634-B2254CF2FF8F}" type="presParOf" srcId="{29B92BC7-29C8-4E00-BB7B-B131F48A2FEB}" destId="{FA08B94D-DF7E-4893-8E90-F4829205F42B}" srcOrd="2" destOrd="0" presId="urn:microsoft.com/office/officeart/2005/8/layout/vList4"/>
    <dgm:cxn modelId="{41C359D3-4D0E-4B3D-99ED-4C91E675811F}" type="presParOf" srcId="{40FF3EE2-CC97-496B-A035-B8BA968EFC91}" destId="{F89784C9-E103-4821-91A7-908DE1601F32}" srcOrd="1" destOrd="0" presId="urn:microsoft.com/office/officeart/2005/8/layout/vList4"/>
    <dgm:cxn modelId="{AE294205-B478-43CF-B9B9-B6124A62E5E3}" type="presParOf" srcId="{40FF3EE2-CC97-496B-A035-B8BA968EFC91}" destId="{60FB8F9E-7C28-4D1B-98E6-F40942617FA6}" srcOrd="2" destOrd="0" presId="urn:microsoft.com/office/officeart/2005/8/layout/vList4"/>
    <dgm:cxn modelId="{5E327CFF-05D5-4A5A-82A3-400265C9B688}" type="presParOf" srcId="{60FB8F9E-7C28-4D1B-98E6-F40942617FA6}" destId="{9FBA3E50-6D22-4A94-A408-413253F26BB2}" srcOrd="0" destOrd="0" presId="urn:microsoft.com/office/officeart/2005/8/layout/vList4"/>
    <dgm:cxn modelId="{A4383750-4BF1-4B6E-B5A4-4850C96CDAB2}" type="presParOf" srcId="{60FB8F9E-7C28-4D1B-98E6-F40942617FA6}" destId="{1B924EC8-8D97-45D7-AB0B-9B305C368D2F}" srcOrd="1" destOrd="0" presId="urn:microsoft.com/office/officeart/2005/8/layout/vList4"/>
    <dgm:cxn modelId="{0B8F3B90-BC36-4DD3-ACF9-84F4BCCAC694}" type="presParOf" srcId="{60FB8F9E-7C28-4D1B-98E6-F40942617FA6}" destId="{07ECEA1A-FC35-4316-94BC-5F56A6D0204E}" srcOrd="2" destOrd="0" presId="urn:microsoft.com/office/officeart/2005/8/layout/vList4"/>
    <dgm:cxn modelId="{BF46962C-29E8-469B-99F8-69A571DB181D}" type="presParOf" srcId="{40FF3EE2-CC97-496B-A035-B8BA968EFC91}" destId="{9F4F9E64-15B4-4033-90FE-8010A8EEA23F}" srcOrd="3" destOrd="0" presId="urn:microsoft.com/office/officeart/2005/8/layout/vList4"/>
    <dgm:cxn modelId="{F8F15B39-8B1B-4115-A934-DAF3A42487ED}" type="presParOf" srcId="{40FF3EE2-CC97-496B-A035-B8BA968EFC91}" destId="{C73B35FA-22C0-4EE4-969E-785EBFA3E894}" srcOrd="4" destOrd="0" presId="urn:microsoft.com/office/officeart/2005/8/layout/vList4"/>
    <dgm:cxn modelId="{9D42D73D-EB58-41EF-8E4E-19993A24EFFF}" type="presParOf" srcId="{C73B35FA-22C0-4EE4-969E-785EBFA3E894}" destId="{BCCF2E6D-8585-4F19-A60E-A221012FB8E1}" srcOrd="0" destOrd="0" presId="urn:microsoft.com/office/officeart/2005/8/layout/vList4"/>
    <dgm:cxn modelId="{CF665C44-CFB4-4C6F-AC4E-98FA14D5E73F}" type="presParOf" srcId="{C73B35FA-22C0-4EE4-969E-785EBFA3E894}" destId="{E63BFD4D-6F7A-4B0D-9C19-080FC7DA6E89}" srcOrd="1" destOrd="0" presId="urn:microsoft.com/office/officeart/2005/8/layout/vList4"/>
    <dgm:cxn modelId="{B9E3D393-ABAD-493C-B7D8-05EC012DEFA6}" type="presParOf" srcId="{C73B35FA-22C0-4EE4-969E-785EBFA3E894}" destId="{25197C23-B032-4C40-A0BA-4C264221CB33}" srcOrd="2" destOrd="0" presId="urn:microsoft.com/office/officeart/2005/8/layout/vList4"/>
    <dgm:cxn modelId="{32399F0D-C261-4737-AA82-F581C6C41380}" type="presParOf" srcId="{40FF3EE2-CC97-496B-A035-B8BA968EFC91}" destId="{C448F301-147F-4C59-9DCF-FCDD3144CF99}" srcOrd="5" destOrd="0" presId="urn:microsoft.com/office/officeart/2005/8/layout/vList4"/>
    <dgm:cxn modelId="{4505E50A-CF94-4A49-9200-D172BF40C548}" type="presParOf" srcId="{40FF3EE2-CC97-496B-A035-B8BA968EFC91}" destId="{3AFE0FE6-41A1-45DD-B129-D44BD5D7BB8B}" srcOrd="6" destOrd="0" presId="urn:microsoft.com/office/officeart/2005/8/layout/vList4"/>
    <dgm:cxn modelId="{698581F8-EA6C-41ED-A723-2AFB23A0E20A}" type="presParOf" srcId="{3AFE0FE6-41A1-45DD-B129-D44BD5D7BB8B}" destId="{13359A9B-DFF6-41A3-83D9-0CA4E999C792}" srcOrd="0" destOrd="0" presId="urn:microsoft.com/office/officeart/2005/8/layout/vList4"/>
    <dgm:cxn modelId="{658612A7-B770-4E87-B529-877D80119C41}" type="presParOf" srcId="{3AFE0FE6-41A1-45DD-B129-D44BD5D7BB8B}" destId="{C2EA8FB2-C5F9-446F-8ECE-3C12B2D05E6C}" srcOrd="1" destOrd="0" presId="urn:microsoft.com/office/officeart/2005/8/layout/vList4"/>
    <dgm:cxn modelId="{8869892E-B2A0-40A2-9C9F-3EC2714D4460}" type="presParOf" srcId="{3AFE0FE6-41A1-45DD-B129-D44BD5D7BB8B}" destId="{423432E5-7B18-4A65-8FEA-CF3221F17527}" srcOrd="2" destOrd="0" presId="urn:microsoft.com/office/officeart/2005/8/layout/vList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98409E4-62B1-4306-AE94-6E817D1CE274}" type="doc">
      <dgm:prSet loTypeId="urn:microsoft.com/office/officeart/2005/8/layout/hProcess7" loCatId="process" qsTypeId="urn:microsoft.com/office/officeart/2005/8/quickstyle/simple1" qsCatId="simple" csTypeId="urn:microsoft.com/office/officeart/2005/8/colors/accent1_2" csCatId="accent1" phldr="1"/>
      <dgm:spPr/>
      <dgm:t>
        <a:bodyPr/>
        <a:lstStyle/>
        <a:p>
          <a:endParaRPr lang="en-US"/>
        </a:p>
      </dgm:t>
    </dgm:pt>
    <dgm:pt modelId="{F9E18238-AF98-44F8-9AD9-4051BDBF434A}">
      <dgm:prSet phldrT="[Text]"/>
      <dgm:spPr>
        <a:solidFill>
          <a:schemeClr val="tx2">
            <a:lumMod val="75000"/>
          </a:schemeClr>
        </a:solidFill>
      </dgm:spPr>
      <dgm:t>
        <a:bodyPr vert="vert"/>
        <a:lstStyle/>
        <a:p>
          <a:r>
            <a:rPr lang="en-US" dirty="0">
              <a:solidFill>
                <a:srgbClr val="42B0D2"/>
              </a:solidFill>
            </a:rPr>
            <a:t>1</a:t>
          </a:r>
        </a:p>
      </dgm:t>
    </dgm:pt>
    <dgm:pt modelId="{F93FFA95-7F97-45FF-980C-8B85280B1054}" type="parTrans" cxnId="{287A7200-4A6F-4A76-A0A2-15BEB1563D4F}">
      <dgm:prSet/>
      <dgm:spPr/>
      <dgm:t>
        <a:bodyPr/>
        <a:lstStyle/>
        <a:p>
          <a:endParaRPr lang="en-US"/>
        </a:p>
      </dgm:t>
    </dgm:pt>
    <dgm:pt modelId="{AB775643-AF01-4A91-80AB-6796F5BB3437}" type="sibTrans" cxnId="{287A7200-4A6F-4A76-A0A2-15BEB1563D4F}">
      <dgm:prSet/>
      <dgm:spPr/>
      <dgm:t>
        <a:bodyPr/>
        <a:lstStyle/>
        <a:p>
          <a:endParaRPr lang="en-US"/>
        </a:p>
      </dgm:t>
    </dgm:pt>
    <dgm:pt modelId="{C7A6862E-652C-4D1D-928A-6888DDE3D930}">
      <dgm:prSet phldrT="[Text]" custT="1"/>
      <dgm:spPr/>
      <dgm:t>
        <a:bodyPr/>
        <a:lstStyle/>
        <a:p>
          <a:r>
            <a:rPr lang="en-US" sz="2800" dirty="0"/>
            <a:t>Identify Recruiter</a:t>
          </a:r>
        </a:p>
      </dgm:t>
    </dgm:pt>
    <dgm:pt modelId="{72AC5EE5-7C0A-4D07-AB00-DD86891DBF4F}" type="parTrans" cxnId="{41834CAE-70F9-4A33-A91C-46BF013E41D4}">
      <dgm:prSet/>
      <dgm:spPr/>
      <dgm:t>
        <a:bodyPr/>
        <a:lstStyle/>
        <a:p>
          <a:endParaRPr lang="en-US"/>
        </a:p>
      </dgm:t>
    </dgm:pt>
    <dgm:pt modelId="{BF5AE4F4-121A-4E68-BB10-411745E259D7}" type="sibTrans" cxnId="{41834CAE-70F9-4A33-A91C-46BF013E41D4}">
      <dgm:prSet/>
      <dgm:spPr/>
      <dgm:t>
        <a:bodyPr/>
        <a:lstStyle/>
        <a:p>
          <a:endParaRPr lang="en-US"/>
        </a:p>
      </dgm:t>
    </dgm:pt>
    <dgm:pt modelId="{EE7090BF-719E-4BC0-9CAE-CB94730D7157}">
      <dgm:prSet phldrT="[Text]"/>
      <dgm:spPr>
        <a:solidFill>
          <a:schemeClr val="tx2">
            <a:lumMod val="75000"/>
          </a:schemeClr>
        </a:solidFill>
      </dgm:spPr>
      <dgm:t>
        <a:bodyPr vert="vert"/>
        <a:lstStyle/>
        <a:p>
          <a:r>
            <a:rPr lang="en-US" dirty="0">
              <a:solidFill>
                <a:srgbClr val="42B0D2"/>
              </a:solidFill>
            </a:rPr>
            <a:t>2</a:t>
          </a:r>
        </a:p>
      </dgm:t>
    </dgm:pt>
    <dgm:pt modelId="{CC8542AB-93A9-478E-B3FF-06438427AA2A}" type="parTrans" cxnId="{7C4BDE64-E9FF-4999-821F-C40F338711AC}">
      <dgm:prSet/>
      <dgm:spPr/>
      <dgm:t>
        <a:bodyPr/>
        <a:lstStyle/>
        <a:p>
          <a:endParaRPr lang="en-US"/>
        </a:p>
      </dgm:t>
    </dgm:pt>
    <dgm:pt modelId="{E058A9B2-97A3-40FA-8D47-3B113CAF387A}" type="sibTrans" cxnId="{7C4BDE64-E9FF-4999-821F-C40F338711AC}">
      <dgm:prSet/>
      <dgm:spPr/>
      <dgm:t>
        <a:bodyPr/>
        <a:lstStyle/>
        <a:p>
          <a:endParaRPr lang="en-US"/>
        </a:p>
      </dgm:t>
    </dgm:pt>
    <dgm:pt modelId="{3EE8EFAF-CCC4-4C37-9A0E-7C577E85CFBB}">
      <dgm:prSet phldrT="[Text]" custT="1"/>
      <dgm:spPr/>
      <dgm:t>
        <a:bodyPr/>
        <a:lstStyle/>
        <a:p>
          <a:r>
            <a:rPr lang="en-US" sz="2800" dirty="0"/>
            <a:t>Coach Recruiter</a:t>
          </a:r>
        </a:p>
      </dgm:t>
    </dgm:pt>
    <dgm:pt modelId="{1AFEBFD6-A3EF-44C3-8C1C-CB3ADF51CCB2}" type="parTrans" cxnId="{1FCDE0AB-4076-43D1-946A-53F34B18D8F4}">
      <dgm:prSet/>
      <dgm:spPr/>
      <dgm:t>
        <a:bodyPr/>
        <a:lstStyle/>
        <a:p>
          <a:endParaRPr lang="en-US"/>
        </a:p>
      </dgm:t>
    </dgm:pt>
    <dgm:pt modelId="{BCD630BF-CAF0-4983-8F4F-A0CD74FA7800}" type="sibTrans" cxnId="{1FCDE0AB-4076-43D1-946A-53F34B18D8F4}">
      <dgm:prSet/>
      <dgm:spPr/>
      <dgm:t>
        <a:bodyPr/>
        <a:lstStyle/>
        <a:p>
          <a:endParaRPr lang="en-US"/>
        </a:p>
      </dgm:t>
    </dgm:pt>
    <dgm:pt modelId="{BDB82951-6D4B-4D15-9D57-B1E666407C84}">
      <dgm:prSet phldrT="[Text]"/>
      <dgm:spPr>
        <a:solidFill>
          <a:schemeClr val="tx2">
            <a:lumMod val="75000"/>
          </a:schemeClr>
        </a:solidFill>
      </dgm:spPr>
      <dgm:t>
        <a:bodyPr vert="vert"/>
        <a:lstStyle/>
        <a:p>
          <a:r>
            <a:rPr lang="en-US" dirty="0">
              <a:solidFill>
                <a:srgbClr val="42B0D2"/>
              </a:solidFill>
            </a:rPr>
            <a:t>3</a:t>
          </a:r>
        </a:p>
      </dgm:t>
    </dgm:pt>
    <dgm:pt modelId="{F726D50A-FCC7-4E97-903D-20B7311A410A}" type="parTrans" cxnId="{0D563260-5D03-4E9A-9807-0F8A1CAA7900}">
      <dgm:prSet/>
      <dgm:spPr/>
      <dgm:t>
        <a:bodyPr/>
        <a:lstStyle/>
        <a:p>
          <a:endParaRPr lang="en-US"/>
        </a:p>
      </dgm:t>
    </dgm:pt>
    <dgm:pt modelId="{08A1393B-F52A-4DC2-ACA8-8193DB8E42B3}" type="sibTrans" cxnId="{0D563260-5D03-4E9A-9807-0F8A1CAA7900}">
      <dgm:prSet/>
      <dgm:spPr/>
      <dgm:t>
        <a:bodyPr/>
        <a:lstStyle/>
        <a:p>
          <a:endParaRPr lang="en-US"/>
        </a:p>
      </dgm:t>
    </dgm:pt>
    <dgm:pt modelId="{B8EE68B9-2268-4428-B9E9-9B84D8685D34}">
      <dgm:prSet phldrT="[Text]" custT="1"/>
      <dgm:spPr/>
      <dgm:t>
        <a:bodyPr/>
        <a:lstStyle/>
        <a:p>
          <a:r>
            <a:rPr lang="en-US" sz="2400" dirty="0"/>
            <a:t>Recruitment of Network Members</a:t>
          </a:r>
        </a:p>
      </dgm:t>
    </dgm:pt>
    <dgm:pt modelId="{BDF8BC9A-325F-4001-A9A2-670464D81C8A}" type="parTrans" cxnId="{767E817B-9F62-4EB8-9575-8C7E1B85CDF9}">
      <dgm:prSet/>
      <dgm:spPr/>
      <dgm:t>
        <a:bodyPr/>
        <a:lstStyle/>
        <a:p>
          <a:endParaRPr lang="en-US"/>
        </a:p>
      </dgm:t>
    </dgm:pt>
    <dgm:pt modelId="{B9DDDF34-04DF-4AD7-8836-74C91B0C2E70}" type="sibTrans" cxnId="{767E817B-9F62-4EB8-9575-8C7E1B85CDF9}">
      <dgm:prSet/>
      <dgm:spPr/>
      <dgm:t>
        <a:bodyPr/>
        <a:lstStyle/>
        <a:p>
          <a:endParaRPr lang="en-US"/>
        </a:p>
      </dgm:t>
    </dgm:pt>
    <dgm:pt modelId="{1BC4914D-F000-478C-87E9-AD5AE488E07C}">
      <dgm:prSet/>
      <dgm:spPr>
        <a:solidFill>
          <a:schemeClr val="tx2">
            <a:lumMod val="75000"/>
          </a:schemeClr>
        </a:solidFill>
      </dgm:spPr>
      <dgm:t>
        <a:bodyPr vert="vert" anchor="t" anchorCtr="0"/>
        <a:lstStyle/>
        <a:p>
          <a:r>
            <a:rPr lang="en-US" dirty="0">
              <a:solidFill>
                <a:srgbClr val="42B0D2"/>
              </a:solidFill>
            </a:rPr>
            <a:t>4</a:t>
          </a:r>
        </a:p>
      </dgm:t>
    </dgm:pt>
    <dgm:pt modelId="{D6454D08-A43F-49A6-B1EE-AEB3F71EDF85}" type="sibTrans" cxnId="{3C678DFC-64B8-4B22-BC15-0A6FBBDBA053}">
      <dgm:prSet/>
      <dgm:spPr/>
      <dgm:t>
        <a:bodyPr/>
        <a:lstStyle/>
        <a:p>
          <a:endParaRPr lang="en-US"/>
        </a:p>
      </dgm:t>
    </dgm:pt>
    <dgm:pt modelId="{13C10A9F-5BF6-4D67-BC5F-5B9AD812B1FD}" type="parTrans" cxnId="{3C678DFC-64B8-4B22-BC15-0A6FBBDBA053}">
      <dgm:prSet/>
      <dgm:spPr/>
      <dgm:t>
        <a:bodyPr/>
        <a:lstStyle/>
        <a:p>
          <a:endParaRPr lang="en-US"/>
        </a:p>
      </dgm:t>
    </dgm:pt>
    <dgm:pt modelId="{88E926CF-F277-4EDF-9D09-89C9B8E4218D}">
      <dgm:prSet custT="1"/>
      <dgm:spPr/>
      <dgm:t>
        <a:bodyPr/>
        <a:lstStyle/>
        <a:p>
          <a:r>
            <a:rPr lang="en-US" sz="2800" dirty="0"/>
            <a:t>Testing of Network Members &amp; Offer to Become a Recruiter</a:t>
          </a:r>
        </a:p>
      </dgm:t>
    </dgm:pt>
    <dgm:pt modelId="{C2C46FAD-851F-4E1B-BACD-8A748672D266}" type="parTrans" cxnId="{6A41BB2C-ED42-49C3-910E-1652AC5C147A}">
      <dgm:prSet/>
      <dgm:spPr/>
      <dgm:t>
        <a:bodyPr/>
        <a:lstStyle/>
        <a:p>
          <a:endParaRPr lang="en-US"/>
        </a:p>
      </dgm:t>
    </dgm:pt>
    <dgm:pt modelId="{880D3C40-23D5-45B7-94F4-6759D44BE9C8}" type="sibTrans" cxnId="{6A41BB2C-ED42-49C3-910E-1652AC5C147A}">
      <dgm:prSet/>
      <dgm:spPr/>
      <dgm:t>
        <a:bodyPr/>
        <a:lstStyle/>
        <a:p>
          <a:endParaRPr lang="en-US"/>
        </a:p>
      </dgm:t>
    </dgm:pt>
    <dgm:pt modelId="{1DF654B8-212E-4D1D-B930-3990F1BAEDB1}" type="pres">
      <dgm:prSet presAssocID="{F98409E4-62B1-4306-AE94-6E817D1CE274}" presName="Name0" presStyleCnt="0">
        <dgm:presLayoutVars>
          <dgm:dir/>
          <dgm:animLvl val="lvl"/>
          <dgm:resizeHandles val="exact"/>
        </dgm:presLayoutVars>
      </dgm:prSet>
      <dgm:spPr/>
    </dgm:pt>
    <dgm:pt modelId="{76CE1F66-A884-405C-AC37-CE226D14C45B}" type="pres">
      <dgm:prSet presAssocID="{F9E18238-AF98-44F8-9AD9-4051BDBF434A}" presName="compositeNode" presStyleCnt="0">
        <dgm:presLayoutVars>
          <dgm:bulletEnabled val="1"/>
        </dgm:presLayoutVars>
      </dgm:prSet>
      <dgm:spPr/>
    </dgm:pt>
    <dgm:pt modelId="{70BFCC08-FE44-447A-831C-FB943CA1398E}" type="pres">
      <dgm:prSet presAssocID="{F9E18238-AF98-44F8-9AD9-4051BDBF434A}" presName="bgRect" presStyleLbl="node1" presStyleIdx="0" presStyleCnt="4" custAng="0"/>
      <dgm:spPr/>
    </dgm:pt>
    <dgm:pt modelId="{A7FEDE1F-2933-48C3-938A-35C91B3D8234}" type="pres">
      <dgm:prSet presAssocID="{F9E18238-AF98-44F8-9AD9-4051BDBF434A}" presName="parentNode" presStyleLbl="node1" presStyleIdx="0" presStyleCnt="4">
        <dgm:presLayoutVars>
          <dgm:chMax val="0"/>
          <dgm:bulletEnabled val="1"/>
        </dgm:presLayoutVars>
      </dgm:prSet>
      <dgm:spPr/>
    </dgm:pt>
    <dgm:pt modelId="{F040267D-B6C8-4465-8BE1-A5463276B26C}" type="pres">
      <dgm:prSet presAssocID="{F9E18238-AF98-44F8-9AD9-4051BDBF434A}" presName="childNode" presStyleLbl="node1" presStyleIdx="0" presStyleCnt="4">
        <dgm:presLayoutVars>
          <dgm:bulletEnabled val="1"/>
        </dgm:presLayoutVars>
      </dgm:prSet>
      <dgm:spPr/>
    </dgm:pt>
    <dgm:pt modelId="{C5A4CE6F-1B6C-4849-A19B-7642E2F2E69B}" type="pres">
      <dgm:prSet presAssocID="{AB775643-AF01-4A91-80AB-6796F5BB3437}" presName="hSp" presStyleCnt="0"/>
      <dgm:spPr/>
    </dgm:pt>
    <dgm:pt modelId="{3780CA56-A121-4AFF-8553-1880EBB558D4}" type="pres">
      <dgm:prSet presAssocID="{AB775643-AF01-4A91-80AB-6796F5BB3437}" presName="vProcSp" presStyleCnt="0"/>
      <dgm:spPr/>
    </dgm:pt>
    <dgm:pt modelId="{B2D915AB-74E3-40BB-B6BF-8B17701DED1C}" type="pres">
      <dgm:prSet presAssocID="{AB775643-AF01-4A91-80AB-6796F5BB3437}" presName="vSp1" presStyleCnt="0"/>
      <dgm:spPr/>
    </dgm:pt>
    <dgm:pt modelId="{2C4CD3CD-0CB6-4849-B750-500EBD92A8FE}" type="pres">
      <dgm:prSet presAssocID="{AB775643-AF01-4A91-80AB-6796F5BB3437}" presName="simulatedConn" presStyleLbl="solidFgAcc1" presStyleIdx="0" presStyleCnt="3" custScaleX="158838" custScaleY="156818"/>
      <dgm:spPr/>
    </dgm:pt>
    <dgm:pt modelId="{11629132-2BF1-4D71-AABC-D2E489571AF4}" type="pres">
      <dgm:prSet presAssocID="{AB775643-AF01-4A91-80AB-6796F5BB3437}" presName="vSp2" presStyleCnt="0"/>
      <dgm:spPr/>
    </dgm:pt>
    <dgm:pt modelId="{FC8785AC-9FF7-4865-B61F-A210D82A6E02}" type="pres">
      <dgm:prSet presAssocID="{AB775643-AF01-4A91-80AB-6796F5BB3437}" presName="sibTrans" presStyleCnt="0"/>
      <dgm:spPr/>
    </dgm:pt>
    <dgm:pt modelId="{57F099B1-59E1-46EF-BF0F-901174862BB7}" type="pres">
      <dgm:prSet presAssocID="{EE7090BF-719E-4BC0-9CAE-CB94730D7157}" presName="compositeNode" presStyleCnt="0">
        <dgm:presLayoutVars>
          <dgm:bulletEnabled val="1"/>
        </dgm:presLayoutVars>
      </dgm:prSet>
      <dgm:spPr/>
    </dgm:pt>
    <dgm:pt modelId="{5290635A-F99B-444F-AE59-481BD137D15D}" type="pres">
      <dgm:prSet presAssocID="{EE7090BF-719E-4BC0-9CAE-CB94730D7157}" presName="bgRect" presStyleLbl="node1" presStyleIdx="1" presStyleCnt="4" custAng="0"/>
      <dgm:spPr/>
    </dgm:pt>
    <dgm:pt modelId="{261C27F1-49C0-4D4D-99B7-C90361DE2640}" type="pres">
      <dgm:prSet presAssocID="{EE7090BF-719E-4BC0-9CAE-CB94730D7157}" presName="parentNode" presStyleLbl="node1" presStyleIdx="1" presStyleCnt="4">
        <dgm:presLayoutVars>
          <dgm:chMax val="0"/>
          <dgm:bulletEnabled val="1"/>
        </dgm:presLayoutVars>
      </dgm:prSet>
      <dgm:spPr/>
    </dgm:pt>
    <dgm:pt modelId="{83113CD1-CEEF-476C-AD1D-DAF9D09F8AC5}" type="pres">
      <dgm:prSet presAssocID="{EE7090BF-719E-4BC0-9CAE-CB94730D7157}" presName="childNode" presStyleLbl="node1" presStyleIdx="1" presStyleCnt="4">
        <dgm:presLayoutVars>
          <dgm:bulletEnabled val="1"/>
        </dgm:presLayoutVars>
      </dgm:prSet>
      <dgm:spPr/>
    </dgm:pt>
    <dgm:pt modelId="{EA16F696-E33F-46E1-B6A9-37F9EDC7A34F}" type="pres">
      <dgm:prSet presAssocID="{E058A9B2-97A3-40FA-8D47-3B113CAF387A}" presName="hSp" presStyleCnt="0"/>
      <dgm:spPr/>
    </dgm:pt>
    <dgm:pt modelId="{7034C47E-F60B-46A1-99F8-5774C379D90F}" type="pres">
      <dgm:prSet presAssocID="{E058A9B2-97A3-40FA-8D47-3B113CAF387A}" presName="vProcSp" presStyleCnt="0"/>
      <dgm:spPr/>
    </dgm:pt>
    <dgm:pt modelId="{41C3E75F-7C77-4CC2-B7EF-E82287DE9DF9}" type="pres">
      <dgm:prSet presAssocID="{E058A9B2-97A3-40FA-8D47-3B113CAF387A}" presName="vSp1" presStyleCnt="0"/>
      <dgm:spPr/>
    </dgm:pt>
    <dgm:pt modelId="{1689B49C-7F11-4C57-9F30-2993B0FF6880}" type="pres">
      <dgm:prSet presAssocID="{E058A9B2-97A3-40FA-8D47-3B113CAF387A}" presName="simulatedConn" presStyleLbl="solidFgAcc1" presStyleIdx="1" presStyleCnt="3" custScaleX="158838" custScaleY="156818"/>
      <dgm:spPr/>
    </dgm:pt>
    <dgm:pt modelId="{6CC72B3B-5D54-47B9-984C-9287A3AF3AA5}" type="pres">
      <dgm:prSet presAssocID="{E058A9B2-97A3-40FA-8D47-3B113CAF387A}" presName="vSp2" presStyleCnt="0"/>
      <dgm:spPr/>
    </dgm:pt>
    <dgm:pt modelId="{44A53477-544A-4428-961E-80E75888235E}" type="pres">
      <dgm:prSet presAssocID="{E058A9B2-97A3-40FA-8D47-3B113CAF387A}" presName="sibTrans" presStyleCnt="0"/>
      <dgm:spPr/>
    </dgm:pt>
    <dgm:pt modelId="{FE46B107-C71B-4482-A838-57F0AE8E13E3}" type="pres">
      <dgm:prSet presAssocID="{BDB82951-6D4B-4D15-9D57-B1E666407C84}" presName="compositeNode" presStyleCnt="0">
        <dgm:presLayoutVars>
          <dgm:bulletEnabled val="1"/>
        </dgm:presLayoutVars>
      </dgm:prSet>
      <dgm:spPr/>
    </dgm:pt>
    <dgm:pt modelId="{446BB1F3-EBF5-47F5-9232-4C809E75DA5E}" type="pres">
      <dgm:prSet presAssocID="{BDB82951-6D4B-4D15-9D57-B1E666407C84}" presName="bgRect" presStyleLbl="node1" presStyleIdx="2" presStyleCnt="4" custAng="0"/>
      <dgm:spPr/>
    </dgm:pt>
    <dgm:pt modelId="{6076EDD1-B5D0-4399-ACE1-3FC877F3054E}" type="pres">
      <dgm:prSet presAssocID="{BDB82951-6D4B-4D15-9D57-B1E666407C84}" presName="parentNode" presStyleLbl="node1" presStyleIdx="2" presStyleCnt="4">
        <dgm:presLayoutVars>
          <dgm:chMax val="0"/>
          <dgm:bulletEnabled val="1"/>
        </dgm:presLayoutVars>
      </dgm:prSet>
      <dgm:spPr/>
    </dgm:pt>
    <dgm:pt modelId="{E2044BF8-11DC-47F8-AB06-D74F379F65A0}" type="pres">
      <dgm:prSet presAssocID="{BDB82951-6D4B-4D15-9D57-B1E666407C84}" presName="childNode" presStyleLbl="node1" presStyleIdx="2" presStyleCnt="4">
        <dgm:presLayoutVars>
          <dgm:bulletEnabled val="1"/>
        </dgm:presLayoutVars>
      </dgm:prSet>
      <dgm:spPr/>
    </dgm:pt>
    <dgm:pt modelId="{90FF3D0D-5276-4F2C-9AE0-57F3325A07B5}" type="pres">
      <dgm:prSet presAssocID="{08A1393B-F52A-4DC2-ACA8-8193DB8E42B3}" presName="hSp" presStyleCnt="0"/>
      <dgm:spPr/>
    </dgm:pt>
    <dgm:pt modelId="{C38AEC07-FDE1-4714-8673-213DE17E58C3}" type="pres">
      <dgm:prSet presAssocID="{08A1393B-F52A-4DC2-ACA8-8193DB8E42B3}" presName="vProcSp" presStyleCnt="0"/>
      <dgm:spPr/>
    </dgm:pt>
    <dgm:pt modelId="{017352A1-6C74-436D-A074-62FCCDE2F432}" type="pres">
      <dgm:prSet presAssocID="{08A1393B-F52A-4DC2-ACA8-8193DB8E42B3}" presName="vSp1" presStyleCnt="0"/>
      <dgm:spPr/>
    </dgm:pt>
    <dgm:pt modelId="{A8FAAC3C-22DA-402A-990F-B5F55E2F64B3}" type="pres">
      <dgm:prSet presAssocID="{08A1393B-F52A-4DC2-ACA8-8193DB8E42B3}" presName="simulatedConn" presStyleLbl="solidFgAcc1" presStyleIdx="2" presStyleCnt="3" custScaleX="158838" custScaleY="156818"/>
      <dgm:spPr/>
    </dgm:pt>
    <dgm:pt modelId="{0AD6097D-9CC4-4EC7-B52D-6BC2CB99401C}" type="pres">
      <dgm:prSet presAssocID="{08A1393B-F52A-4DC2-ACA8-8193DB8E42B3}" presName="vSp2" presStyleCnt="0"/>
      <dgm:spPr/>
    </dgm:pt>
    <dgm:pt modelId="{820DA66B-D49C-48FC-BD60-652CDDD2AF69}" type="pres">
      <dgm:prSet presAssocID="{08A1393B-F52A-4DC2-ACA8-8193DB8E42B3}" presName="sibTrans" presStyleCnt="0"/>
      <dgm:spPr/>
    </dgm:pt>
    <dgm:pt modelId="{AC3C3758-36E7-4C0D-B399-394E19461703}" type="pres">
      <dgm:prSet presAssocID="{1BC4914D-F000-478C-87E9-AD5AE488E07C}" presName="compositeNode" presStyleCnt="0">
        <dgm:presLayoutVars>
          <dgm:bulletEnabled val="1"/>
        </dgm:presLayoutVars>
      </dgm:prSet>
      <dgm:spPr/>
    </dgm:pt>
    <dgm:pt modelId="{37A50639-6A70-410E-BA27-8C9CF9512EA9}" type="pres">
      <dgm:prSet presAssocID="{1BC4914D-F000-478C-87E9-AD5AE488E07C}" presName="bgRect" presStyleLbl="node1" presStyleIdx="3" presStyleCnt="4" custAng="0"/>
      <dgm:spPr/>
    </dgm:pt>
    <dgm:pt modelId="{250155C9-EC84-4B96-9F8E-6134969A2EF8}" type="pres">
      <dgm:prSet presAssocID="{1BC4914D-F000-478C-87E9-AD5AE488E07C}" presName="parentNode" presStyleLbl="node1" presStyleIdx="3" presStyleCnt="4">
        <dgm:presLayoutVars>
          <dgm:chMax val="0"/>
          <dgm:bulletEnabled val="1"/>
        </dgm:presLayoutVars>
      </dgm:prSet>
      <dgm:spPr/>
    </dgm:pt>
    <dgm:pt modelId="{BA5CD816-1F98-4621-B823-D981AB2E0114}" type="pres">
      <dgm:prSet presAssocID="{1BC4914D-F000-478C-87E9-AD5AE488E07C}" presName="childNode" presStyleLbl="node1" presStyleIdx="3" presStyleCnt="4">
        <dgm:presLayoutVars>
          <dgm:bulletEnabled val="1"/>
        </dgm:presLayoutVars>
      </dgm:prSet>
      <dgm:spPr/>
    </dgm:pt>
  </dgm:ptLst>
  <dgm:cxnLst>
    <dgm:cxn modelId="{287A7200-4A6F-4A76-A0A2-15BEB1563D4F}" srcId="{F98409E4-62B1-4306-AE94-6E817D1CE274}" destId="{F9E18238-AF98-44F8-9AD9-4051BDBF434A}" srcOrd="0" destOrd="0" parTransId="{F93FFA95-7F97-45FF-980C-8B85280B1054}" sibTransId="{AB775643-AF01-4A91-80AB-6796F5BB3437}"/>
    <dgm:cxn modelId="{F915FF28-4869-4D32-90E5-505C08ADE7E1}" type="presOf" srcId="{C7A6862E-652C-4D1D-928A-6888DDE3D930}" destId="{F040267D-B6C8-4465-8BE1-A5463276B26C}" srcOrd="0" destOrd="0" presId="urn:microsoft.com/office/officeart/2005/8/layout/hProcess7"/>
    <dgm:cxn modelId="{0155AF2C-0C3B-471B-B5B4-ECED9B071ED3}" type="presOf" srcId="{F9E18238-AF98-44F8-9AD9-4051BDBF434A}" destId="{70BFCC08-FE44-447A-831C-FB943CA1398E}" srcOrd="0" destOrd="0" presId="urn:microsoft.com/office/officeart/2005/8/layout/hProcess7"/>
    <dgm:cxn modelId="{6A41BB2C-ED42-49C3-910E-1652AC5C147A}" srcId="{1BC4914D-F000-478C-87E9-AD5AE488E07C}" destId="{88E926CF-F277-4EDF-9D09-89C9B8E4218D}" srcOrd="0" destOrd="0" parTransId="{C2C46FAD-851F-4E1B-BACD-8A748672D266}" sibTransId="{880D3C40-23D5-45B7-94F4-6759D44BE9C8}"/>
    <dgm:cxn modelId="{3E46672D-3EEB-4BF9-89E4-CCF34F3E56DC}" type="presOf" srcId="{1BC4914D-F000-478C-87E9-AD5AE488E07C}" destId="{250155C9-EC84-4B96-9F8E-6134969A2EF8}" srcOrd="1" destOrd="0" presId="urn:microsoft.com/office/officeart/2005/8/layout/hProcess7"/>
    <dgm:cxn modelId="{36AD4D5C-C320-417D-8AF8-98BADA3E181B}" type="presOf" srcId="{3EE8EFAF-CCC4-4C37-9A0E-7C577E85CFBB}" destId="{83113CD1-CEEF-476C-AD1D-DAF9D09F8AC5}" srcOrd="0" destOrd="0" presId="urn:microsoft.com/office/officeart/2005/8/layout/hProcess7"/>
    <dgm:cxn modelId="{0D563260-5D03-4E9A-9807-0F8A1CAA7900}" srcId="{F98409E4-62B1-4306-AE94-6E817D1CE274}" destId="{BDB82951-6D4B-4D15-9D57-B1E666407C84}" srcOrd="2" destOrd="0" parTransId="{F726D50A-FCC7-4E97-903D-20B7311A410A}" sibTransId="{08A1393B-F52A-4DC2-ACA8-8193DB8E42B3}"/>
    <dgm:cxn modelId="{AE56E143-514E-4982-9EE0-B5C1121134DB}" type="presOf" srcId="{F98409E4-62B1-4306-AE94-6E817D1CE274}" destId="{1DF654B8-212E-4D1D-B930-3990F1BAEDB1}" srcOrd="0" destOrd="0" presId="urn:microsoft.com/office/officeart/2005/8/layout/hProcess7"/>
    <dgm:cxn modelId="{7C4BDE64-E9FF-4999-821F-C40F338711AC}" srcId="{F98409E4-62B1-4306-AE94-6E817D1CE274}" destId="{EE7090BF-719E-4BC0-9CAE-CB94730D7157}" srcOrd="1" destOrd="0" parTransId="{CC8542AB-93A9-478E-B3FF-06438427AA2A}" sibTransId="{E058A9B2-97A3-40FA-8D47-3B113CAF387A}"/>
    <dgm:cxn modelId="{9695206F-9C20-42BA-BB29-F38E97C8D707}" type="presOf" srcId="{BDB82951-6D4B-4D15-9D57-B1E666407C84}" destId="{6076EDD1-B5D0-4399-ACE1-3FC877F3054E}" srcOrd="1" destOrd="0" presId="urn:microsoft.com/office/officeart/2005/8/layout/hProcess7"/>
    <dgm:cxn modelId="{767E817B-9F62-4EB8-9575-8C7E1B85CDF9}" srcId="{BDB82951-6D4B-4D15-9D57-B1E666407C84}" destId="{B8EE68B9-2268-4428-B9E9-9B84D8685D34}" srcOrd="0" destOrd="0" parTransId="{BDF8BC9A-325F-4001-A9A2-670464D81C8A}" sibTransId="{B9DDDF34-04DF-4AD7-8836-74C91B0C2E70}"/>
    <dgm:cxn modelId="{26D224A8-097D-4F30-BFCF-93202618C6A3}" type="presOf" srcId="{F9E18238-AF98-44F8-9AD9-4051BDBF434A}" destId="{A7FEDE1F-2933-48C3-938A-35C91B3D8234}" srcOrd="1" destOrd="0" presId="urn:microsoft.com/office/officeart/2005/8/layout/hProcess7"/>
    <dgm:cxn modelId="{1FCDE0AB-4076-43D1-946A-53F34B18D8F4}" srcId="{EE7090BF-719E-4BC0-9CAE-CB94730D7157}" destId="{3EE8EFAF-CCC4-4C37-9A0E-7C577E85CFBB}" srcOrd="0" destOrd="0" parTransId="{1AFEBFD6-A3EF-44C3-8C1C-CB3ADF51CCB2}" sibTransId="{BCD630BF-CAF0-4983-8F4F-A0CD74FA7800}"/>
    <dgm:cxn modelId="{41834CAE-70F9-4A33-A91C-46BF013E41D4}" srcId="{F9E18238-AF98-44F8-9AD9-4051BDBF434A}" destId="{C7A6862E-652C-4D1D-928A-6888DDE3D930}" srcOrd="0" destOrd="0" parTransId="{72AC5EE5-7C0A-4D07-AB00-DD86891DBF4F}" sibTransId="{BF5AE4F4-121A-4E68-BB10-411745E259D7}"/>
    <dgm:cxn modelId="{F6AE49B9-B276-4064-86E9-C23A8879EFC3}" type="presOf" srcId="{EE7090BF-719E-4BC0-9CAE-CB94730D7157}" destId="{5290635A-F99B-444F-AE59-481BD137D15D}" srcOrd="0" destOrd="0" presId="urn:microsoft.com/office/officeart/2005/8/layout/hProcess7"/>
    <dgm:cxn modelId="{D61561C0-4695-43FE-ABBE-4DCC48F4B962}" type="presOf" srcId="{B8EE68B9-2268-4428-B9E9-9B84D8685D34}" destId="{E2044BF8-11DC-47F8-AB06-D74F379F65A0}" srcOrd="0" destOrd="0" presId="urn:microsoft.com/office/officeart/2005/8/layout/hProcess7"/>
    <dgm:cxn modelId="{9AFEB3C0-1CFA-43D9-B2ED-3DB259EC77DC}" type="presOf" srcId="{BDB82951-6D4B-4D15-9D57-B1E666407C84}" destId="{446BB1F3-EBF5-47F5-9232-4C809E75DA5E}" srcOrd="0" destOrd="0" presId="urn:microsoft.com/office/officeart/2005/8/layout/hProcess7"/>
    <dgm:cxn modelId="{3DB8D9C7-22E2-4167-B8B4-EA615FDF4512}" type="presOf" srcId="{EE7090BF-719E-4BC0-9CAE-CB94730D7157}" destId="{261C27F1-49C0-4D4D-99B7-C90361DE2640}" srcOrd="1" destOrd="0" presId="urn:microsoft.com/office/officeart/2005/8/layout/hProcess7"/>
    <dgm:cxn modelId="{E6B19BC8-FD4A-4DD2-BFA5-0895EE7293C5}" type="presOf" srcId="{88E926CF-F277-4EDF-9D09-89C9B8E4218D}" destId="{BA5CD816-1F98-4621-B823-D981AB2E0114}" srcOrd="0" destOrd="0" presId="urn:microsoft.com/office/officeart/2005/8/layout/hProcess7"/>
    <dgm:cxn modelId="{1F4BD4FB-AC42-4F9D-B840-AC8025C692E5}" type="presOf" srcId="{1BC4914D-F000-478C-87E9-AD5AE488E07C}" destId="{37A50639-6A70-410E-BA27-8C9CF9512EA9}" srcOrd="0" destOrd="0" presId="urn:microsoft.com/office/officeart/2005/8/layout/hProcess7"/>
    <dgm:cxn modelId="{3C678DFC-64B8-4B22-BC15-0A6FBBDBA053}" srcId="{F98409E4-62B1-4306-AE94-6E817D1CE274}" destId="{1BC4914D-F000-478C-87E9-AD5AE488E07C}" srcOrd="3" destOrd="0" parTransId="{13C10A9F-5BF6-4D67-BC5F-5B9AD812B1FD}" sibTransId="{D6454D08-A43F-49A6-B1EE-AEB3F71EDF85}"/>
    <dgm:cxn modelId="{D95454F4-7684-4501-A4C0-63782BFD02DD}" type="presParOf" srcId="{1DF654B8-212E-4D1D-B930-3990F1BAEDB1}" destId="{76CE1F66-A884-405C-AC37-CE226D14C45B}" srcOrd="0" destOrd="0" presId="urn:microsoft.com/office/officeart/2005/8/layout/hProcess7"/>
    <dgm:cxn modelId="{9A1FBE82-FF89-49AF-99B5-5985998038D8}" type="presParOf" srcId="{76CE1F66-A884-405C-AC37-CE226D14C45B}" destId="{70BFCC08-FE44-447A-831C-FB943CA1398E}" srcOrd="0" destOrd="0" presId="urn:microsoft.com/office/officeart/2005/8/layout/hProcess7"/>
    <dgm:cxn modelId="{2879BD60-F824-4CE0-9533-0467C239C1CC}" type="presParOf" srcId="{76CE1F66-A884-405C-AC37-CE226D14C45B}" destId="{A7FEDE1F-2933-48C3-938A-35C91B3D8234}" srcOrd="1" destOrd="0" presId="urn:microsoft.com/office/officeart/2005/8/layout/hProcess7"/>
    <dgm:cxn modelId="{9E991C63-9F89-4299-A3C3-BDA536F1303B}" type="presParOf" srcId="{76CE1F66-A884-405C-AC37-CE226D14C45B}" destId="{F040267D-B6C8-4465-8BE1-A5463276B26C}" srcOrd="2" destOrd="0" presId="urn:microsoft.com/office/officeart/2005/8/layout/hProcess7"/>
    <dgm:cxn modelId="{693FFA4C-F7BE-4372-B0E6-D8528F75D694}" type="presParOf" srcId="{1DF654B8-212E-4D1D-B930-3990F1BAEDB1}" destId="{C5A4CE6F-1B6C-4849-A19B-7642E2F2E69B}" srcOrd="1" destOrd="0" presId="urn:microsoft.com/office/officeart/2005/8/layout/hProcess7"/>
    <dgm:cxn modelId="{FEA31CA1-A2ED-47EC-89F4-481BAA821C01}" type="presParOf" srcId="{1DF654B8-212E-4D1D-B930-3990F1BAEDB1}" destId="{3780CA56-A121-4AFF-8553-1880EBB558D4}" srcOrd="2" destOrd="0" presId="urn:microsoft.com/office/officeart/2005/8/layout/hProcess7"/>
    <dgm:cxn modelId="{AF91D685-3128-4629-BA61-7A5547F972FA}" type="presParOf" srcId="{3780CA56-A121-4AFF-8553-1880EBB558D4}" destId="{B2D915AB-74E3-40BB-B6BF-8B17701DED1C}" srcOrd="0" destOrd="0" presId="urn:microsoft.com/office/officeart/2005/8/layout/hProcess7"/>
    <dgm:cxn modelId="{1352B2D0-11E5-4B5C-A288-450C5E388C34}" type="presParOf" srcId="{3780CA56-A121-4AFF-8553-1880EBB558D4}" destId="{2C4CD3CD-0CB6-4849-B750-500EBD92A8FE}" srcOrd="1" destOrd="0" presId="urn:microsoft.com/office/officeart/2005/8/layout/hProcess7"/>
    <dgm:cxn modelId="{261AAFD6-17BB-43EF-B39A-04A1BB5A0AAB}" type="presParOf" srcId="{3780CA56-A121-4AFF-8553-1880EBB558D4}" destId="{11629132-2BF1-4D71-AABC-D2E489571AF4}" srcOrd="2" destOrd="0" presId="urn:microsoft.com/office/officeart/2005/8/layout/hProcess7"/>
    <dgm:cxn modelId="{7C09F530-7B0F-4766-A416-B596DA998B22}" type="presParOf" srcId="{1DF654B8-212E-4D1D-B930-3990F1BAEDB1}" destId="{FC8785AC-9FF7-4865-B61F-A210D82A6E02}" srcOrd="3" destOrd="0" presId="urn:microsoft.com/office/officeart/2005/8/layout/hProcess7"/>
    <dgm:cxn modelId="{CAF03678-5A82-4C0B-ACBF-27C7110696B4}" type="presParOf" srcId="{1DF654B8-212E-4D1D-B930-3990F1BAEDB1}" destId="{57F099B1-59E1-46EF-BF0F-901174862BB7}" srcOrd="4" destOrd="0" presId="urn:microsoft.com/office/officeart/2005/8/layout/hProcess7"/>
    <dgm:cxn modelId="{346965FE-A135-470F-909E-DD30AB61CA13}" type="presParOf" srcId="{57F099B1-59E1-46EF-BF0F-901174862BB7}" destId="{5290635A-F99B-444F-AE59-481BD137D15D}" srcOrd="0" destOrd="0" presId="urn:microsoft.com/office/officeart/2005/8/layout/hProcess7"/>
    <dgm:cxn modelId="{519C6651-7C9E-405F-BE83-318482853232}" type="presParOf" srcId="{57F099B1-59E1-46EF-BF0F-901174862BB7}" destId="{261C27F1-49C0-4D4D-99B7-C90361DE2640}" srcOrd="1" destOrd="0" presId="urn:microsoft.com/office/officeart/2005/8/layout/hProcess7"/>
    <dgm:cxn modelId="{95257D6A-E38E-4695-B1B9-F9A5ABF83A84}" type="presParOf" srcId="{57F099B1-59E1-46EF-BF0F-901174862BB7}" destId="{83113CD1-CEEF-476C-AD1D-DAF9D09F8AC5}" srcOrd="2" destOrd="0" presId="urn:microsoft.com/office/officeart/2005/8/layout/hProcess7"/>
    <dgm:cxn modelId="{53B0A96C-EDD1-4CAC-AF2E-AEEE37BE8BD1}" type="presParOf" srcId="{1DF654B8-212E-4D1D-B930-3990F1BAEDB1}" destId="{EA16F696-E33F-46E1-B6A9-37F9EDC7A34F}" srcOrd="5" destOrd="0" presId="urn:microsoft.com/office/officeart/2005/8/layout/hProcess7"/>
    <dgm:cxn modelId="{9F652EA5-E20E-4B1A-AEB4-B599FBBE4548}" type="presParOf" srcId="{1DF654B8-212E-4D1D-B930-3990F1BAEDB1}" destId="{7034C47E-F60B-46A1-99F8-5774C379D90F}" srcOrd="6" destOrd="0" presId="urn:microsoft.com/office/officeart/2005/8/layout/hProcess7"/>
    <dgm:cxn modelId="{ACDEFBF1-B8B9-437D-8503-1DD41C232285}" type="presParOf" srcId="{7034C47E-F60B-46A1-99F8-5774C379D90F}" destId="{41C3E75F-7C77-4CC2-B7EF-E82287DE9DF9}" srcOrd="0" destOrd="0" presId="urn:microsoft.com/office/officeart/2005/8/layout/hProcess7"/>
    <dgm:cxn modelId="{A4438A49-5751-4E26-95DB-CDF17DE07053}" type="presParOf" srcId="{7034C47E-F60B-46A1-99F8-5774C379D90F}" destId="{1689B49C-7F11-4C57-9F30-2993B0FF6880}" srcOrd="1" destOrd="0" presId="urn:microsoft.com/office/officeart/2005/8/layout/hProcess7"/>
    <dgm:cxn modelId="{84A01CE5-C439-4279-B425-BAB1E7AF80F0}" type="presParOf" srcId="{7034C47E-F60B-46A1-99F8-5774C379D90F}" destId="{6CC72B3B-5D54-47B9-984C-9287A3AF3AA5}" srcOrd="2" destOrd="0" presId="urn:microsoft.com/office/officeart/2005/8/layout/hProcess7"/>
    <dgm:cxn modelId="{C8066A72-02BB-4C3F-AD88-41E0259136EA}" type="presParOf" srcId="{1DF654B8-212E-4D1D-B930-3990F1BAEDB1}" destId="{44A53477-544A-4428-961E-80E75888235E}" srcOrd="7" destOrd="0" presId="urn:microsoft.com/office/officeart/2005/8/layout/hProcess7"/>
    <dgm:cxn modelId="{40E1C079-6AB0-4E4B-8781-E092ED22A8DA}" type="presParOf" srcId="{1DF654B8-212E-4D1D-B930-3990F1BAEDB1}" destId="{FE46B107-C71B-4482-A838-57F0AE8E13E3}" srcOrd="8" destOrd="0" presId="urn:microsoft.com/office/officeart/2005/8/layout/hProcess7"/>
    <dgm:cxn modelId="{E4D47D41-AA53-4B20-97BA-FD2E75968159}" type="presParOf" srcId="{FE46B107-C71B-4482-A838-57F0AE8E13E3}" destId="{446BB1F3-EBF5-47F5-9232-4C809E75DA5E}" srcOrd="0" destOrd="0" presId="urn:microsoft.com/office/officeart/2005/8/layout/hProcess7"/>
    <dgm:cxn modelId="{9407E986-069E-4104-8BAA-3B225007AFB1}" type="presParOf" srcId="{FE46B107-C71B-4482-A838-57F0AE8E13E3}" destId="{6076EDD1-B5D0-4399-ACE1-3FC877F3054E}" srcOrd="1" destOrd="0" presId="urn:microsoft.com/office/officeart/2005/8/layout/hProcess7"/>
    <dgm:cxn modelId="{10068698-C3F8-4802-9DAF-2937DE475719}" type="presParOf" srcId="{FE46B107-C71B-4482-A838-57F0AE8E13E3}" destId="{E2044BF8-11DC-47F8-AB06-D74F379F65A0}" srcOrd="2" destOrd="0" presId="urn:microsoft.com/office/officeart/2005/8/layout/hProcess7"/>
    <dgm:cxn modelId="{70AF9537-A1B3-46CD-9A23-91C57AF815B9}" type="presParOf" srcId="{1DF654B8-212E-4D1D-B930-3990F1BAEDB1}" destId="{90FF3D0D-5276-4F2C-9AE0-57F3325A07B5}" srcOrd="9" destOrd="0" presId="urn:microsoft.com/office/officeart/2005/8/layout/hProcess7"/>
    <dgm:cxn modelId="{93B4C48D-B2B5-4E94-87A3-6654785FE40D}" type="presParOf" srcId="{1DF654B8-212E-4D1D-B930-3990F1BAEDB1}" destId="{C38AEC07-FDE1-4714-8673-213DE17E58C3}" srcOrd="10" destOrd="0" presId="urn:microsoft.com/office/officeart/2005/8/layout/hProcess7"/>
    <dgm:cxn modelId="{E789815C-5973-444A-8DF2-3A0944603F7D}" type="presParOf" srcId="{C38AEC07-FDE1-4714-8673-213DE17E58C3}" destId="{017352A1-6C74-436D-A074-62FCCDE2F432}" srcOrd="0" destOrd="0" presId="urn:microsoft.com/office/officeart/2005/8/layout/hProcess7"/>
    <dgm:cxn modelId="{142ED711-91DA-4E32-9246-BF2ADF5A5FC9}" type="presParOf" srcId="{C38AEC07-FDE1-4714-8673-213DE17E58C3}" destId="{A8FAAC3C-22DA-402A-990F-B5F55E2F64B3}" srcOrd="1" destOrd="0" presId="urn:microsoft.com/office/officeart/2005/8/layout/hProcess7"/>
    <dgm:cxn modelId="{6168B9A1-23FF-49DC-919E-E3EB2EB0D299}" type="presParOf" srcId="{C38AEC07-FDE1-4714-8673-213DE17E58C3}" destId="{0AD6097D-9CC4-4EC7-B52D-6BC2CB99401C}" srcOrd="2" destOrd="0" presId="urn:microsoft.com/office/officeart/2005/8/layout/hProcess7"/>
    <dgm:cxn modelId="{332AFC6F-4C84-4BDB-B185-27730A0B6479}" type="presParOf" srcId="{1DF654B8-212E-4D1D-B930-3990F1BAEDB1}" destId="{820DA66B-D49C-48FC-BD60-652CDDD2AF69}" srcOrd="11" destOrd="0" presId="urn:microsoft.com/office/officeart/2005/8/layout/hProcess7"/>
    <dgm:cxn modelId="{CBC79C78-8241-4A18-B0FF-A375DD77D64E}" type="presParOf" srcId="{1DF654B8-212E-4D1D-B930-3990F1BAEDB1}" destId="{AC3C3758-36E7-4C0D-B399-394E19461703}" srcOrd="12" destOrd="0" presId="urn:microsoft.com/office/officeart/2005/8/layout/hProcess7"/>
    <dgm:cxn modelId="{056D78AC-E2CD-45A1-9747-734095B36E34}" type="presParOf" srcId="{AC3C3758-36E7-4C0D-B399-394E19461703}" destId="{37A50639-6A70-410E-BA27-8C9CF9512EA9}" srcOrd="0" destOrd="0" presId="urn:microsoft.com/office/officeart/2005/8/layout/hProcess7"/>
    <dgm:cxn modelId="{58009865-5925-489F-8203-AA27DFEEB5D3}" type="presParOf" srcId="{AC3C3758-36E7-4C0D-B399-394E19461703}" destId="{250155C9-EC84-4B96-9F8E-6134969A2EF8}" srcOrd="1" destOrd="0" presId="urn:microsoft.com/office/officeart/2005/8/layout/hProcess7"/>
    <dgm:cxn modelId="{CB5E03BF-9274-4B4F-BCD5-4A7EC76ECF3A}" type="presParOf" srcId="{AC3C3758-36E7-4C0D-B399-394E19461703}" destId="{BA5CD816-1F98-4621-B823-D981AB2E0114}"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A7609BD-350E-4833-8A3E-A1BCF52999F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63DEEEC-0D0F-4DBD-A57C-7C3BE5791FC7}">
      <dgm:prSet phldrT="[Text]"/>
      <dgm:spPr>
        <a:solidFill>
          <a:srgbClr val="42B0D2"/>
        </a:solidFill>
      </dgm:spPr>
      <dgm:t>
        <a:bodyPr/>
        <a:lstStyle/>
        <a:p>
          <a:r>
            <a:rPr lang="en-US"/>
            <a:t>HIV positive and/or high-risk negative</a:t>
          </a:r>
        </a:p>
      </dgm:t>
    </dgm:pt>
    <dgm:pt modelId="{EB2B0CB4-B1BB-4213-9582-0D2604D68A3D}" type="parTrans" cxnId="{85D9B409-CC85-490A-BE06-4806172D6E52}">
      <dgm:prSet/>
      <dgm:spPr/>
      <dgm:t>
        <a:bodyPr/>
        <a:lstStyle/>
        <a:p>
          <a:endParaRPr lang="en-US"/>
        </a:p>
      </dgm:t>
    </dgm:pt>
    <dgm:pt modelId="{F4E14AC3-51B4-4A18-B93B-CE2B94E7E3C1}" type="sibTrans" cxnId="{85D9B409-CC85-490A-BE06-4806172D6E52}">
      <dgm:prSet/>
      <dgm:spPr/>
      <dgm:t>
        <a:bodyPr/>
        <a:lstStyle/>
        <a:p>
          <a:endParaRPr lang="en-US"/>
        </a:p>
      </dgm:t>
    </dgm:pt>
    <dgm:pt modelId="{6EF17605-0C59-4A2D-9AB3-685F00D47CED}">
      <dgm:prSet/>
      <dgm:spPr>
        <a:solidFill>
          <a:srgbClr val="42B0D2"/>
        </a:solidFill>
      </dgm:spPr>
      <dgm:t>
        <a:bodyPr/>
        <a:lstStyle/>
        <a:p>
          <a:r>
            <a:rPr lang="en-US" dirty="0"/>
            <a:t>Willing to refer network members to HTS</a:t>
          </a:r>
        </a:p>
      </dgm:t>
    </dgm:pt>
    <dgm:pt modelId="{405CDD79-7E67-43CE-A1D8-AB2D74D97C1F}" type="parTrans" cxnId="{11A9B949-609A-45A7-A0DC-A6008742A34B}">
      <dgm:prSet/>
      <dgm:spPr/>
      <dgm:t>
        <a:bodyPr/>
        <a:lstStyle/>
        <a:p>
          <a:endParaRPr lang="en-US"/>
        </a:p>
      </dgm:t>
    </dgm:pt>
    <dgm:pt modelId="{3A65D9C9-53F3-4105-B1C1-2715BCFE7FA7}" type="sibTrans" cxnId="{11A9B949-609A-45A7-A0DC-A6008742A34B}">
      <dgm:prSet/>
      <dgm:spPr/>
      <dgm:t>
        <a:bodyPr/>
        <a:lstStyle/>
        <a:p>
          <a:endParaRPr lang="en-US"/>
        </a:p>
      </dgm:t>
    </dgm:pt>
    <dgm:pt modelId="{BEB87259-2EA1-420A-8180-F33B7E6B3CD5}">
      <dgm:prSet/>
      <dgm:spPr>
        <a:solidFill>
          <a:srgbClr val="42B0D2"/>
        </a:solidFill>
      </dgm:spPr>
      <dgm:t>
        <a:bodyPr/>
        <a:lstStyle/>
        <a:p>
          <a:r>
            <a:rPr lang="en-US"/>
            <a:t>Comfortable talking about HIV</a:t>
          </a:r>
          <a:endParaRPr lang="en-US" dirty="0"/>
        </a:p>
      </dgm:t>
    </dgm:pt>
    <dgm:pt modelId="{FF3D0062-42E7-4F1B-8F5A-C1E842AD4F10}" type="parTrans" cxnId="{3C52AF26-7600-4A22-8968-990E56DD4413}">
      <dgm:prSet/>
      <dgm:spPr/>
      <dgm:t>
        <a:bodyPr/>
        <a:lstStyle/>
        <a:p>
          <a:endParaRPr lang="en-US"/>
        </a:p>
      </dgm:t>
    </dgm:pt>
    <dgm:pt modelId="{E61C9007-389F-4F55-9293-6058E7A0D486}" type="sibTrans" cxnId="{3C52AF26-7600-4A22-8968-990E56DD4413}">
      <dgm:prSet/>
      <dgm:spPr/>
      <dgm:t>
        <a:bodyPr/>
        <a:lstStyle/>
        <a:p>
          <a:endParaRPr lang="en-US"/>
        </a:p>
      </dgm:t>
    </dgm:pt>
    <dgm:pt modelId="{52AB6C96-1B52-4392-B6E5-0FF32E2511A0}">
      <dgm:prSet/>
      <dgm:spPr>
        <a:solidFill>
          <a:srgbClr val="42B0D2"/>
        </a:solidFill>
      </dgm:spPr>
      <dgm:t>
        <a:bodyPr/>
        <a:lstStyle/>
        <a:p>
          <a:r>
            <a:rPr lang="en-US" dirty="0"/>
            <a:t>Knowledgeable about HTS and testing locations</a:t>
          </a:r>
        </a:p>
      </dgm:t>
    </dgm:pt>
    <dgm:pt modelId="{82066A56-73F2-4EF7-8D5B-C2716A65B188}" type="parTrans" cxnId="{2CB05E51-B6CA-42B7-9D28-00C36D0A4D1D}">
      <dgm:prSet/>
      <dgm:spPr/>
      <dgm:t>
        <a:bodyPr/>
        <a:lstStyle/>
        <a:p>
          <a:endParaRPr lang="en-US"/>
        </a:p>
      </dgm:t>
    </dgm:pt>
    <dgm:pt modelId="{0B67F1C8-BBFA-4308-80C5-0D40A235E08D}" type="sibTrans" cxnId="{2CB05E51-B6CA-42B7-9D28-00C36D0A4D1D}">
      <dgm:prSet/>
      <dgm:spPr/>
      <dgm:t>
        <a:bodyPr/>
        <a:lstStyle/>
        <a:p>
          <a:endParaRPr lang="en-US"/>
        </a:p>
      </dgm:t>
    </dgm:pt>
    <dgm:pt modelId="{58BB8B7C-939B-4021-8EF2-02CBD58651CE}" type="pres">
      <dgm:prSet presAssocID="{8A7609BD-350E-4833-8A3E-A1BCF52999FD}" presName="linear" presStyleCnt="0">
        <dgm:presLayoutVars>
          <dgm:animLvl val="lvl"/>
          <dgm:resizeHandles val="exact"/>
        </dgm:presLayoutVars>
      </dgm:prSet>
      <dgm:spPr/>
    </dgm:pt>
    <dgm:pt modelId="{9210F313-8F70-4924-8637-E71EDCF4490B}" type="pres">
      <dgm:prSet presAssocID="{163DEEEC-0D0F-4DBD-A57C-7C3BE5791FC7}" presName="parentText" presStyleLbl="node1" presStyleIdx="0" presStyleCnt="4">
        <dgm:presLayoutVars>
          <dgm:chMax val="0"/>
          <dgm:bulletEnabled val="1"/>
        </dgm:presLayoutVars>
      </dgm:prSet>
      <dgm:spPr/>
    </dgm:pt>
    <dgm:pt modelId="{BA32B1D1-A124-4341-A824-98A0FA84027D}" type="pres">
      <dgm:prSet presAssocID="{F4E14AC3-51B4-4A18-B93B-CE2B94E7E3C1}" presName="spacer" presStyleCnt="0"/>
      <dgm:spPr/>
    </dgm:pt>
    <dgm:pt modelId="{585292C2-56C7-48A2-A82E-A365E9B26771}" type="pres">
      <dgm:prSet presAssocID="{6EF17605-0C59-4A2D-9AB3-685F00D47CED}" presName="parentText" presStyleLbl="node1" presStyleIdx="1" presStyleCnt="4">
        <dgm:presLayoutVars>
          <dgm:chMax val="0"/>
          <dgm:bulletEnabled val="1"/>
        </dgm:presLayoutVars>
      </dgm:prSet>
      <dgm:spPr/>
    </dgm:pt>
    <dgm:pt modelId="{DAB6F00F-602E-4240-8B13-B288A9F9AA09}" type="pres">
      <dgm:prSet presAssocID="{3A65D9C9-53F3-4105-B1C1-2715BCFE7FA7}" presName="spacer" presStyleCnt="0"/>
      <dgm:spPr/>
    </dgm:pt>
    <dgm:pt modelId="{B4BF93F0-CB8A-4F2B-AF66-F0A2793AAE0F}" type="pres">
      <dgm:prSet presAssocID="{BEB87259-2EA1-420A-8180-F33B7E6B3CD5}" presName="parentText" presStyleLbl="node1" presStyleIdx="2" presStyleCnt="4">
        <dgm:presLayoutVars>
          <dgm:chMax val="0"/>
          <dgm:bulletEnabled val="1"/>
        </dgm:presLayoutVars>
      </dgm:prSet>
      <dgm:spPr/>
    </dgm:pt>
    <dgm:pt modelId="{9C374A1F-C2BC-4E02-BFBC-41BA39A2B9E5}" type="pres">
      <dgm:prSet presAssocID="{E61C9007-389F-4F55-9293-6058E7A0D486}" presName="spacer" presStyleCnt="0"/>
      <dgm:spPr/>
    </dgm:pt>
    <dgm:pt modelId="{9B117828-01CB-4F20-9616-01B6546E6B18}" type="pres">
      <dgm:prSet presAssocID="{52AB6C96-1B52-4392-B6E5-0FF32E2511A0}" presName="parentText" presStyleLbl="node1" presStyleIdx="3" presStyleCnt="4">
        <dgm:presLayoutVars>
          <dgm:chMax val="0"/>
          <dgm:bulletEnabled val="1"/>
        </dgm:presLayoutVars>
      </dgm:prSet>
      <dgm:spPr/>
    </dgm:pt>
  </dgm:ptLst>
  <dgm:cxnLst>
    <dgm:cxn modelId="{85D9B409-CC85-490A-BE06-4806172D6E52}" srcId="{8A7609BD-350E-4833-8A3E-A1BCF52999FD}" destId="{163DEEEC-0D0F-4DBD-A57C-7C3BE5791FC7}" srcOrd="0" destOrd="0" parTransId="{EB2B0CB4-B1BB-4213-9582-0D2604D68A3D}" sibTransId="{F4E14AC3-51B4-4A18-B93B-CE2B94E7E3C1}"/>
    <dgm:cxn modelId="{3C52AF26-7600-4A22-8968-990E56DD4413}" srcId="{8A7609BD-350E-4833-8A3E-A1BCF52999FD}" destId="{BEB87259-2EA1-420A-8180-F33B7E6B3CD5}" srcOrd="2" destOrd="0" parTransId="{FF3D0062-42E7-4F1B-8F5A-C1E842AD4F10}" sibTransId="{E61C9007-389F-4F55-9293-6058E7A0D486}"/>
    <dgm:cxn modelId="{67303F69-5B75-4BEE-BCB0-5BF82564E894}" type="presOf" srcId="{8A7609BD-350E-4833-8A3E-A1BCF52999FD}" destId="{58BB8B7C-939B-4021-8EF2-02CBD58651CE}" srcOrd="0" destOrd="0" presId="urn:microsoft.com/office/officeart/2005/8/layout/vList2"/>
    <dgm:cxn modelId="{11A9B949-609A-45A7-A0DC-A6008742A34B}" srcId="{8A7609BD-350E-4833-8A3E-A1BCF52999FD}" destId="{6EF17605-0C59-4A2D-9AB3-685F00D47CED}" srcOrd="1" destOrd="0" parTransId="{405CDD79-7E67-43CE-A1D8-AB2D74D97C1F}" sibTransId="{3A65D9C9-53F3-4105-B1C1-2715BCFE7FA7}"/>
    <dgm:cxn modelId="{8DC3F46B-15DF-42DD-BFAC-418AEF7B2475}" type="presOf" srcId="{6EF17605-0C59-4A2D-9AB3-685F00D47CED}" destId="{585292C2-56C7-48A2-A82E-A365E9B26771}" srcOrd="0" destOrd="0" presId="urn:microsoft.com/office/officeart/2005/8/layout/vList2"/>
    <dgm:cxn modelId="{83D5154E-E9CB-4179-93D9-7BC6D10BC815}" type="presOf" srcId="{52AB6C96-1B52-4392-B6E5-0FF32E2511A0}" destId="{9B117828-01CB-4F20-9616-01B6546E6B18}" srcOrd="0" destOrd="0" presId="urn:microsoft.com/office/officeart/2005/8/layout/vList2"/>
    <dgm:cxn modelId="{82E7C070-53E5-4A7F-9BCF-3FAB6D2F0D62}" type="presOf" srcId="{163DEEEC-0D0F-4DBD-A57C-7C3BE5791FC7}" destId="{9210F313-8F70-4924-8637-E71EDCF4490B}" srcOrd="0" destOrd="0" presId="urn:microsoft.com/office/officeart/2005/8/layout/vList2"/>
    <dgm:cxn modelId="{2CB05E51-B6CA-42B7-9D28-00C36D0A4D1D}" srcId="{8A7609BD-350E-4833-8A3E-A1BCF52999FD}" destId="{52AB6C96-1B52-4392-B6E5-0FF32E2511A0}" srcOrd="3" destOrd="0" parTransId="{82066A56-73F2-4EF7-8D5B-C2716A65B188}" sibTransId="{0B67F1C8-BBFA-4308-80C5-0D40A235E08D}"/>
    <dgm:cxn modelId="{A88321B0-6C79-44A3-9838-6BE941C9959C}" type="presOf" srcId="{BEB87259-2EA1-420A-8180-F33B7E6B3CD5}" destId="{B4BF93F0-CB8A-4F2B-AF66-F0A2793AAE0F}" srcOrd="0" destOrd="0" presId="urn:microsoft.com/office/officeart/2005/8/layout/vList2"/>
    <dgm:cxn modelId="{39661AA8-022F-4F99-8998-C266F4777F4C}" type="presParOf" srcId="{58BB8B7C-939B-4021-8EF2-02CBD58651CE}" destId="{9210F313-8F70-4924-8637-E71EDCF4490B}" srcOrd="0" destOrd="0" presId="urn:microsoft.com/office/officeart/2005/8/layout/vList2"/>
    <dgm:cxn modelId="{8E61DA9B-E569-4A9F-91C3-5FE966034CBF}" type="presParOf" srcId="{58BB8B7C-939B-4021-8EF2-02CBD58651CE}" destId="{BA32B1D1-A124-4341-A824-98A0FA84027D}" srcOrd="1" destOrd="0" presId="urn:microsoft.com/office/officeart/2005/8/layout/vList2"/>
    <dgm:cxn modelId="{52A447D7-73E0-433B-B1B0-9C12C68C504A}" type="presParOf" srcId="{58BB8B7C-939B-4021-8EF2-02CBD58651CE}" destId="{585292C2-56C7-48A2-A82E-A365E9B26771}" srcOrd="2" destOrd="0" presId="urn:microsoft.com/office/officeart/2005/8/layout/vList2"/>
    <dgm:cxn modelId="{E9E3768C-75F5-4824-816A-69AAEDCD79D9}" type="presParOf" srcId="{58BB8B7C-939B-4021-8EF2-02CBD58651CE}" destId="{DAB6F00F-602E-4240-8B13-B288A9F9AA09}" srcOrd="3" destOrd="0" presId="urn:microsoft.com/office/officeart/2005/8/layout/vList2"/>
    <dgm:cxn modelId="{9F92BBAE-73BE-4F80-A7F4-E5F3F2C795C5}" type="presParOf" srcId="{58BB8B7C-939B-4021-8EF2-02CBD58651CE}" destId="{B4BF93F0-CB8A-4F2B-AF66-F0A2793AAE0F}" srcOrd="4" destOrd="0" presId="urn:microsoft.com/office/officeart/2005/8/layout/vList2"/>
    <dgm:cxn modelId="{B940ABB4-7353-4318-89A7-C5E39B2822B6}" type="presParOf" srcId="{58BB8B7C-939B-4021-8EF2-02CBD58651CE}" destId="{9C374A1F-C2BC-4E02-BFBC-41BA39A2B9E5}" srcOrd="5" destOrd="0" presId="urn:microsoft.com/office/officeart/2005/8/layout/vList2"/>
    <dgm:cxn modelId="{5F388DB5-402C-498C-918D-CD0A31BF7EA7}" type="presParOf" srcId="{58BB8B7C-939B-4021-8EF2-02CBD58651CE}" destId="{9B117828-01CB-4F20-9616-01B6546E6B18}" srcOrd="6"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21A42ED-574A-455E-8795-FCAAFFD1CD7D}"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1B6B5B91-D964-4CF6-A0E9-BCB9978CD5C3}">
      <dgm:prSet phldrT="[Text]"/>
      <dgm:spPr/>
      <dgm:t>
        <a:bodyPr/>
        <a:lstStyle/>
        <a:p>
          <a:endParaRPr lang="en-US" dirty="0"/>
        </a:p>
      </dgm:t>
    </dgm:pt>
    <dgm:pt modelId="{18150E98-951B-41A7-8C60-4B9C8B38C56F}" type="parTrans" cxnId="{E6012CA0-7594-438F-BC48-C4F883A94501}">
      <dgm:prSet/>
      <dgm:spPr/>
      <dgm:t>
        <a:bodyPr/>
        <a:lstStyle/>
        <a:p>
          <a:endParaRPr lang="en-US"/>
        </a:p>
      </dgm:t>
    </dgm:pt>
    <dgm:pt modelId="{C068C351-AB7C-4417-B4C8-96B2031BBD66}" type="sibTrans" cxnId="{E6012CA0-7594-438F-BC48-C4F883A94501}">
      <dgm:prSet/>
      <dgm:spPr/>
      <dgm:t>
        <a:bodyPr/>
        <a:lstStyle/>
        <a:p>
          <a:endParaRPr lang="en-US"/>
        </a:p>
      </dgm:t>
    </dgm:pt>
    <dgm:pt modelId="{4E116464-112F-4FCB-872C-287F8321A637}">
      <dgm:prSet phldrT="[Text]" custT="1"/>
      <dgm:spPr/>
      <dgm:t>
        <a:bodyPr/>
        <a:lstStyle/>
        <a:p>
          <a:pPr rtl="0"/>
          <a:r>
            <a:rPr lang="en-US" sz="3200" dirty="0"/>
            <a:t>Start with someone  diagnosed at an HTS or other site (MAT, ART, etc.)</a:t>
          </a:r>
        </a:p>
      </dgm:t>
    </dgm:pt>
    <dgm:pt modelId="{BDB0C87F-4A1F-4A1C-B4EF-57865B0E887D}" type="parTrans" cxnId="{B98A4D6A-F84C-4A21-93A6-D3C02454E6D2}">
      <dgm:prSet/>
      <dgm:spPr/>
      <dgm:t>
        <a:bodyPr/>
        <a:lstStyle/>
        <a:p>
          <a:endParaRPr lang="en-US"/>
        </a:p>
      </dgm:t>
    </dgm:pt>
    <dgm:pt modelId="{C3458419-1D09-488F-8503-28E61377D591}" type="sibTrans" cxnId="{B98A4D6A-F84C-4A21-93A6-D3C02454E6D2}">
      <dgm:prSet/>
      <dgm:spPr/>
      <dgm:t>
        <a:bodyPr/>
        <a:lstStyle/>
        <a:p>
          <a:endParaRPr lang="en-US"/>
        </a:p>
      </dgm:t>
    </dgm:pt>
    <dgm:pt modelId="{C30C41A1-C27A-4498-88D6-D866150E7E1E}">
      <dgm:prSet phldrT="[Text]"/>
      <dgm:spPr/>
      <dgm:t>
        <a:bodyPr/>
        <a:lstStyle/>
        <a:p>
          <a:endParaRPr lang="en-US" dirty="0"/>
        </a:p>
      </dgm:t>
    </dgm:pt>
    <dgm:pt modelId="{81F9C385-DE07-4706-9C6E-545A8336977E}" type="parTrans" cxnId="{ACFA5AF3-5C5B-43EF-945B-642CCB71DA78}">
      <dgm:prSet/>
      <dgm:spPr/>
      <dgm:t>
        <a:bodyPr/>
        <a:lstStyle/>
        <a:p>
          <a:endParaRPr lang="en-US"/>
        </a:p>
      </dgm:t>
    </dgm:pt>
    <dgm:pt modelId="{095720F9-729C-4503-8FFD-AE9B8D0B5ADA}" type="sibTrans" cxnId="{ACFA5AF3-5C5B-43EF-945B-642CCB71DA78}">
      <dgm:prSet/>
      <dgm:spPr/>
      <dgm:t>
        <a:bodyPr/>
        <a:lstStyle/>
        <a:p>
          <a:endParaRPr lang="en-US"/>
        </a:p>
      </dgm:t>
    </dgm:pt>
    <dgm:pt modelId="{0965E140-8D0F-4643-A850-0BAABA3D78C8}">
      <dgm:prSet phldrT="[Text]"/>
      <dgm:spPr/>
      <dgm:t>
        <a:bodyPr/>
        <a:lstStyle/>
        <a:p>
          <a:pPr rtl="0"/>
          <a:r>
            <a:rPr lang="en-US" dirty="0"/>
            <a:t>Identify a peer in the community with characteristics that facilitate recruitment of social network members</a:t>
          </a:r>
        </a:p>
      </dgm:t>
    </dgm:pt>
    <dgm:pt modelId="{C8A3D1F0-9FB5-4C73-86E9-DA335CC9CC42}" type="parTrans" cxnId="{E3C55478-3CBA-4A25-B442-7807A32C3285}">
      <dgm:prSet/>
      <dgm:spPr/>
      <dgm:t>
        <a:bodyPr/>
        <a:lstStyle/>
        <a:p>
          <a:endParaRPr lang="en-US"/>
        </a:p>
      </dgm:t>
    </dgm:pt>
    <dgm:pt modelId="{B60E6054-6917-40F7-8805-0AA5ACA41B84}" type="sibTrans" cxnId="{E3C55478-3CBA-4A25-B442-7807A32C3285}">
      <dgm:prSet/>
      <dgm:spPr/>
      <dgm:t>
        <a:bodyPr/>
        <a:lstStyle/>
        <a:p>
          <a:endParaRPr lang="en-US"/>
        </a:p>
      </dgm:t>
    </dgm:pt>
    <dgm:pt modelId="{3AC4C337-EADA-4184-9E10-4967476E3F55}" type="pres">
      <dgm:prSet presAssocID="{521A42ED-574A-455E-8795-FCAAFFD1CD7D}" presName="Name0" presStyleCnt="0">
        <dgm:presLayoutVars>
          <dgm:dir/>
          <dgm:animLvl val="lvl"/>
          <dgm:resizeHandles/>
        </dgm:presLayoutVars>
      </dgm:prSet>
      <dgm:spPr/>
    </dgm:pt>
    <dgm:pt modelId="{6D507949-10D4-4321-BC69-913667D148CA}" type="pres">
      <dgm:prSet presAssocID="{1B6B5B91-D964-4CF6-A0E9-BCB9978CD5C3}" presName="linNode" presStyleCnt="0"/>
      <dgm:spPr/>
    </dgm:pt>
    <dgm:pt modelId="{629E7214-BD2B-416B-980E-B0FFA71357FA}" type="pres">
      <dgm:prSet presAssocID="{1B6B5B91-D964-4CF6-A0E9-BCB9978CD5C3}" presName="parentShp" presStyleLbl="node1" presStyleIdx="0" presStyleCnt="2" custScaleX="57704">
        <dgm:presLayoutVars>
          <dgm:bulletEnabled val="1"/>
        </dgm:presLayoutVars>
      </dgm:prSet>
      <dgm:spPr/>
    </dgm:pt>
    <dgm:pt modelId="{C729DC4E-2A37-4FBB-990A-5E9B22A2C8C4}" type="pres">
      <dgm:prSet presAssocID="{1B6B5B91-D964-4CF6-A0E9-BCB9978CD5C3}" presName="childShp" presStyleLbl="bgAccFollowNode1" presStyleIdx="0" presStyleCnt="2" custScaleX="101208" custScaleY="98242">
        <dgm:presLayoutVars>
          <dgm:bulletEnabled val="1"/>
        </dgm:presLayoutVars>
      </dgm:prSet>
      <dgm:spPr/>
    </dgm:pt>
    <dgm:pt modelId="{F5D683DF-94D2-4B39-9E73-0CB5222C8F3C}" type="pres">
      <dgm:prSet presAssocID="{C068C351-AB7C-4417-B4C8-96B2031BBD66}" presName="spacing" presStyleCnt="0"/>
      <dgm:spPr/>
    </dgm:pt>
    <dgm:pt modelId="{9727B0AC-5393-4CF9-A846-096115F4DCCF}" type="pres">
      <dgm:prSet presAssocID="{C30C41A1-C27A-4498-88D6-D866150E7E1E}" presName="linNode" presStyleCnt="0"/>
      <dgm:spPr/>
    </dgm:pt>
    <dgm:pt modelId="{259D1B2C-4AA5-4794-8A5A-6E65A4CE9564}" type="pres">
      <dgm:prSet presAssocID="{C30C41A1-C27A-4498-88D6-D866150E7E1E}" presName="parentShp" presStyleLbl="node1" presStyleIdx="1" presStyleCnt="2" custScaleX="57704" custLinFactNeighborX="-248">
        <dgm:presLayoutVars>
          <dgm:bulletEnabled val="1"/>
        </dgm:presLayoutVars>
      </dgm:prSet>
      <dgm:spPr/>
    </dgm:pt>
    <dgm:pt modelId="{283928FE-8514-4C6B-B8AA-DCE7D25938D1}" type="pres">
      <dgm:prSet presAssocID="{C30C41A1-C27A-4498-88D6-D866150E7E1E}" presName="childShp" presStyleLbl="bgAccFollowNode1" presStyleIdx="1" presStyleCnt="2">
        <dgm:presLayoutVars>
          <dgm:bulletEnabled val="1"/>
        </dgm:presLayoutVars>
      </dgm:prSet>
      <dgm:spPr/>
    </dgm:pt>
  </dgm:ptLst>
  <dgm:cxnLst>
    <dgm:cxn modelId="{25D3E618-1F86-4F79-8BAD-2EFAA7136D09}" type="presOf" srcId="{0965E140-8D0F-4643-A850-0BAABA3D78C8}" destId="{283928FE-8514-4C6B-B8AA-DCE7D25938D1}" srcOrd="0" destOrd="0" presId="urn:microsoft.com/office/officeart/2005/8/layout/vList6"/>
    <dgm:cxn modelId="{D7D97B29-82A3-4ED2-887D-24294EF12105}" type="presOf" srcId="{4E116464-112F-4FCB-872C-287F8321A637}" destId="{C729DC4E-2A37-4FBB-990A-5E9B22A2C8C4}" srcOrd="0" destOrd="0" presId="urn:microsoft.com/office/officeart/2005/8/layout/vList6"/>
    <dgm:cxn modelId="{932DA937-7173-4159-8F3C-D1E0312286E9}" type="presOf" srcId="{1B6B5B91-D964-4CF6-A0E9-BCB9978CD5C3}" destId="{629E7214-BD2B-416B-980E-B0FFA71357FA}" srcOrd="0" destOrd="0" presId="urn:microsoft.com/office/officeart/2005/8/layout/vList6"/>
    <dgm:cxn modelId="{B98A4D6A-F84C-4A21-93A6-D3C02454E6D2}" srcId="{1B6B5B91-D964-4CF6-A0E9-BCB9978CD5C3}" destId="{4E116464-112F-4FCB-872C-287F8321A637}" srcOrd="0" destOrd="0" parTransId="{BDB0C87F-4A1F-4A1C-B4EF-57865B0E887D}" sibTransId="{C3458419-1D09-488F-8503-28E61377D591}"/>
    <dgm:cxn modelId="{E3C55478-3CBA-4A25-B442-7807A32C3285}" srcId="{C30C41A1-C27A-4498-88D6-D866150E7E1E}" destId="{0965E140-8D0F-4643-A850-0BAABA3D78C8}" srcOrd="0" destOrd="0" parTransId="{C8A3D1F0-9FB5-4C73-86E9-DA335CC9CC42}" sibTransId="{B60E6054-6917-40F7-8805-0AA5ACA41B84}"/>
    <dgm:cxn modelId="{359A4F9D-5AAC-44F4-997E-1C3DB629FC0C}" type="presOf" srcId="{C30C41A1-C27A-4498-88D6-D866150E7E1E}" destId="{259D1B2C-4AA5-4794-8A5A-6E65A4CE9564}" srcOrd="0" destOrd="0" presId="urn:microsoft.com/office/officeart/2005/8/layout/vList6"/>
    <dgm:cxn modelId="{E6012CA0-7594-438F-BC48-C4F883A94501}" srcId="{521A42ED-574A-455E-8795-FCAAFFD1CD7D}" destId="{1B6B5B91-D964-4CF6-A0E9-BCB9978CD5C3}" srcOrd="0" destOrd="0" parTransId="{18150E98-951B-41A7-8C60-4B9C8B38C56F}" sibTransId="{C068C351-AB7C-4417-B4C8-96B2031BBD66}"/>
    <dgm:cxn modelId="{ACFA5AF3-5C5B-43EF-945B-642CCB71DA78}" srcId="{521A42ED-574A-455E-8795-FCAAFFD1CD7D}" destId="{C30C41A1-C27A-4498-88D6-D866150E7E1E}" srcOrd="1" destOrd="0" parTransId="{81F9C385-DE07-4706-9C6E-545A8336977E}" sibTransId="{095720F9-729C-4503-8FFD-AE9B8D0B5ADA}"/>
    <dgm:cxn modelId="{F0C7C5FC-0C69-41F6-95A0-B1750C17FFDF}" type="presOf" srcId="{521A42ED-574A-455E-8795-FCAAFFD1CD7D}" destId="{3AC4C337-EADA-4184-9E10-4967476E3F55}" srcOrd="0" destOrd="0" presId="urn:microsoft.com/office/officeart/2005/8/layout/vList6"/>
    <dgm:cxn modelId="{6A70CDAF-632F-4618-B152-8B6DD38E6F75}" type="presParOf" srcId="{3AC4C337-EADA-4184-9E10-4967476E3F55}" destId="{6D507949-10D4-4321-BC69-913667D148CA}" srcOrd="0" destOrd="0" presId="urn:microsoft.com/office/officeart/2005/8/layout/vList6"/>
    <dgm:cxn modelId="{7FB21B18-C30B-4AAA-8B44-C4B7FB52A7E1}" type="presParOf" srcId="{6D507949-10D4-4321-BC69-913667D148CA}" destId="{629E7214-BD2B-416B-980E-B0FFA71357FA}" srcOrd="0" destOrd="0" presId="urn:microsoft.com/office/officeart/2005/8/layout/vList6"/>
    <dgm:cxn modelId="{A31AC3C5-A8F3-4455-BAB6-DA682BE08D21}" type="presParOf" srcId="{6D507949-10D4-4321-BC69-913667D148CA}" destId="{C729DC4E-2A37-4FBB-990A-5E9B22A2C8C4}" srcOrd="1" destOrd="0" presId="urn:microsoft.com/office/officeart/2005/8/layout/vList6"/>
    <dgm:cxn modelId="{53C0F3BB-86C1-4C36-8CCD-78EACB7ECDD2}" type="presParOf" srcId="{3AC4C337-EADA-4184-9E10-4967476E3F55}" destId="{F5D683DF-94D2-4B39-9E73-0CB5222C8F3C}" srcOrd="1" destOrd="0" presId="urn:microsoft.com/office/officeart/2005/8/layout/vList6"/>
    <dgm:cxn modelId="{FCF9E09C-B3F0-4A50-9D99-6B0A92B27FB3}" type="presParOf" srcId="{3AC4C337-EADA-4184-9E10-4967476E3F55}" destId="{9727B0AC-5393-4CF9-A846-096115F4DCCF}" srcOrd="2" destOrd="0" presId="urn:microsoft.com/office/officeart/2005/8/layout/vList6"/>
    <dgm:cxn modelId="{71A8194D-DEE5-427A-80FC-B95E8CDCDD66}" type="presParOf" srcId="{9727B0AC-5393-4CF9-A846-096115F4DCCF}" destId="{259D1B2C-4AA5-4794-8A5A-6E65A4CE9564}" srcOrd="0" destOrd="0" presId="urn:microsoft.com/office/officeart/2005/8/layout/vList6"/>
    <dgm:cxn modelId="{A4717198-6DBF-4D29-995B-8557B9085F94}" type="presParOf" srcId="{9727B0AC-5393-4CF9-A846-096115F4DCCF}" destId="{283928FE-8514-4C6B-B8AA-DCE7D25938D1}"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586AADE-5F24-4867-B97E-44EBBEC36F4F}"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286583B8-B80A-45D6-8951-03A6146132A3}">
      <dgm:prSet phldrT="[Text]" custT="1"/>
      <dgm:spPr/>
      <dgm:t>
        <a:bodyPr/>
        <a:lstStyle/>
        <a:p>
          <a:r>
            <a:rPr lang="en-US" sz="3200" dirty="0"/>
            <a:t>Brief orientation to program</a:t>
          </a:r>
        </a:p>
      </dgm:t>
    </dgm:pt>
    <dgm:pt modelId="{EF22EABE-DEC0-4B74-B350-425A1CB509A8}" type="parTrans" cxnId="{6A9AE90F-143F-4833-BD28-B8CA039F6F95}">
      <dgm:prSet/>
      <dgm:spPr/>
      <dgm:t>
        <a:bodyPr/>
        <a:lstStyle/>
        <a:p>
          <a:endParaRPr lang="en-US" sz="2400"/>
        </a:p>
      </dgm:t>
    </dgm:pt>
    <dgm:pt modelId="{34CC77FC-9B56-4E49-BE27-90CC68401F4A}" type="sibTrans" cxnId="{6A9AE90F-143F-4833-BD28-B8CA039F6F95}">
      <dgm:prSet/>
      <dgm:spPr/>
      <dgm:t>
        <a:bodyPr/>
        <a:lstStyle/>
        <a:p>
          <a:endParaRPr lang="en-US" sz="2400"/>
        </a:p>
      </dgm:t>
    </dgm:pt>
    <dgm:pt modelId="{C987B479-C48E-4D22-86C0-35992BF75194}">
      <dgm:prSet custT="1"/>
      <dgm:spPr/>
      <dgm:t>
        <a:bodyPr/>
        <a:lstStyle/>
        <a:p>
          <a:r>
            <a:rPr lang="en-US" sz="3200" dirty="0"/>
            <a:t>Explanation of their role as a recruiter</a:t>
          </a:r>
        </a:p>
      </dgm:t>
    </dgm:pt>
    <dgm:pt modelId="{D83E8B60-501B-49D4-9DA3-20FFFF2DC441}" type="parTrans" cxnId="{F0965716-BEBB-4F6A-AF6E-E03EEE0E2C36}">
      <dgm:prSet/>
      <dgm:spPr/>
      <dgm:t>
        <a:bodyPr/>
        <a:lstStyle/>
        <a:p>
          <a:endParaRPr lang="en-US" sz="2400"/>
        </a:p>
      </dgm:t>
    </dgm:pt>
    <dgm:pt modelId="{31BF7118-8691-41AE-B049-A830814E6D04}" type="sibTrans" cxnId="{F0965716-BEBB-4F6A-AF6E-E03EEE0E2C36}">
      <dgm:prSet/>
      <dgm:spPr/>
      <dgm:t>
        <a:bodyPr/>
        <a:lstStyle/>
        <a:p>
          <a:endParaRPr lang="en-US" sz="2400"/>
        </a:p>
      </dgm:t>
    </dgm:pt>
    <dgm:pt modelId="{7DBE8CD6-E3E1-4C6A-9EE1-A6B1E85FA526}">
      <dgm:prSet custT="1"/>
      <dgm:spPr/>
      <dgm:t>
        <a:bodyPr/>
        <a:lstStyle/>
        <a:p>
          <a:r>
            <a:rPr lang="en-US" sz="2400" dirty="0"/>
            <a:t>May include written description of role</a:t>
          </a:r>
        </a:p>
      </dgm:t>
    </dgm:pt>
    <dgm:pt modelId="{C1F593D9-1A67-408F-89A1-E8767AE97903}" type="parTrans" cxnId="{F65C13F4-1163-4A88-B6E6-0CFD5E38B741}">
      <dgm:prSet/>
      <dgm:spPr/>
      <dgm:t>
        <a:bodyPr/>
        <a:lstStyle/>
        <a:p>
          <a:endParaRPr lang="en-US" sz="2400"/>
        </a:p>
      </dgm:t>
    </dgm:pt>
    <dgm:pt modelId="{D51CE0CB-9AC8-4661-9515-0BBBF0B6A563}" type="sibTrans" cxnId="{F65C13F4-1163-4A88-B6E6-0CFD5E38B741}">
      <dgm:prSet/>
      <dgm:spPr/>
      <dgm:t>
        <a:bodyPr/>
        <a:lstStyle/>
        <a:p>
          <a:endParaRPr lang="en-US" sz="2400"/>
        </a:p>
      </dgm:t>
    </dgm:pt>
    <dgm:pt modelId="{C0DF0716-A532-4EB1-BA07-30F3EA410323}">
      <dgm:prSet custT="1"/>
      <dgm:spPr/>
      <dgm:t>
        <a:bodyPr/>
        <a:lstStyle/>
        <a:p>
          <a:r>
            <a:rPr lang="en-US" sz="3200"/>
            <a:t>Discussion about their social network</a:t>
          </a:r>
          <a:endParaRPr lang="en-US" sz="3200" dirty="0"/>
        </a:p>
      </dgm:t>
    </dgm:pt>
    <dgm:pt modelId="{EBF7C26A-2EA5-4889-8BCB-3F685FC7DC05}" type="parTrans" cxnId="{68D79197-F1E8-47EF-B286-3644E9C0752B}">
      <dgm:prSet/>
      <dgm:spPr/>
      <dgm:t>
        <a:bodyPr/>
        <a:lstStyle/>
        <a:p>
          <a:endParaRPr lang="en-US" sz="2400"/>
        </a:p>
      </dgm:t>
    </dgm:pt>
    <dgm:pt modelId="{87CD3B5D-ACC6-4082-8049-345C8D46AECA}" type="sibTrans" cxnId="{68D79197-F1E8-47EF-B286-3644E9C0752B}">
      <dgm:prSet/>
      <dgm:spPr/>
      <dgm:t>
        <a:bodyPr/>
        <a:lstStyle/>
        <a:p>
          <a:endParaRPr lang="en-US" sz="2400"/>
        </a:p>
      </dgm:t>
    </dgm:pt>
    <dgm:pt modelId="{0B291967-2A1F-419D-A908-16C65CB4AEC1}">
      <dgm:prSet custT="1"/>
      <dgm:spPr/>
      <dgm:t>
        <a:bodyPr/>
        <a:lstStyle/>
        <a:p>
          <a:r>
            <a:rPr lang="en-US" sz="3200" dirty="0"/>
            <a:t>Coaching on how to approach peers for HIV testing and counseling (SNS-Form A)</a:t>
          </a:r>
        </a:p>
      </dgm:t>
    </dgm:pt>
    <dgm:pt modelId="{193408C9-406C-4718-810E-789DCC408CFD}" type="parTrans" cxnId="{AC48D1FA-5788-4C6F-9B74-9937FC6CE82C}">
      <dgm:prSet/>
      <dgm:spPr/>
      <dgm:t>
        <a:bodyPr/>
        <a:lstStyle/>
        <a:p>
          <a:endParaRPr lang="en-US" sz="2400"/>
        </a:p>
      </dgm:t>
    </dgm:pt>
    <dgm:pt modelId="{84A42FD6-4399-485F-998F-03A3E25EA86D}" type="sibTrans" cxnId="{AC48D1FA-5788-4C6F-9B74-9937FC6CE82C}">
      <dgm:prSet/>
      <dgm:spPr/>
      <dgm:t>
        <a:bodyPr/>
        <a:lstStyle/>
        <a:p>
          <a:endParaRPr lang="en-US" sz="2400"/>
        </a:p>
      </dgm:t>
    </dgm:pt>
    <dgm:pt modelId="{C8F609B5-BADC-4CEF-8DE7-AFB3FC40E40E}" type="pres">
      <dgm:prSet presAssocID="{E586AADE-5F24-4867-B97E-44EBBEC36F4F}" presName="linear" presStyleCnt="0">
        <dgm:presLayoutVars>
          <dgm:dir/>
          <dgm:resizeHandles val="exact"/>
        </dgm:presLayoutVars>
      </dgm:prSet>
      <dgm:spPr/>
    </dgm:pt>
    <dgm:pt modelId="{737A1B37-44E3-4F36-A246-1A909928DB9B}" type="pres">
      <dgm:prSet presAssocID="{286583B8-B80A-45D6-8951-03A6146132A3}" presName="comp" presStyleCnt="0"/>
      <dgm:spPr/>
    </dgm:pt>
    <dgm:pt modelId="{5E80A3ED-3468-426F-A4FF-C9398070A3C5}" type="pres">
      <dgm:prSet presAssocID="{286583B8-B80A-45D6-8951-03A6146132A3}" presName="box" presStyleLbl="node1" presStyleIdx="0" presStyleCnt="4"/>
      <dgm:spPr/>
    </dgm:pt>
    <dgm:pt modelId="{94E019F3-622D-421F-83D8-2408DA1548AD}" type="pres">
      <dgm:prSet presAssocID="{286583B8-B80A-45D6-8951-03A6146132A3}" presName="img"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t="-15000" b="-15000"/>
          </a:stretch>
        </a:blipFill>
      </dgm:spPr>
    </dgm:pt>
    <dgm:pt modelId="{99210C41-13C9-4EC6-B7FF-3197A0666771}" type="pres">
      <dgm:prSet presAssocID="{286583B8-B80A-45D6-8951-03A6146132A3}" presName="text" presStyleLbl="node1" presStyleIdx="0" presStyleCnt="4">
        <dgm:presLayoutVars>
          <dgm:bulletEnabled val="1"/>
        </dgm:presLayoutVars>
      </dgm:prSet>
      <dgm:spPr/>
    </dgm:pt>
    <dgm:pt modelId="{B026273F-B527-4148-8DE8-585B96EEE78F}" type="pres">
      <dgm:prSet presAssocID="{34CC77FC-9B56-4E49-BE27-90CC68401F4A}" presName="spacer" presStyleCnt="0"/>
      <dgm:spPr/>
    </dgm:pt>
    <dgm:pt modelId="{07E1188A-8B91-41A9-9E5B-BD340838FB55}" type="pres">
      <dgm:prSet presAssocID="{C987B479-C48E-4D22-86C0-35992BF75194}" presName="comp" presStyleCnt="0"/>
      <dgm:spPr/>
    </dgm:pt>
    <dgm:pt modelId="{41532153-8CE6-47DF-B390-D6AFCF6AD11D}" type="pres">
      <dgm:prSet presAssocID="{C987B479-C48E-4D22-86C0-35992BF75194}" presName="box" presStyleLbl="node1" presStyleIdx="1" presStyleCnt="4"/>
      <dgm:spPr/>
    </dgm:pt>
    <dgm:pt modelId="{A1FDE6B5-C699-4BB0-9AC9-ACB1447FD3CD}" type="pres">
      <dgm:prSet presAssocID="{C987B479-C48E-4D22-86C0-35992BF75194}" presName="img"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t="-32000" b="-32000"/>
          </a:stretch>
        </a:blipFill>
      </dgm:spPr>
    </dgm:pt>
    <dgm:pt modelId="{DAB74189-4DEE-4F50-A433-1B00CA7DE4A0}" type="pres">
      <dgm:prSet presAssocID="{C987B479-C48E-4D22-86C0-35992BF75194}" presName="text" presStyleLbl="node1" presStyleIdx="1" presStyleCnt="4">
        <dgm:presLayoutVars>
          <dgm:bulletEnabled val="1"/>
        </dgm:presLayoutVars>
      </dgm:prSet>
      <dgm:spPr/>
    </dgm:pt>
    <dgm:pt modelId="{696549FB-BECE-489E-B7EF-CE41F0CF4A3E}" type="pres">
      <dgm:prSet presAssocID="{31BF7118-8691-41AE-B049-A830814E6D04}" presName="spacer" presStyleCnt="0"/>
      <dgm:spPr/>
    </dgm:pt>
    <dgm:pt modelId="{E61BBBE6-5A0E-4930-81BA-6050ACDAA8D7}" type="pres">
      <dgm:prSet presAssocID="{C0DF0716-A532-4EB1-BA07-30F3EA410323}" presName="comp" presStyleCnt="0"/>
      <dgm:spPr/>
    </dgm:pt>
    <dgm:pt modelId="{5869D271-481F-44BD-AFB7-1077345633E4}" type="pres">
      <dgm:prSet presAssocID="{C0DF0716-A532-4EB1-BA07-30F3EA410323}" presName="box" presStyleLbl="node1" presStyleIdx="2" presStyleCnt="4"/>
      <dgm:spPr/>
    </dgm:pt>
    <dgm:pt modelId="{B225CBC0-1E87-424D-AA60-3B2137374938}" type="pres">
      <dgm:prSet presAssocID="{C0DF0716-A532-4EB1-BA07-30F3EA410323}" presName="img"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6000" b="-6000"/>
          </a:stretch>
        </a:blipFill>
      </dgm:spPr>
    </dgm:pt>
    <dgm:pt modelId="{A941E8EC-59E8-4429-9BE1-ABC8F223052D}" type="pres">
      <dgm:prSet presAssocID="{C0DF0716-A532-4EB1-BA07-30F3EA410323}" presName="text" presStyleLbl="node1" presStyleIdx="2" presStyleCnt="4">
        <dgm:presLayoutVars>
          <dgm:bulletEnabled val="1"/>
        </dgm:presLayoutVars>
      </dgm:prSet>
      <dgm:spPr/>
    </dgm:pt>
    <dgm:pt modelId="{3D8C8D7F-3F38-421D-8468-6C5789BBE320}" type="pres">
      <dgm:prSet presAssocID="{87CD3B5D-ACC6-4082-8049-345C8D46AECA}" presName="spacer" presStyleCnt="0"/>
      <dgm:spPr/>
    </dgm:pt>
    <dgm:pt modelId="{8A3325F6-E6F4-45AC-A30B-3C4B89534222}" type="pres">
      <dgm:prSet presAssocID="{0B291967-2A1F-419D-A908-16C65CB4AEC1}" presName="comp" presStyleCnt="0"/>
      <dgm:spPr/>
    </dgm:pt>
    <dgm:pt modelId="{C6EC671B-B0D3-452D-BC1D-D3DD0D989B16}" type="pres">
      <dgm:prSet presAssocID="{0B291967-2A1F-419D-A908-16C65CB4AEC1}" presName="box" presStyleLbl="node1" presStyleIdx="3" presStyleCnt="4"/>
      <dgm:spPr/>
    </dgm:pt>
    <dgm:pt modelId="{030CB5D2-3058-4D9F-A157-296254370329}" type="pres">
      <dgm:prSet presAssocID="{0B291967-2A1F-419D-A908-16C65CB4AEC1}" presName="img"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t="-8000" b="-8000"/>
          </a:stretch>
        </a:blipFill>
      </dgm:spPr>
    </dgm:pt>
    <dgm:pt modelId="{81773897-2AF6-47DA-92A2-57D341ED0829}" type="pres">
      <dgm:prSet presAssocID="{0B291967-2A1F-419D-A908-16C65CB4AEC1}" presName="text" presStyleLbl="node1" presStyleIdx="3" presStyleCnt="4">
        <dgm:presLayoutVars>
          <dgm:bulletEnabled val="1"/>
        </dgm:presLayoutVars>
      </dgm:prSet>
      <dgm:spPr/>
    </dgm:pt>
  </dgm:ptLst>
  <dgm:cxnLst>
    <dgm:cxn modelId="{33F3950A-3EDB-45B6-9491-0ABEB9DCC4E2}" type="presOf" srcId="{286583B8-B80A-45D6-8951-03A6146132A3}" destId="{5E80A3ED-3468-426F-A4FF-C9398070A3C5}" srcOrd="0" destOrd="0" presId="urn:microsoft.com/office/officeart/2005/8/layout/vList4"/>
    <dgm:cxn modelId="{FD590A0F-B22E-4B2F-8B9A-E0B1A93A69DD}" type="presOf" srcId="{C987B479-C48E-4D22-86C0-35992BF75194}" destId="{DAB74189-4DEE-4F50-A433-1B00CA7DE4A0}" srcOrd="1" destOrd="0" presId="urn:microsoft.com/office/officeart/2005/8/layout/vList4"/>
    <dgm:cxn modelId="{6A9AE90F-143F-4833-BD28-B8CA039F6F95}" srcId="{E586AADE-5F24-4867-B97E-44EBBEC36F4F}" destId="{286583B8-B80A-45D6-8951-03A6146132A3}" srcOrd="0" destOrd="0" parTransId="{EF22EABE-DEC0-4B74-B350-425A1CB509A8}" sibTransId="{34CC77FC-9B56-4E49-BE27-90CC68401F4A}"/>
    <dgm:cxn modelId="{F0965716-BEBB-4F6A-AF6E-E03EEE0E2C36}" srcId="{E586AADE-5F24-4867-B97E-44EBBEC36F4F}" destId="{C987B479-C48E-4D22-86C0-35992BF75194}" srcOrd="1" destOrd="0" parTransId="{D83E8B60-501B-49D4-9DA3-20FFFF2DC441}" sibTransId="{31BF7118-8691-41AE-B049-A830814E6D04}"/>
    <dgm:cxn modelId="{F9E7E31D-DF76-4E3F-B03C-8D52EE571A4D}" type="presOf" srcId="{7DBE8CD6-E3E1-4C6A-9EE1-A6B1E85FA526}" destId="{DAB74189-4DEE-4F50-A433-1B00CA7DE4A0}" srcOrd="1" destOrd="1" presId="urn:microsoft.com/office/officeart/2005/8/layout/vList4"/>
    <dgm:cxn modelId="{756B052A-67AC-45AF-A080-67E0304FB6EA}" type="presOf" srcId="{E586AADE-5F24-4867-B97E-44EBBEC36F4F}" destId="{C8F609B5-BADC-4CEF-8DE7-AFB3FC40E40E}" srcOrd="0" destOrd="0" presId="urn:microsoft.com/office/officeart/2005/8/layout/vList4"/>
    <dgm:cxn modelId="{2DCF7240-D219-4824-9883-0E4720FC474D}" type="presOf" srcId="{0B291967-2A1F-419D-A908-16C65CB4AEC1}" destId="{C6EC671B-B0D3-452D-BC1D-D3DD0D989B16}" srcOrd="0" destOrd="0" presId="urn:microsoft.com/office/officeart/2005/8/layout/vList4"/>
    <dgm:cxn modelId="{1B3AA46B-94E5-4408-99F8-51E4B2190070}" type="presOf" srcId="{7DBE8CD6-E3E1-4C6A-9EE1-A6B1E85FA526}" destId="{41532153-8CE6-47DF-B390-D6AFCF6AD11D}" srcOrd="0" destOrd="1" presId="urn:microsoft.com/office/officeart/2005/8/layout/vList4"/>
    <dgm:cxn modelId="{47B9856F-987A-44E3-B3BE-8ED3DEF475F7}" type="presOf" srcId="{C987B479-C48E-4D22-86C0-35992BF75194}" destId="{41532153-8CE6-47DF-B390-D6AFCF6AD11D}" srcOrd="0" destOrd="0" presId="urn:microsoft.com/office/officeart/2005/8/layout/vList4"/>
    <dgm:cxn modelId="{28B7B791-D9AF-4A3E-9C48-F280EB9DD461}" type="presOf" srcId="{C0DF0716-A532-4EB1-BA07-30F3EA410323}" destId="{A941E8EC-59E8-4429-9BE1-ABC8F223052D}" srcOrd="1" destOrd="0" presId="urn:microsoft.com/office/officeart/2005/8/layout/vList4"/>
    <dgm:cxn modelId="{66FCE396-2FDD-431E-BF92-EEB2E19B69A9}" type="presOf" srcId="{0B291967-2A1F-419D-A908-16C65CB4AEC1}" destId="{81773897-2AF6-47DA-92A2-57D341ED0829}" srcOrd="1" destOrd="0" presId="urn:microsoft.com/office/officeart/2005/8/layout/vList4"/>
    <dgm:cxn modelId="{68D79197-F1E8-47EF-B286-3644E9C0752B}" srcId="{E586AADE-5F24-4867-B97E-44EBBEC36F4F}" destId="{C0DF0716-A532-4EB1-BA07-30F3EA410323}" srcOrd="2" destOrd="0" parTransId="{EBF7C26A-2EA5-4889-8BCB-3F685FC7DC05}" sibTransId="{87CD3B5D-ACC6-4082-8049-345C8D46AECA}"/>
    <dgm:cxn modelId="{68F0D8A5-E1FF-4DCB-867C-5C0EDCD082C9}" type="presOf" srcId="{C0DF0716-A532-4EB1-BA07-30F3EA410323}" destId="{5869D271-481F-44BD-AFB7-1077345633E4}" srcOrd="0" destOrd="0" presId="urn:microsoft.com/office/officeart/2005/8/layout/vList4"/>
    <dgm:cxn modelId="{B9EEC8BA-BF0D-4E3E-B626-A480DD9114AD}" type="presOf" srcId="{286583B8-B80A-45D6-8951-03A6146132A3}" destId="{99210C41-13C9-4EC6-B7FF-3197A0666771}" srcOrd="1" destOrd="0" presId="urn:microsoft.com/office/officeart/2005/8/layout/vList4"/>
    <dgm:cxn modelId="{F65C13F4-1163-4A88-B6E6-0CFD5E38B741}" srcId="{C987B479-C48E-4D22-86C0-35992BF75194}" destId="{7DBE8CD6-E3E1-4C6A-9EE1-A6B1E85FA526}" srcOrd="0" destOrd="0" parTransId="{C1F593D9-1A67-408F-89A1-E8767AE97903}" sibTransId="{D51CE0CB-9AC8-4661-9515-0BBBF0B6A563}"/>
    <dgm:cxn modelId="{AC48D1FA-5788-4C6F-9B74-9937FC6CE82C}" srcId="{E586AADE-5F24-4867-B97E-44EBBEC36F4F}" destId="{0B291967-2A1F-419D-A908-16C65CB4AEC1}" srcOrd="3" destOrd="0" parTransId="{193408C9-406C-4718-810E-789DCC408CFD}" sibTransId="{84A42FD6-4399-485F-998F-03A3E25EA86D}"/>
    <dgm:cxn modelId="{25D9DF2D-8779-4CFC-B0D4-64FFC7062C8C}" type="presParOf" srcId="{C8F609B5-BADC-4CEF-8DE7-AFB3FC40E40E}" destId="{737A1B37-44E3-4F36-A246-1A909928DB9B}" srcOrd="0" destOrd="0" presId="urn:microsoft.com/office/officeart/2005/8/layout/vList4"/>
    <dgm:cxn modelId="{9A5F33DE-BFD7-44CC-8DCA-FCE27F57348A}" type="presParOf" srcId="{737A1B37-44E3-4F36-A246-1A909928DB9B}" destId="{5E80A3ED-3468-426F-A4FF-C9398070A3C5}" srcOrd="0" destOrd="0" presId="urn:microsoft.com/office/officeart/2005/8/layout/vList4"/>
    <dgm:cxn modelId="{F5A1301D-E129-4650-94A8-B11BE768A89A}" type="presParOf" srcId="{737A1B37-44E3-4F36-A246-1A909928DB9B}" destId="{94E019F3-622D-421F-83D8-2408DA1548AD}" srcOrd="1" destOrd="0" presId="urn:microsoft.com/office/officeart/2005/8/layout/vList4"/>
    <dgm:cxn modelId="{376610D6-C98A-40CB-A740-C3C5B2F99FDB}" type="presParOf" srcId="{737A1B37-44E3-4F36-A246-1A909928DB9B}" destId="{99210C41-13C9-4EC6-B7FF-3197A0666771}" srcOrd="2" destOrd="0" presId="urn:microsoft.com/office/officeart/2005/8/layout/vList4"/>
    <dgm:cxn modelId="{E82A95C0-264C-4076-B756-6552EBB67FC4}" type="presParOf" srcId="{C8F609B5-BADC-4CEF-8DE7-AFB3FC40E40E}" destId="{B026273F-B527-4148-8DE8-585B96EEE78F}" srcOrd="1" destOrd="0" presId="urn:microsoft.com/office/officeart/2005/8/layout/vList4"/>
    <dgm:cxn modelId="{C5AD9362-5BBB-4330-B7B2-06058237E1A0}" type="presParOf" srcId="{C8F609B5-BADC-4CEF-8DE7-AFB3FC40E40E}" destId="{07E1188A-8B91-41A9-9E5B-BD340838FB55}" srcOrd="2" destOrd="0" presId="urn:microsoft.com/office/officeart/2005/8/layout/vList4"/>
    <dgm:cxn modelId="{07F6C958-E242-4451-B790-AFF599C2DB2A}" type="presParOf" srcId="{07E1188A-8B91-41A9-9E5B-BD340838FB55}" destId="{41532153-8CE6-47DF-B390-D6AFCF6AD11D}" srcOrd="0" destOrd="0" presId="urn:microsoft.com/office/officeart/2005/8/layout/vList4"/>
    <dgm:cxn modelId="{25B60377-B11A-46D5-BB79-04554B81E547}" type="presParOf" srcId="{07E1188A-8B91-41A9-9E5B-BD340838FB55}" destId="{A1FDE6B5-C699-4BB0-9AC9-ACB1447FD3CD}" srcOrd="1" destOrd="0" presId="urn:microsoft.com/office/officeart/2005/8/layout/vList4"/>
    <dgm:cxn modelId="{D4220FBA-9AA7-47B9-94D3-DB01DF8D3310}" type="presParOf" srcId="{07E1188A-8B91-41A9-9E5B-BD340838FB55}" destId="{DAB74189-4DEE-4F50-A433-1B00CA7DE4A0}" srcOrd="2" destOrd="0" presId="urn:microsoft.com/office/officeart/2005/8/layout/vList4"/>
    <dgm:cxn modelId="{5FEF71C8-C9CC-4D09-B07A-F5F29CCB1BFF}" type="presParOf" srcId="{C8F609B5-BADC-4CEF-8DE7-AFB3FC40E40E}" destId="{696549FB-BECE-489E-B7EF-CE41F0CF4A3E}" srcOrd="3" destOrd="0" presId="urn:microsoft.com/office/officeart/2005/8/layout/vList4"/>
    <dgm:cxn modelId="{C34B2B22-EA2A-4D04-9D3A-BA368DEDDD29}" type="presParOf" srcId="{C8F609B5-BADC-4CEF-8DE7-AFB3FC40E40E}" destId="{E61BBBE6-5A0E-4930-81BA-6050ACDAA8D7}" srcOrd="4" destOrd="0" presId="urn:microsoft.com/office/officeart/2005/8/layout/vList4"/>
    <dgm:cxn modelId="{C2DC68CD-A2FB-4AEC-BC14-C70A8A8F9B24}" type="presParOf" srcId="{E61BBBE6-5A0E-4930-81BA-6050ACDAA8D7}" destId="{5869D271-481F-44BD-AFB7-1077345633E4}" srcOrd="0" destOrd="0" presId="urn:microsoft.com/office/officeart/2005/8/layout/vList4"/>
    <dgm:cxn modelId="{4AE3B4C5-AC23-4785-AD3F-E26B21CB816D}" type="presParOf" srcId="{E61BBBE6-5A0E-4930-81BA-6050ACDAA8D7}" destId="{B225CBC0-1E87-424D-AA60-3B2137374938}" srcOrd="1" destOrd="0" presId="urn:microsoft.com/office/officeart/2005/8/layout/vList4"/>
    <dgm:cxn modelId="{55C34551-8378-41C3-979E-09ACED1B7A79}" type="presParOf" srcId="{E61BBBE6-5A0E-4930-81BA-6050ACDAA8D7}" destId="{A941E8EC-59E8-4429-9BE1-ABC8F223052D}" srcOrd="2" destOrd="0" presId="urn:microsoft.com/office/officeart/2005/8/layout/vList4"/>
    <dgm:cxn modelId="{00CFF7ED-88B1-4AEF-80D2-42C8A6F2B702}" type="presParOf" srcId="{C8F609B5-BADC-4CEF-8DE7-AFB3FC40E40E}" destId="{3D8C8D7F-3F38-421D-8468-6C5789BBE320}" srcOrd="5" destOrd="0" presId="urn:microsoft.com/office/officeart/2005/8/layout/vList4"/>
    <dgm:cxn modelId="{BB3B958F-E737-452B-ADBF-F05D7E883DDD}" type="presParOf" srcId="{C8F609B5-BADC-4CEF-8DE7-AFB3FC40E40E}" destId="{8A3325F6-E6F4-45AC-A30B-3C4B89534222}" srcOrd="6" destOrd="0" presId="urn:microsoft.com/office/officeart/2005/8/layout/vList4"/>
    <dgm:cxn modelId="{F011D8A6-ECB3-4373-9356-9E5BA8D7C8B7}" type="presParOf" srcId="{8A3325F6-E6F4-45AC-A30B-3C4B89534222}" destId="{C6EC671B-B0D3-452D-BC1D-D3DD0D989B16}" srcOrd="0" destOrd="0" presId="urn:microsoft.com/office/officeart/2005/8/layout/vList4"/>
    <dgm:cxn modelId="{AE93DD22-1D81-4174-9A5F-6E836A1602BB}" type="presParOf" srcId="{8A3325F6-E6F4-45AC-A30B-3C4B89534222}" destId="{030CB5D2-3058-4D9F-A157-296254370329}" srcOrd="1" destOrd="0" presId="urn:microsoft.com/office/officeart/2005/8/layout/vList4"/>
    <dgm:cxn modelId="{C4E4B894-367F-41E7-9ABE-656F91C00150}" type="presParOf" srcId="{8A3325F6-E6F4-45AC-A30B-3C4B89534222}" destId="{81773897-2AF6-47DA-92A2-57D341ED0829}"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E272A38-2C53-44FE-B9D3-27FB3F560A15}" type="doc">
      <dgm:prSet loTypeId="urn:microsoft.com/office/officeart/2011/layout/TabList" loCatId="list" qsTypeId="urn:microsoft.com/office/officeart/2005/8/quickstyle/simple1" qsCatId="simple" csTypeId="urn:microsoft.com/office/officeart/2005/8/colors/accent1_2" csCatId="accent1" phldr="1"/>
      <dgm:spPr/>
    </dgm:pt>
    <dgm:pt modelId="{20FAF760-850C-4957-AC41-C4661ED1B814}">
      <dgm:prSet phldrT="[Text]" custT="1"/>
      <dgm:spPr>
        <a:solidFill>
          <a:srgbClr val="42B0D2"/>
        </a:solidFill>
        <a:ln>
          <a:solidFill>
            <a:schemeClr val="accent1">
              <a:lumMod val="75000"/>
            </a:schemeClr>
          </a:solidFill>
        </a:ln>
      </dgm:spPr>
      <dgm:t>
        <a:bodyPr/>
        <a:lstStyle/>
        <a:p>
          <a:r>
            <a:rPr lang="en-US" sz="2800" b="1" dirty="0">
              <a:solidFill>
                <a:schemeClr val="bg1"/>
              </a:solidFill>
              <a:effectLst>
                <a:outerShdw blurRad="38100" dist="25400" dir="5400000" algn="ctr">
                  <a:srgbClr val="6E747A">
                    <a:alpha val="43000"/>
                  </a:srgbClr>
                </a:outerShdw>
              </a:effectLst>
            </a:rPr>
            <a:t>Step 1</a:t>
          </a:r>
          <a:endParaRPr lang="en-US" sz="2800" dirty="0">
            <a:solidFill>
              <a:schemeClr val="bg1"/>
            </a:solidFill>
          </a:endParaRPr>
        </a:p>
      </dgm:t>
    </dgm:pt>
    <dgm:pt modelId="{B95B3F5F-DA5B-44A2-9ED5-F96577A8C5FD}" type="parTrans" cxnId="{DFBC184C-2328-47D6-A9F3-710D68859AA8}">
      <dgm:prSet/>
      <dgm:spPr/>
      <dgm:t>
        <a:bodyPr/>
        <a:lstStyle/>
        <a:p>
          <a:endParaRPr lang="en-US" sz="1100">
            <a:solidFill>
              <a:schemeClr val="tx1"/>
            </a:solidFill>
          </a:endParaRPr>
        </a:p>
      </dgm:t>
    </dgm:pt>
    <dgm:pt modelId="{850A3B16-16E3-4CCF-A91A-003928001A0D}" type="sibTrans" cxnId="{DFBC184C-2328-47D6-A9F3-710D68859AA8}">
      <dgm:prSet/>
      <dgm:spPr/>
      <dgm:t>
        <a:bodyPr/>
        <a:lstStyle/>
        <a:p>
          <a:endParaRPr lang="en-US" sz="1100">
            <a:solidFill>
              <a:schemeClr val="tx1"/>
            </a:solidFill>
          </a:endParaRPr>
        </a:p>
      </dgm:t>
    </dgm:pt>
    <dgm:pt modelId="{0C3059E3-5EC9-41C8-B87B-53E69806AC17}">
      <dgm:prSet custT="1"/>
      <dgm:spPr>
        <a:solidFill>
          <a:srgbClr val="42B0D2"/>
        </a:solidFill>
        <a:ln>
          <a:solidFill>
            <a:schemeClr val="accent1">
              <a:lumMod val="75000"/>
            </a:schemeClr>
          </a:solidFill>
        </a:ln>
      </dgm:spPr>
      <dgm:t>
        <a:bodyPr/>
        <a:lstStyle/>
        <a:p>
          <a:r>
            <a:rPr lang="en-US" sz="2800" b="1" dirty="0">
              <a:solidFill>
                <a:schemeClr val="bg1"/>
              </a:solidFill>
              <a:effectLst>
                <a:outerShdw blurRad="38100" dist="25400" dir="5400000" algn="ctr">
                  <a:srgbClr val="6E747A">
                    <a:alpha val="43000"/>
                  </a:srgbClr>
                </a:outerShdw>
              </a:effectLst>
            </a:rPr>
            <a:t>Step 4</a:t>
          </a:r>
          <a:endParaRPr lang="en-US" sz="2800" dirty="0">
            <a:solidFill>
              <a:schemeClr val="bg1"/>
            </a:solidFill>
          </a:endParaRPr>
        </a:p>
      </dgm:t>
    </dgm:pt>
    <dgm:pt modelId="{9611FDC7-98B1-4429-98CE-6197D9B7715B}" type="parTrans" cxnId="{C14CEB5C-17A5-4136-B2B2-2155F8CED0BB}">
      <dgm:prSet/>
      <dgm:spPr/>
      <dgm:t>
        <a:bodyPr/>
        <a:lstStyle/>
        <a:p>
          <a:endParaRPr lang="en-US" sz="1100">
            <a:solidFill>
              <a:schemeClr val="tx1"/>
            </a:solidFill>
          </a:endParaRPr>
        </a:p>
      </dgm:t>
    </dgm:pt>
    <dgm:pt modelId="{6A072DB7-620C-4197-AFA6-1DFE1C3EABC8}" type="sibTrans" cxnId="{C14CEB5C-17A5-4136-B2B2-2155F8CED0BB}">
      <dgm:prSet/>
      <dgm:spPr/>
      <dgm:t>
        <a:bodyPr/>
        <a:lstStyle/>
        <a:p>
          <a:endParaRPr lang="en-US" sz="1100">
            <a:solidFill>
              <a:schemeClr val="tx1"/>
            </a:solidFill>
          </a:endParaRPr>
        </a:p>
      </dgm:t>
    </dgm:pt>
    <dgm:pt modelId="{F08856D8-2463-42EA-9A81-982886A54A0A}">
      <dgm:prSet custT="1"/>
      <dgm:spPr>
        <a:solidFill>
          <a:srgbClr val="42B0D2"/>
        </a:solidFill>
        <a:ln>
          <a:solidFill>
            <a:schemeClr val="accent1">
              <a:lumMod val="75000"/>
            </a:schemeClr>
          </a:solidFill>
        </a:ln>
      </dgm:spPr>
      <dgm:t>
        <a:bodyPr/>
        <a:lstStyle/>
        <a:p>
          <a:r>
            <a:rPr lang="en-US" sz="2800" b="1" dirty="0">
              <a:solidFill>
                <a:schemeClr val="bg1"/>
              </a:solidFill>
              <a:effectLst>
                <a:outerShdw blurRad="38100" dist="25400" dir="5400000" algn="ctr">
                  <a:srgbClr val="6E747A">
                    <a:alpha val="43000"/>
                  </a:srgbClr>
                </a:outerShdw>
              </a:effectLst>
            </a:rPr>
            <a:t>Step 5</a:t>
          </a:r>
          <a:endParaRPr lang="en-US" sz="2800" dirty="0">
            <a:solidFill>
              <a:schemeClr val="bg1"/>
            </a:solidFill>
          </a:endParaRPr>
        </a:p>
      </dgm:t>
    </dgm:pt>
    <dgm:pt modelId="{F88A7C26-C4F5-4150-9599-CB1B19A8A909}" type="parTrans" cxnId="{D5BA5E74-10AD-460B-8582-35B1253BB056}">
      <dgm:prSet/>
      <dgm:spPr/>
      <dgm:t>
        <a:bodyPr/>
        <a:lstStyle/>
        <a:p>
          <a:endParaRPr lang="en-US" sz="1100">
            <a:solidFill>
              <a:schemeClr val="tx1"/>
            </a:solidFill>
          </a:endParaRPr>
        </a:p>
      </dgm:t>
    </dgm:pt>
    <dgm:pt modelId="{CC30F780-360D-4F32-850C-61F5419DAA2A}" type="sibTrans" cxnId="{D5BA5E74-10AD-460B-8582-35B1253BB056}">
      <dgm:prSet/>
      <dgm:spPr/>
      <dgm:t>
        <a:bodyPr/>
        <a:lstStyle/>
        <a:p>
          <a:endParaRPr lang="en-US" sz="1100">
            <a:solidFill>
              <a:schemeClr val="tx1"/>
            </a:solidFill>
          </a:endParaRPr>
        </a:p>
      </dgm:t>
    </dgm:pt>
    <dgm:pt modelId="{687B0D9B-08E6-4E3C-8903-5934A9CC5ADF}">
      <dgm:prSet custT="1"/>
      <dgm:spPr>
        <a:solidFill>
          <a:srgbClr val="42B0D2"/>
        </a:solidFill>
        <a:ln>
          <a:solidFill>
            <a:schemeClr val="accent1">
              <a:lumMod val="75000"/>
            </a:schemeClr>
          </a:solidFill>
        </a:ln>
      </dgm:spPr>
      <dgm:t>
        <a:bodyPr/>
        <a:lstStyle/>
        <a:p>
          <a:r>
            <a:rPr lang="en-US" sz="2800" b="1" dirty="0">
              <a:solidFill>
                <a:schemeClr val="bg1"/>
              </a:solidFill>
              <a:effectLst>
                <a:outerShdw blurRad="38100" dist="25400" dir="5400000" algn="ctr">
                  <a:srgbClr val="6E747A">
                    <a:alpha val="43000"/>
                  </a:srgbClr>
                </a:outerShdw>
              </a:effectLst>
            </a:rPr>
            <a:t>Step 6</a:t>
          </a:r>
          <a:endParaRPr lang="en-US" sz="2800" dirty="0">
            <a:solidFill>
              <a:schemeClr val="bg1"/>
            </a:solidFill>
          </a:endParaRPr>
        </a:p>
      </dgm:t>
    </dgm:pt>
    <dgm:pt modelId="{399AC83A-D9DD-410B-96EC-F00128648299}" type="parTrans" cxnId="{38068E83-7778-4D96-8CA8-30FEBFC5FEC6}">
      <dgm:prSet/>
      <dgm:spPr/>
      <dgm:t>
        <a:bodyPr/>
        <a:lstStyle/>
        <a:p>
          <a:endParaRPr lang="en-US" sz="1100">
            <a:solidFill>
              <a:schemeClr val="tx1"/>
            </a:solidFill>
          </a:endParaRPr>
        </a:p>
      </dgm:t>
    </dgm:pt>
    <dgm:pt modelId="{48EF7954-FC3E-4B3A-9ACE-46B8789E6DF2}" type="sibTrans" cxnId="{38068E83-7778-4D96-8CA8-30FEBFC5FEC6}">
      <dgm:prSet/>
      <dgm:spPr/>
      <dgm:t>
        <a:bodyPr/>
        <a:lstStyle/>
        <a:p>
          <a:endParaRPr lang="en-US" sz="1100">
            <a:solidFill>
              <a:schemeClr val="tx1"/>
            </a:solidFill>
          </a:endParaRPr>
        </a:p>
      </dgm:t>
    </dgm:pt>
    <dgm:pt modelId="{177A54F0-9E4E-49BA-A4BB-60FA704ED1EF}">
      <dgm:prSet custT="1"/>
      <dgm:spPr>
        <a:solidFill>
          <a:srgbClr val="42B0D2"/>
        </a:solidFill>
        <a:ln>
          <a:solidFill>
            <a:schemeClr val="accent1">
              <a:lumMod val="75000"/>
            </a:schemeClr>
          </a:solidFill>
        </a:ln>
      </dgm:spPr>
      <dgm:t>
        <a:bodyPr/>
        <a:lstStyle/>
        <a:p>
          <a:r>
            <a:rPr lang="en-US" sz="2800" b="1" dirty="0">
              <a:solidFill>
                <a:schemeClr val="bg1"/>
              </a:solidFill>
              <a:effectLst>
                <a:outerShdw blurRad="38100" dist="25400" dir="5400000" algn="ctr">
                  <a:srgbClr val="6E747A">
                    <a:alpha val="43000"/>
                  </a:srgbClr>
                </a:outerShdw>
              </a:effectLst>
            </a:rPr>
            <a:t>Step 2</a:t>
          </a:r>
          <a:endParaRPr lang="en-US" sz="2800" dirty="0">
            <a:solidFill>
              <a:schemeClr val="bg1"/>
            </a:solidFill>
          </a:endParaRPr>
        </a:p>
      </dgm:t>
    </dgm:pt>
    <dgm:pt modelId="{3A4563AB-17D1-4FA2-9F32-83C879206C32}" type="sibTrans" cxnId="{4B31ED1D-9DAA-4F1E-87A3-B224BB7E206D}">
      <dgm:prSet/>
      <dgm:spPr/>
      <dgm:t>
        <a:bodyPr/>
        <a:lstStyle/>
        <a:p>
          <a:endParaRPr lang="en-US" sz="1100">
            <a:solidFill>
              <a:schemeClr val="tx1"/>
            </a:solidFill>
          </a:endParaRPr>
        </a:p>
      </dgm:t>
    </dgm:pt>
    <dgm:pt modelId="{414F3F26-9702-4594-96AD-03551B048771}" type="parTrans" cxnId="{4B31ED1D-9DAA-4F1E-87A3-B224BB7E206D}">
      <dgm:prSet/>
      <dgm:spPr/>
      <dgm:t>
        <a:bodyPr/>
        <a:lstStyle/>
        <a:p>
          <a:endParaRPr lang="en-US" sz="1100">
            <a:solidFill>
              <a:schemeClr val="tx1"/>
            </a:solidFill>
          </a:endParaRPr>
        </a:p>
      </dgm:t>
    </dgm:pt>
    <dgm:pt modelId="{5C1732B4-E7BD-4BB3-A1C8-63E650D3DF4C}">
      <dgm:prSet phldrT="[Text]" custT="1"/>
      <dgm:spPr/>
      <dgm:t>
        <a:bodyPr/>
        <a:lstStyle/>
        <a:p>
          <a:r>
            <a:rPr lang="en-US" sz="2000" b="1" dirty="0">
              <a:solidFill>
                <a:schemeClr val="tx1"/>
              </a:solidFill>
              <a:effectLst/>
            </a:rPr>
            <a:t>Identify people in your network (friends, acquaintances, sexual partners or relative) who may be at risk of HIV infection.  	</a:t>
          </a:r>
        </a:p>
      </dgm:t>
    </dgm:pt>
    <dgm:pt modelId="{6135C85F-4CA5-413D-A979-3E8C5B6827EE}" type="parTrans" cxnId="{52936E56-042B-4B08-932E-A3C9B74A56C8}">
      <dgm:prSet/>
      <dgm:spPr/>
      <dgm:t>
        <a:bodyPr/>
        <a:lstStyle/>
        <a:p>
          <a:endParaRPr lang="en-US" sz="1100">
            <a:solidFill>
              <a:schemeClr val="tx1"/>
            </a:solidFill>
          </a:endParaRPr>
        </a:p>
      </dgm:t>
    </dgm:pt>
    <dgm:pt modelId="{3EE4E952-C4D5-451A-97F0-D484FEE0AF42}" type="sibTrans" cxnId="{52936E56-042B-4B08-932E-A3C9B74A56C8}">
      <dgm:prSet/>
      <dgm:spPr/>
      <dgm:t>
        <a:bodyPr/>
        <a:lstStyle/>
        <a:p>
          <a:endParaRPr lang="en-US" sz="1100">
            <a:solidFill>
              <a:schemeClr val="tx1"/>
            </a:solidFill>
          </a:endParaRPr>
        </a:p>
      </dgm:t>
    </dgm:pt>
    <dgm:pt modelId="{A979A638-0E91-48E3-B0E4-835925869D2F}">
      <dgm:prSet custT="1"/>
      <dgm:spPr/>
      <dgm:t>
        <a:bodyPr/>
        <a:lstStyle/>
        <a:p>
          <a:r>
            <a:rPr lang="en-US" sz="2000" b="1" dirty="0">
              <a:solidFill>
                <a:schemeClr val="tx1"/>
              </a:solidFill>
              <a:effectLst/>
            </a:rPr>
            <a:t>Consider if these network members may be interested in receiving an HIV test if they can receive a small incentive when they get tested.	</a:t>
          </a:r>
        </a:p>
      </dgm:t>
    </dgm:pt>
    <dgm:pt modelId="{FA72CBEF-E2F3-4BEB-8999-576F32059ADF}" type="parTrans" cxnId="{7DC3D8D6-2518-4536-8C7A-3C15565F42E9}">
      <dgm:prSet/>
      <dgm:spPr/>
      <dgm:t>
        <a:bodyPr/>
        <a:lstStyle/>
        <a:p>
          <a:endParaRPr lang="en-US" sz="1100">
            <a:solidFill>
              <a:schemeClr val="tx1"/>
            </a:solidFill>
          </a:endParaRPr>
        </a:p>
      </dgm:t>
    </dgm:pt>
    <dgm:pt modelId="{BA6B24FD-97B9-4A45-B70B-68C04A908272}" type="sibTrans" cxnId="{7DC3D8D6-2518-4536-8C7A-3C15565F42E9}">
      <dgm:prSet/>
      <dgm:spPr/>
      <dgm:t>
        <a:bodyPr/>
        <a:lstStyle/>
        <a:p>
          <a:endParaRPr lang="en-US" sz="1100">
            <a:solidFill>
              <a:schemeClr val="tx1"/>
            </a:solidFill>
          </a:endParaRPr>
        </a:p>
      </dgm:t>
    </dgm:pt>
    <dgm:pt modelId="{32B04FE7-8DB2-4628-B7E5-20F143C095BF}">
      <dgm:prSet custT="1"/>
      <dgm:spPr/>
      <dgm:t>
        <a:bodyPr/>
        <a:lstStyle/>
        <a:p>
          <a:r>
            <a:rPr lang="en-US" sz="2000" b="1" dirty="0">
              <a:solidFill>
                <a:schemeClr val="tx1"/>
              </a:solidFill>
              <a:effectLst/>
            </a:rPr>
            <a:t>Tell your network member that the results of his/her HIV test will never be shared with you.</a:t>
          </a:r>
        </a:p>
      </dgm:t>
    </dgm:pt>
    <dgm:pt modelId="{CA7B512A-862A-427B-9750-40A15557233E}" type="parTrans" cxnId="{57BF4AEE-F526-4317-8C6F-94D4C810366F}">
      <dgm:prSet/>
      <dgm:spPr/>
      <dgm:t>
        <a:bodyPr/>
        <a:lstStyle/>
        <a:p>
          <a:endParaRPr lang="en-US" sz="1100">
            <a:solidFill>
              <a:schemeClr val="tx1"/>
            </a:solidFill>
          </a:endParaRPr>
        </a:p>
      </dgm:t>
    </dgm:pt>
    <dgm:pt modelId="{756D3FD5-BE63-4CFE-8894-2BCCB7E419A2}" type="sibTrans" cxnId="{57BF4AEE-F526-4317-8C6F-94D4C810366F}">
      <dgm:prSet/>
      <dgm:spPr/>
      <dgm:t>
        <a:bodyPr/>
        <a:lstStyle/>
        <a:p>
          <a:endParaRPr lang="en-US" sz="1100">
            <a:solidFill>
              <a:schemeClr val="tx1"/>
            </a:solidFill>
          </a:endParaRPr>
        </a:p>
      </dgm:t>
    </dgm:pt>
    <dgm:pt modelId="{682F4289-7B16-479C-8A42-95B7790C729A}">
      <dgm:prSet custT="1"/>
      <dgm:spPr/>
      <dgm:t>
        <a:bodyPr/>
        <a:lstStyle/>
        <a:p>
          <a:r>
            <a:rPr lang="en-US" sz="2000" b="1" dirty="0">
              <a:solidFill>
                <a:schemeClr val="tx1"/>
              </a:solidFill>
              <a:effectLst/>
            </a:rPr>
            <a:t>A friendly professional can be reached by the phone number for any questions about HIV testing location or about their test results. </a:t>
          </a:r>
        </a:p>
      </dgm:t>
    </dgm:pt>
    <dgm:pt modelId="{8AC1D96C-E322-4B3E-9EBF-7B2F7346FDF9}" type="parTrans" cxnId="{E50C4630-270C-46A5-BB8E-EC39CEFD9DE7}">
      <dgm:prSet/>
      <dgm:spPr/>
      <dgm:t>
        <a:bodyPr/>
        <a:lstStyle/>
        <a:p>
          <a:endParaRPr lang="en-US" sz="1100">
            <a:solidFill>
              <a:schemeClr val="tx1"/>
            </a:solidFill>
          </a:endParaRPr>
        </a:p>
      </dgm:t>
    </dgm:pt>
    <dgm:pt modelId="{1A17FD72-685C-4F30-888E-4CD32A3B1B0E}" type="sibTrans" cxnId="{E50C4630-270C-46A5-BB8E-EC39CEFD9DE7}">
      <dgm:prSet/>
      <dgm:spPr/>
      <dgm:t>
        <a:bodyPr/>
        <a:lstStyle/>
        <a:p>
          <a:endParaRPr lang="en-US" sz="1100">
            <a:solidFill>
              <a:schemeClr val="tx1"/>
            </a:solidFill>
          </a:endParaRPr>
        </a:p>
      </dgm:t>
    </dgm:pt>
    <dgm:pt modelId="{EE464018-313F-4C42-8B3E-A2FCE8027CE8}">
      <dgm:prSet custT="1"/>
      <dgm:spPr/>
      <dgm:t>
        <a:bodyPr/>
        <a:lstStyle/>
        <a:p>
          <a:r>
            <a:rPr lang="en-US" sz="2000" b="1" dirty="0">
              <a:solidFill>
                <a:schemeClr val="tx1"/>
              </a:solidFill>
              <a:effectLst/>
            </a:rPr>
            <a:t>Contact the HIV testing location to inquire about any referral incentives owed to you. </a:t>
          </a:r>
        </a:p>
      </dgm:t>
    </dgm:pt>
    <dgm:pt modelId="{FAC7C56E-0E33-429E-A2D2-BE82F8CBB0BE}" type="parTrans" cxnId="{47CB8BE0-E78C-46D1-9DC4-3A6697FC90A6}">
      <dgm:prSet/>
      <dgm:spPr/>
      <dgm:t>
        <a:bodyPr/>
        <a:lstStyle/>
        <a:p>
          <a:endParaRPr lang="en-US" sz="1100">
            <a:solidFill>
              <a:schemeClr val="tx1"/>
            </a:solidFill>
          </a:endParaRPr>
        </a:p>
      </dgm:t>
    </dgm:pt>
    <dgm:pt modelId="{6232E6D7-173F-4ACF-BACC-E560E9C52E9B}" type="sibTrans" cxnId="{47CB8BE0-E78C-46D1-9DC4-3A6697FC90A6}">
      <dgm:prSet/>
      <dgm:spPr/>
      <dgm:t>
        <a:bodyPr/>
        <a:lstStyle/>
        <a:p>
          <a:endParaRPr lang="en-US" sz="1100">
            <a:solidFill>
              <a:schemeClr val="tx1"/>
            </a:solidFill>
          </a:endParaRPr>
        </a:p>
      </dgm:t>
    </dgm:pt>
    <dgm:pt modelId="{EA5742CE-EA86-49F1-972D-78C71C7820D2}">
      <dgm:prSet custT="1"/>
      <dgm:spPr>
        <a:solidFill>
          <a:srgbClr val="42B0D2"/>
        </a:solidFill>
        <a:ln>
          <a:solidFill>
            <a:schemeClr val="accent1">
              <a:lumMod val="75000"/>
            </a:schemeClr>
          </a:solidFill>
        </a:ln>
      </dgm:spPr>
      <dgm:t>
        <a:bodyPr/>
        <a:lstStyle/>
        <a:p>
          <a:r>
            <a:rPr lang="en-US" sz="2800" b="1">
              <a:solidFill>
                <a:schemeClr val="bg1"/>
              </a:solidFill>
              <a:effectLst>
                <a:outerShdw blurRad="38100" dist="25400" dir="5400000" algn="ctr">
                  <a:srgbClr val="6E747A">
                    <a:alpha val="43000"/>
                  </a:srgbClr>
                </a:outerShdw>
              </a:effectLst>
            </a:rPr>
            <a:t>Step 3</a:t>
          </a:r>
          <a:endParaRPr lang="en-US" sz="2800" b="1" dirty="0">
            <a:solidFill>
              <a:schemeClr val="bg1"/>
            </a:solidFill>
            <a:effectLst/>
          </a:endParaRPr>
        </a:p>
      </dgm:t>
    </dgm:pt>
    <dgm:pt modelId="{B988F3B0-C0F8-40C6-9595-5EBB92EED28A}" type="parTrans" cxnId="{EF20266B-186A-40AD-86D0-88F6152BBDEB}">
      <dgm:prSet/>
      <dgm:spPr/>
      <dgm:t>
        <a:bodyPr/>
        <a:lstStyle/>
        <a:p>
          <a:endParaRPr lang="en-US"/>
        </a:p>
      </dgm:t>
    </dgm:pt>
    <dgm:pt modelId="{EFED4A55-0161-40EF-9C97-362F0638613C}" type="sibTrans" cxnId="{EF20266B-186A-40AD-86D0-88F6152BBDEB}">
      <dgm:prSet/>
      <dgm:spPr/>
      <dgm:t>
        <a:bodyPr/>
        <a:lstStyle/>
        <a:p>
          <a:endParaRPr lang="en-US"/>
        </a:p>
      </dgm:t>
    </dgm:pt>
    <dgm:pt modelId="{78A9CED0-44F5-4C29-87F7-39CBC80ADB14}">
      <dgm:prSet custT="1"/>
      <dgm:spPr/>
      <dgm:t>
        <a:bodyPr/>
        <a:lstStyle/>
        <a:p>
          <a:r>
            <a:rPr lang="en-US" sz="2000" b="1" dirty="0">
              <a:solidFill>
                <a:schemeClr val="tx1"/>
              </a:solidFill>
              <a:effectLst/>
            </a:rPr>
            <a:t>You will receive referral coupons to give to them to direct them to a friendly and confidential HIV testing location.	</a:t>
          </a:r>
        </a:p>
      </dgm:t>
    </dgm:pt>
    <dgm:pt modelId="{42369231-58E6-4E90-8096-B13C79CE1896}" type="parTrans" cxnId="{9A20F7C0-4445-47BB-8E32-7B834567F0D6}">
      <dgm:prSet/>
      <dgm:spPr/>
      <dgm:t>
        <a:bodyPr/>
        <a:lstStyle/>
        <a:p>
          <a:endParaRPr lang="en-US"/>
        </a:p>
      </dgm:t>
    </dgm:pt>
    <dgm:pt modelId="{F536344A-51F4-408D-BA47-BAFDCF42B991}" type="sibTrans" cxnId="{9A20F7C0-4445-47BB-8E32-7B834567F0D6}">
      <dgm:prSet/>
      <dgm:spPr/>
      <dgm:t>
        <a:bodyPr/>
        <a:lstStyle/>
        <a:p>
          <a:endParaRPr lang="en-US"/>
        </a:p>
      </dgm:t>
    </dgm:pt>
    <dgm:pt modelId="{6A599BC1-4406-4FE0-B8FE-FB119DE2ADB3}">
      <dgm:prSet custT="1"/>
      <dgm:spPr>
        <a:solidFill>
          <a:srgbClr val="42B0D2"/>
        </a:solidFill>
        <a:ln>
          <a:solidFill>
            <a:schemeClr val="accent1">
              <a:lumMod val="75000"/>
            </a:schemeClr>
          </a:solidFill>
        </a:ln>
      </dgm:spPr>
      <dgm:t>
        <a:bodyPr/>
        <a:lstStyle/>
        <a:p>
          <a:r>
            <a:rPr lang="en-US" sz="2800" b="1" dirty="0">
              <a:solidFill>
                <a:schemeClr val="bg1"/>
              </a:solidFill>
              <a:effectLst>
                <a:outerShdw blurRad="38100" dist="25400" dir="5400000" algn="ctr">
                  <a:srgbClr val="6E747A">
                    <a:alpha val="43000"/>
                  </a:srgbClr>
                </a:outerShdw>
              </a:effectLst>
            </a:rPr>
            <a:t>Step 7</a:t>
          </a:r>
          <a:endParaRPr lang="en-US" sz="2800" dirty="0">
            <a:solidFill>
              <a:schemeClr val="bg1"/>
            </a:solidFill>
          </a:endParaRPr>
        </a:p>
      </dgm:t>
    </dgm:pt>
    <dgm:pt modelId="{D6AE0824-CF43-430E-8835-6F968340D07C}" type="parTrans" cxnId="{590A4594-60AE-4A7B-B8F2-A80764E85417}">
      <dgm:prSet/>
      <dgm:spPr/>
      <dgm:t>
        <a:bodyPr/>
        <a:lstStyle/>
        <a:p>
          <a:endParaRPr lang="en-US"/>
        </a:p>
      </dgm:t>
    </dgm:pt>
    <dgm:pt modelId="{931EC503-93D6-4509-A06C-1AD93C380A76}" type="sibTrans" cxnId="{590A4594-60AE-4A7B-B8F2-A80764E85417}">
      <dgm:prSet/>
      <dgm:spPr/>
      <dgm:t>
        <a:bodyPr/>
        <a:lstStyle/>
        <a:p>
          <a:endParaRPr lang="en-US"/>
        </a:p>
      </dgm:t>
    </dgm:pt>
    <dgm:pt modelId="{F748B420-2F8E-4C75-AD9F-0C4EEC2B8197}">
      <dgm:prSet custT="1"/>
      <dgm:spPr>
        <a:noFill/>
      </dgm:spPr>
      <dgm:t>
        <a:bodyPr/>
        <a:lstStyle/>
        <a:p>
          <a:r>
            <a:rPr lang="en-US" sz="2000" b="1" dirty="0">
              <a:solidFill>
                <a:schemeClr val="tx1"/>
              </a:solidFill>
              <a:effectLst/>
            </a:rPr>
            <a:t>Refer to the </a:t>
          </a:r>
          <a:r>
            <a:rPr lang="en-US" sz="2000" b="1" u="sng" dirty="0">
              <a:solidFill>
                <a:srgbClr val="048DB8"/>
              </a:solidFill>
              <a:effectLst/>
            </a:rPr>
            <a:t>SNS Coaching Guide </a:t>
          </a:r>
          <a:r>
            <a:rPr lang="en-US" sz="2000" b="1" dirty="0">
              <a:solidFill>
                <a:schemeClr val="tx1"/>
              </a:solidFill>
              <a:effectLst/>
            </a:rPr>
            <a:t>for detailed coaching techniques to improve recruitment.</a:t>
          </a:r>
          <a:endParaRPr lang="en-US" sz="2000" b="1" dirty="0">
            <a:solidFill>
              <a:schemeClr val="bg1"/>
            </a:solidFill>
          </a:endParaRPr>
        </a:p>
      </dgm:t>
    </dgm:pt>
    <dgm:pt modelId="{462491D3-CF7D-4853-A321-76722239E91A}" type="parTrans" cxnId="{B7F12458-D5A8-416E-9C5D-FF0E1C8C2229}">
      <dgm:prSet/>
      <dgm:spPr/>
      <dgm:t>
        <a:bodyPr/>
        <a:lstStyle/>
        <a:p>
          <a:endParaRPr lang="en-US"/>
        </a:p>
      </dgm:t>
    </dgm:pt>
    <dgm:pt modelId="{598CEAFC-291A-4274-804C-22F004DD060D}" type="sibTrans" cxnId="{B7F12458-D5A8-416E-9C5D-FF0E1C8C2229}">
      <dgm:prSet/>
      <dgm:spPr/>
      <dgm:t>
        <a:bodyPr/>
        <a:lstStyle/>
        <a:p>
          <a:endParaRPr lang="en-US"/>
        </a:p>
      </dgm:t>
    </dgm:pt>
    <dgm:pt modelId="{9F6BDDFF-B7EA-4717-A3F3-6866CA572F5F}" type="pres">
      <dgm:prSet presAssocID="{7E272A38-2C53-44FE-B9D3-27FB3F560A15}" presName="Name0" presStyleCnt="0">
        <dgm:presLayoutVars>
          <dgm:chMax/>
          <dgm:chPref val="3"/>
          <dgm:dir/>
          <dgm:animOne val="branch"/>
          <dgm:animLvl val="lvl"/>
        </dgm:presLayoutVars>
      </dgm:prSet>
      <dgm:spPr/>
    </dgm:pt>
    <dgm:pt modelId="{019A2C85-20F2-4581-8124-9F7A3BDC9C4A}" type="pres">
      <dgm:prSet presAssocID="{20FAF760-850C-4957-AC41-C4661ED1B814}" presName="composite" presStyleCnt="0"/>
      <dgm:spPr/>
    </dgm:pt>
    <dgm:pt modelId="{830000F8-F280-4F9B-8062-35D885DD4E3D}" type="pres">
      <dgm:prSet presAssocID="{20FAF760-850C-4957-AC41-C4661ED1B814}" presName="FirstChild" presStyleLbl="revTx" presStyleIdx="0" presStyleCnt="7" custScaleX="108773" custScaleY="98095" custLinFactNeighborX="-6948">
        <dgm:presLayoutVars>
          <dgm:chMax val="0"/>
          <dgm:chPref val="0"/>
          <dgm:bulletEnabled val="1"/>
        </dgm:presLayoutVars>
      </dgm:prSet>
      <dgm:spPr/>
    </dgm:pt>
    <dgm:pt modelId="{EBAB70A7-44D3-467B-8A46-902E089E621C}" type="pres">
      <dgm:prSet presAssocID="{20FAF760-850C-4957-AC41-C4661ED1B814}" presName="Parent" presStyleLbl="alignNode1" presStyleIdx="0" presStyleCnt="7" custScaleX="54243" custScaleY="97598" custLinFactNeighborX="-21667">
        <dgm:presLayoutVars>
          <dgm:chMax val="3"/>
          <dgm:chPref val="3"/>
          <dgm:bulletEnabled val="1"/>
        </dgm:presLayoutVars>
      </dgm:prSet>
      <dgm:spPr/>
    </dgm:pt>
    <dgm:pt modelId="{D63DC07A-0E55-4529-A9D0-D43BB0AB98C6}" type="pres">
      <dgm:prSet presAssocID="{20FAF760-850C-4957-AC41-C4661ED1B814}" presName="Accent" presStyleLbl="parChTrans1D1" presStyleIdx="0" presStyleCnt="7"/>
      <dgm:spPr>
        <a:ln>
          <a:solidFill>
            <a:srgbClr val="42B0D2"/>
          </a:solidFill>
        </a:ln>
      </dgm:spPr>
    </dgm:pt>
    <dgm:pt modelId="{1B698772-A3F8-4F3B-AEF3-1AFA9467EE8E}" type="pres">
      <dgm:prSet presAssocID="{850A3B16-16E3-4CCF-A91A-003928001A0D}" presName="sibTrans" presStyleCnt="0"/>
      <dgm:spPr/>
    </dgm:pt>
    <dgm:pt modelId="{84A2F104-E9EF-4492-B58C-2561ACFC45D5}" type="pres">
      <dgm:prSet presAssocID="{177A54F0-9E4E-49BA-A4BB-60FA704ED1EF}" presName="composite" presStyleCnt="0"/>
      <dgm:spPr/>
    </dgm:pt>
    <dgm:pt modelId="{CA6E0C96-1CE4-4D08-86B9-D569E1D6744A}" type="pres">
      <dgm:prSet presAssocID="{177A54F0-9E4E-49BA-A4BB-60FA704ED1EF}" presName="FirstChild" presStyleLbl="revTx" presStyleIdx="1" presStyleCnt="7" custScaleX="108706" custScaleY="80656" custLinFactNeighborX="-6948">
        <dgm:presLayoutVars>
          <dgm:chMax val="0"/>
          <dgm:chPref val="0"/>
          <dgm:bulletEnabled val="1"/>
        </dgm:presLayoutVars>
      </dgm:prSet>
      <dgm:spPr/>
    </dgm:pt>
    <dgm:pt modelId="{9283B72D-007A-4BC7-A604-CB9D127F5029}" type="pres">
      <dgm:prSet presAssocID="{177A54F0-9E4E-49BA-A4BB-60FA704ED1EF}" presName="Parent" presStyleLbl="alignNode1" presStyleIdx="1" presStyleCnt="7" custScaleX="54243" custScaleY="97598" custLinFactNeighborX="-21667">
        <dgm:presLayoutVars>
          <dgm:chMax val="3"/>
          <dgm:chPref val="3"/>
          <dgm:bulletEnabled val="1"/>
        </dgm:presLayoutVars>
      </dgm:prSet>
      <dgm:spPr/>
    </dgm:pt>
    <dgm:pt modelId="{C72D0695-1F9C-4458-BA65-6873FEB5D334}" type="pres">
      <dgm:prSet presAssocID="{177A54F0-9E4E-49BA-A4BB-60FA704ED1EF}" presName="Accent" presStyleLbl="parChTrans1D1" presStyleIdx="1" presStyleCnt="7"/>
      <dgm:spPr>
        <a:ln>
          <a:solidFill>
            <a:srgbClr val="42B0D2"/>
          </a:solidFill>
        </a:ln>
      </dgm:spPr>
    </dgm:pt>
    <dgm:pt modelId="{F84349E0-90E0-46BA-B778-08AB6D9D2BCD}" type="pres">
      <dgm:prSet presAssocID="{3A4563AB-17D1-4FA2-9F32-83C879206C32}" presName="sibTrans" presStyleCnt="0"/>
      <dgm:spPr/>
    </dgm:pt>
    <dgm:pt modelId="{C9A73FCC-3268-4EF3-9FB8-009B2374459D}" type="pres">
      <dgm:prSet presAssocID="{EA5742CE-EA86-49F1-972D-78C71C7820D2}" presName="composite" presStyleCnt="0"/>
      <dgm:spPr/>
    </dgm:pt>
    <dgm:pt modelId="{9059B943-CF44-4C30-926F-91BD225D6C29}" type="pres">
      <dgm:prSet presAssocID="{EA5742CE-EA86-49F1-972D-78C71C7820D2}" presName="FirstChild" presStyleLbl="revTx" presStyleIdx="2" presStyleCnt="7" custAng="0" custScaleX="108809" custScaleY="74115" custLinFactNeighborX="-6948" custLinFactNeighborY="0">
        <dgm:presLayoutVars>
          <dgm:chMax val="0"/>
          <dgm:chPref val="0"/>
          <dgm:bulletEnabled val="1"/>
        </dgm:presLayoutVars>
      </dgm:prSet>
      <dgm:spPr/>
    </dgm:pt>
    <dgm:pt modelId="{7066335F-4F3F-49A2-B391-E6F9D5C92FC5}" type="pres">
      <dgm:prSet presAssocID="{EA5742CE-EA86-49F1-972D-78C71C7820D2}" presName="Parent" presStyleLbl="alignNode1" presStyleIdx="2" presStyleCnt="7" custScaleX="54243" custScaleY="97598" custLinFactNeighborX="-16611" custLinFactNeighborY="-1222">
        <dgm:presLayoutVars>
          <dgm:chMax val="3"/>
          <dgm:chPref val="3"/>
          <dgm:bulletEnabled val="1"/>
        </dgm:presLayoutVars>
      </dgm:prSet>
      <dgm:spPr/>
    </dgm:pt>
    <dgm:pt modelId="{038C2887-2FE4-495B-BB8B-24F3B2E0C7DE}" type="pres">
      <dgm:prSet presAssocID="{EA5742CE-EA86-49F1-972D-78C71C7820D2}" presName="Accent" presStyleLbl="parChTrans1D1" presStyleIdx="2" presStyleCnt="7"/>
      <dgm:spPr>
        <a:ln>
          <a:solidFill>
            <a:srgbClr val="42B0D2"/>
          </a:solidFill>
        </a:ln>
      </dgm:spPr>
    </dgm:pt>
    <dgm:pt modelId="{85C27911-A355-4F2C-B998-6AF95EEE9ED8}" type="pres">
      <dgm:prSet presAssocID="{EFED4A55-0161-40EF-9C97-362F0638613C}" presName="sibTrans" presStyleCnt="0"/>
      <dgm:spPr/>
    </dgm:pt>
    <dgm:pt modelId="{214705D9-5E00-40AB-94FC-4B020FC1BCEF}" type="pres">
      <dgm:prSet presAssocID="{0C3059E3-5EC9-41C8-B87B-53E69806AC17}" presName="composite" presStyleCnt="0"/>
      <dgm:spPr/>
    </dgm:pt>
    <dgm:pt modelId="{D62A15B1-386B-4F0F-8800-D7BA4B8136B9}" type="pres">
      <dgm:prSet presAssocID="{0C3059E3-5EC9-41C8-B87B-53E69806AC17}" presName="FirstChild" presStyleLbl="revTx" presStyleIdx="3" presStyleCnt="7" custScaleX="108114" custScaleY="89496" custLinFactNeighborX="-7495" custLinFactNeighborY="-1305">
        <dgm:presLayoutVars>
          <dgm:chMax val="0"/>
          <dgm:chPref val="0"/>
          <dgm:bulletEnabled val="1"/>
        </dgm:presLayoutVars>
      </dgm:prSet>
      <dgm:spPr/>
    </dgm:pt>
    <dgm:pt modelId="{498FD61C-77E7-439B-9D19-7D5AB459ECB9}" type="pres">
      <dgm:prSet presAssocID="{0C3059E3-5EC9-41C8-B87B-53E69806AC17}" presName="Parent" presStyleLbl="alignNode1" presStyleIdx="3" presStyleCnt="7" custScaleX="54243" custScaleY="97598" custLinFactNeighborX="-21667">
        <dgm:presLayoutVars>
          <dgm:chMax val="3"/>
          <dgm:chPref val="3"/>
          <dgm:bulletEnabled val="1"/>
        </dgm:presLayoutVars>
      </dgm:prSet>
      <dgm:spPr/>
    </dgm:pt>
    <dgm:pt modelId="{EF5656B7-2B5B-4BD1-BCFF-D2A30D3D0A2A}" type="pres">
      <dgm:prSet presAssocID="{0C3059E3-5EC9-41C8-B87B-53E69806AC17}" presName="Accent" presStyleLbl="parChTrans1D1" presStyleIdx="3" presStyleCnt="7"/>
      <dgm:spPr>
        <a:ln>
          <a:solidFill>
            <a:srgbClr val="42B0D2"/>
          </a:solidFill>
        </a:ln>
      </dgm:spPr>
    </dgm:pt>
    <dgm:pt modelId="{5FFB9EF7-789B-42E6-B770-74015B107D0A}" type="pres">
      <dgm:prSet presAssocID="{6A072DB7-620C-4197-AFA6-1DFE1C3EABC8}" presName="sibTrans" presStyleCnt="0"/>
      <dgm:spPr/>
    </dgm:pt>
    <dgm:pt modelId="{DA062B22-812A-40A1-B1DC-A32F1F125849}" type="pres">
      <dgm:prSet presAssocID="{F08856D8-2463-42EA-9A81-982886A54A0A}" presName="composite" presStyleCnt="0"/>
      <dgm:spPr/>
    </dgm:pt>
    <dgm:pt modelId="{2BEA2382-5F5B-4995-896E-C846C5EC6044}" type="pres">
      <dgm:prSet presAssocID="{F08856D8-2463-42EA-9A81-982886A54A0A}" presName="FirstChild" presStyleLbl="revTx" presStyleIdx="4" presStyleCnt="7" custScaleX="107728" custScaleY="94621" custLinFactNeighborX="-7606">
        <dgm:presLayoutVars>
          <dgm:chMax val="0"/>
          <dgm:chPref val="0"/>
          <dgm:bulletEnabled val="1"/>
        </dgm:presLayoutVars>
      </dgm:prSet>
      <dgm:spPr/>
    </dgm:pt>
    <dgm:pt modelId="{1F7AC62B-0D66-4789-B05C-1C1154D5E0F8}" type="pres">
      <dgm:prSet presAssocID="{F08856D8-2463-42EA-9A81-982886A54A0A}" presName="Parent" presStyleLbl="alignNode1" presStyleIdx="4" presStyleCnt="7" custScaleX="54243" custScaleY="97598" custLinFactNeighborX="-21667">
        <dgm:presLayoutVars>
          <dgm:chMax val="3"/>
          <dgm:chPref val="3"/>
          <dgm:bulletEnabled val="1"/>
        </dgm:presLayoutVars>
      </dgm:prSet>
      <dgm:spPr/>
    </dgm:pt>
    <dgm:pt modelId="{B8A7DDFC-2448-44C9-9770-7C4B88AB8C44}" type="pres">
      <dgm:prSet presAssocID="{F08856D8-2463-42EA-9A81-982886A54A0A}" presName="Accent" presStyleLbl="parChTrans1D1" presStyleIdx="4" presStyleCnt="7"/>
      <dgm:spPr>
        <a:ln>
          <a:solidFill>
            <a:srgbClr val="42B0D2"/>
          </a:solidFill>
        </a:ln>
      </dgm:spPr>
    </dgm:pt>
    <dgm:pt modelId="{759B4E17-2C03-4CCD-A5CB-22C5A3EC386D}" type="pres">
      <dgm:prSet presAssocID="{CC30F780-360D-4F32-850C-61F5419DAA2A}" presName="sibTrans" presStyleCnt="0"/>
      <dgm:spPr/>
    </dgm:pt>
    <dgm:pt modelId="{4B3FD088-1FC9-4771-81E9-44A4E0D7CDAF}" type="pres">
      <dgm:prSet presAssocID="{687B0D9B-08E6-4E3C-8903-5934A9CC5ADF}" presName="composite" presStyleCnt="0"/>
      <dgm:spPr/>
    </dgm:pt>
    <dgm:pt modelId="{6C5D2A6E-F33F-49EE-86C1-267417EA07CE}" type="pres">
      <dgm:prSet presAssocID="{687B0D9B-08E6-4E3C-8903-5934A9CC5ADF}" presName="FirstChild" presStyleLbl="revTx" presStyleIdx="5" presStyleCnt="7" custScaleX="108114" custScaleY="78268" custLinFactNeighborX="-7647">
        <dgm:presLayoutVars>
          <dgm:chMax val="0"/>
          <dgm:chPref val="0"/>
          <dgm:bulletEnabled val="1"/>
        </dgm:presLayoutVars>
      </dgm:prSet>
      <dgm:spPr/>
    </dgm:pt>
    <dgm:pt modelId="{25BEC446-C4D0-438F-8E1C-2935DFFF32F4}" type="pres">
      <dgm:prSet presAssocID="{687B0D9B-08E6-4E3C-8903-5934A9CC5ADF}" presName="Parent" presStyleLbl="alignNode1" presStyleIdx="5" presStyleCnt="7" custScaleX="54243" custScaleY="97598" custLinFactNeighborX="-21667">
        <dgm:presLayoutVars>
          <dgm:chMax val="3"/>
          <dgm:chPref val="3"/>
          <dgm:bulletEnabled val="1"/>
        </dgm:presLayoutVars>
      </dgm:prSet>
      <dgm:spPr/>
    </dgm:pt>
    <dgm:pt modelId="{A2A3E836-B8FB-4FB2-8295-36AD28F2A820}" type="pres">
      <dgm:prSet presAssocID="{687B0D9B-08E6-4E3C-8903-5934A9CC5ADF}" presName="Accent" presStyleLbl="parChTrans1D1" presStyleIdx="5" presStyleCnt="7"/>
      <dgm:spPr>
        <a:ln>
          <a:solidFill>
            <a:srgbClr val="42B0D2"/>
          </a:solidFill>
        </a:ln>
      </dgm:spPr>
    </dgm:pt>
    <dgm:pt modelId="{6337391E-2A4F-4AA7-ADEA-C61ECA09692F}" type="pres">
      <dgm:prSet presAssocID="{48EF7954-FC3E-4B3A-9ACE-46B8789E6DF2}" presName="sibTrans" presStyleCnt="0"/>
      <dgm:spPr/>
    </dgm:pt>
    <dgm:pt modelId="{47A54796-E970-4B70-8B8E-2145032DF962}" type="pres">
      <dgm:prSet presAssocID="{6A599BC1-4406-4FE0-B8FE-FB119DE2ADB3}" presName="composite" presStyleCnt="0"/>
      <dgm:spPr/>
    </dgm:pt>
    <dgm:pt modelId="{D4DA2991-1474-4D40-AD6C-98B9DCEB0A00}" type="pres">
      <dgm:prSet presAssocID="{6A599BC1-4406-4FE0-B8FE-FB119DE2ADB3}" presName="FirstChild" presStyleLbl="revTx" presStyleIdx="6" presStyleCnt="7" custScaleX="118303" custScaleY="78062">
        <dgm:presLayoutVars>
          <dgm:chMax val="0"/>
          <dgm:chPref val="0"/>
          <dgm:bulletEnabled val="1"/>
        </dgm:presLayoutVars>
      </dgm:prSet>
      <dgm:spPr/>
    </dgm:pt>
    <dgm:pt modelId="{83888ACB-B087-40C7-BA0E-15EAE068B4F4}" type="pres">
      <dgm:prSet presAssocID="{6A599BC1-4406-4FE0-B8FE-FB119DE2ADB3}" presName="Parent" presStyleLbl="alignNode1" presStyleIdx="6" presStyleCnt="7" custScaleX="54243" custScaleY="97598" custLinFactNeighborX="-21667">
        <dgm:presLayoutVars>
          <dgm:chMax val="3"/>
          <dgm:chPref val="3"/>
          <dgm:bulletEnabled val="1"/>
        </dgm:presLayoutVars>
      </dgm:prSet>
      <dgm:spPr/>
    </dgm:pt>
    <dgm:pt modelId="{B639E108-A55B-4890-8F0C-6FF2B7B8E0D6}" type="pres">
      <dgm:prSet presAssocID="{6A599BC1-4406-4FE0-B8FE-FB119DE2ADB3}" presName="Accent" presStyleLbl="parChTrans1D1" presStyleIdx="6" presStyleCnt="7"/>
      <dgm:spPr/>
    </dgm:pt>
  </dgm:ptLst>
  <dgm:cxnLst>
    <dgm:cxn modelId="{CEB6AB09-3AA5-495F-B3FE-601149EA3F62}" type="presOf" srcId="{0C3059E3-5EC9-41C8-B87B-53E69806AC17}" destId="{498FD61C-77E7-439B-9D19-7D5AB459ECB9}" srcOrd="0" destOrd="0" presId="urn:microsoft.com/office/officeart/2011/layout/TabList"/>
    <dgm:cxn modelId="{D76F1218-5789-41E6-8F0B-EB42357AFC4E}" type="presOf" srcId="{32B04FE7-8DB2-4628-B7E5-20F143C095BF}" destId="{D62A15B1-386B-4F0F-8800-D7BA4B8136B9}" srcOrd="0" destOrd="0" presId="urn:microsoft.com/office/officeart/2011/layout/TabList"/>
    <dgm:cxn modelId="{4B31ED1D-9DAA-4F1E-87A3-B224BB7E206D}" srcId="{7E272A38-2C53-44FE-B9D3-27FB3F560A15}" destId="{177A54F0-9E4E-49BA-A4BB-60FA704ED1EF}" srcOrd="1" destOrd="0" parTransId="{414F3F26-9702-4594-96AD-03551B048771}" sibTransId="{3A4563AB-17D1-4FA2-9F32-83C879206C32}"/>
    <dgm:cxn modelId="{F98A3128-5FCF-44A6-9C95-23B639A50140}" type="presOf" srcId="{A979A638-0E91-48E3-B0E4-835925869D2F}" destId="{CA6E0C96-1CE4-4D08-86B9-D569E1D6744A}" srcOrd="0" destOrd="0" presId="urn:microsoft.com/office/officeart/2011/layout/TabList"/>
    <dgm:cxn modelId="{E50C4630-270C-46A5-BB8E-EC39CEFD9DE7}" srcId="{F08856D8-2463-42EA-9A81-982886A54A0A}" destId="{682F4289-7B16-479C-8A42-95B7790C729A}" srcOrd="0" destOrd="0" parTransId="{8AC1D96C-E322-4B3E-9EBF-7B2F7346FDF9}" sibTransId="{1A17FD72-685C-4F30-888E-4CD32A3B1B0E}"/>
    <dgm:cxn modelId="{C14CEB5C-17A5-4136-B2B2-2155F8CED0BB}" srcId="{7E272A38-2C53-44FE-B9D3-27FB3F560A15}" destId="{0C3059E3-5EC9-41C8-B87B-53E69806AC17}" srcOrd="3" destOrd="0" parTransId="{9611FDC7-98B1-4429-98CE-6197D9B7715B}" sibTransId="{6A072DB7-620C-4197-AFA6-1DFE1C3EABC8}"/>
    <dgm:cxn modelId="{3C7F075E-FAEA-49BF-B84B-194B35BAF730}" type="presOf" srcId="{687B0D9B-08E6-4E3C-8903-5934A9CC5ADF}" destId="{25BEC446-C4D0-438F-8E1C-2935DFFF32F4}" srcOrd="0" destOrd="0" presId="urn:microsoft.com/office/officeart/2011/layout/TabList"/>
    <dgm:cxn modelId="{E3803D60-D923-48ED-9BF7-DC5FEB523C8B}" type="presOf" srcId="{682F4289-7B16-479C-8A42-95B7790C729A}" destId="{2BEA2382-5F5B-4995-896E-C846C5EC6044}" srcOrd="0" destOrd="0" presId="urn:microsoft.com/office/officeart/2011/layout/TabList"/>
    <dgm:cxn modelId="{7242A565-1E17-4C2F-9B9C-D675EFB78F14}" type="presOf" srcId="{5C1732B4-E7BD-4BB3-A1C8-63E650D3DF4C}" destId="{830000F8-F280-4F9B-8062-35D885DD4E3D}" srcOrd="0" destOrd="0" presId="urn:microsoft.com/office/officeart/2011/layout/TabList"/>
    <dgm:cxn modelId="{EF20266B-186A-40AD-86D0-88F6152BBDEB}" srcId="{7E272A38-2C53-44FE-B9D3-27FB3F560A15}" destId="{EA5742CE-EA86-49F1-972D-78C71C7820D2}" srcOrd="2" destOrd="0" parTransId="{B988F3B0-C0F8-40C6-9595-5EBB92EED28A}" sibTransId="{EFED4A55-0161-40EF-9C97-362F0638613C}"/>
    <dgm:cxn modelId="{DFBC184C-2328-47D6-A9F3-710D68859AA8}" srcId="{7E272A38-2C53-44FE-B9D3-27FB3F560A15}" destId="{20FAF760-850C-4957-AC41-C4661ED1B814}" srcOrd="0" destOrd="0" parTransId="{B95B3F5F-DA5B-44A2-9ED5-F96577A8C5FD}" sibTransId="{850A3B16-16E3-4CCF-A91A-003928001A0D}"/>
    <dgm:cxn modelId="{7FE6F850-BF8D-4445-86B2-4D7CDE5C1ECD}" type="presOf" srcId="{EA5742CE-EA86-49F1-972D-78C71C7820D2}" destId="{7066335F-4F3F-49A2-B391-E6F9D5C92FC5}" srcOrd="0" destOrd="0" presId="urn:microsoft.com/office/officeart/2011/layout/TabList"/>
    <dgm:cxn modelId="{D5BA5E74-10AD-460B-8582-35B1253BB056}" srcId="{7E272A38-2C53-44FE-B9D3-27FB3F560A15}" destId="{F08856D8-2463-42EA-9A81-982886A54A0A}" srcOrd="4" destOrd="0" parTransId="{F88A7C26-C4F5-4150-9599-CB1B19A8A909}" sibTransId="{CC30F780-360D-4F32-850C-61F5419DAA2A}"/>
    <dgm:cxn modelId="{06E24555-EDEC-450E-BC44-6C56FA350E21}" type="presOf" srcId="{6A599BC1-4406-4FE0-B8FE-FB119DE2ADB3}" destId="{83888ACB-B087-40C7-BA0E-15EAE068B4F4}" srcOrd="0" destOrd="0" presId="urn:microsoft.com/office/officeart/2011/layout/TabList"/>
    <dgm:cxn modelId="{B1BD0256-AC85-4F75-A035-F3E942B3E398}" type="presOf" srcId="{78A9CED0-44F5-4C29-87F7-39CBC80ADB14}" destId="{9059B943-CF44-4C30-926F-91BD225D6C29}" srcOrd="0" destOrd="0" presId="urn:microsoft.com/office/officeart/2011/layout/TabList"/>
    <dgm:cxn modelId="{41B01276-50A8-418A-BD0D-BCB5AEC3A1AD}" type="presOf" srcId="{EE464018-313F-4C42-8B3E-A2FCE8027CE8}" destId="{6C5D2A6E-F33F-49EE-86C1-267417EA07CE}" srcOrd="0" destOrd="0" presId="urn:microsoft.com/office/officeart/2011/layout/TabList"/>
    <dgm:cxn modelId="{52936E56-042B-4B08-932E-A3C9B74A56C8}" srcId="{20FAF760-850C-4957-AC41-C4661ED1B814}" destId="{5C1732B4-E7BD-4BB3-A1C8-63E650D3DF4C}" srcOrd="0" destOrd="0" parTransId="{6135C85F-4CA5-413D-A979-3E8C5B6827EE}" sibTransId="{3EE4E952-C4D5-451A-97F0-D484FEE0AF42}"/>
    <dgm:cxn modelId="{B7F12458-D5A8-416E-9C5D-FF0E1C8C2229}" srcId="{6A599BC1-4406-4FE0-B8FE-FB119DE2ADB3}" destId="{F748B420-2F8E-4C75-AD9F-0C4EEC2B8197}" srcOrd="0" destOrd="0" parTransId="{462491D3-CF7D-4853-A321-76722239E91A}" sibTransId="{598CEAFC-291A-4274-804C-22F004DD060D}"/>
    <dgm:cxn modelId="{38068E83-7778-4D96-8CA8-30FEBFC5FEC6}" srcId="{7E272A38-2C53-44FE-B9D3-27FB3F560A15}" destId="{687B0D9B-08E6-4E3C-8903-5934A9CC5ADF}" srcOrd="5" destOrd="0" parTransId="{399AC83A-D9DD-410B-96EC-F00128648299}" sibTransId="{48EF7954-FC3E-4B3A-9ACE-46B8789E6DF2}"/>
    <dgm:cxn modelId="{5FD43487-E880-443C-A788-00EC5AB556EA}" type="presOf" srcId="{20FAF760-850C-4957-AC41-C4661ED1B814}" destId="{EBAB70A7-44D3-467B-8A46-902E089E621C}" srcOrd="0" destOrd="0" presId="urn:microsoft.com/office/officeart/2011/layout/TabList"/>
    <dgm:cxn modelId="{590A4594-60AE-4A7B-B8F2-A80764E85417}" srcId="{7E272A38-2C53-44FE-B9D3-27FB3F560A15}" destId="{6A599BC1-4406-4FE0-B8FE-FB119DE2ADB3}" srcOrd="6" destOrd="0" parTransId="{D6AE0824-CF43-430E-8835-6F968340D07C}" sibTransId="{931EC503-93D6-4509-A06C-1AD93C380A76}"/>
    <dgm:cxn modelId="{872E629D-BAD1-4EBB-897D-B8D2281205CF}" type="presOf" srcId="{F748B420-2F8E-4C75-AD9F-0C4EEC2B8197}" destId="{D4DA2991-1474-4D40-AD6C-98B9DCEB0A00}" srcOrd="0" destOrd="0" presId="urn:microsoft.com/office/officeart/2011/layout/TabList"/>
    <dgm:cxn modelId="{EA07C2B9-6185-4C5A-B318-07E655F9CFC3}" type="presOf" srcId="{F08856D8-2463-42EA-9A81-982886A54A0A}" destId="{1F7AC62B-0D66-4789-B05C-1C1154D5E0F8}" srcOrd="0" destOrd="0" presId="urn:microsoft.com/office/officeart/2011/layout/TabList"/>
    <dgm:cxn modelId="{9A20F7C0-4445-47BB-8E32-7B834567F0D6}" srcId="{EA5742CE-EA86-49F1-972D-78C71C7820D2}" destId="{78A9CED0-44F5-4C29-87F7-39CBC80ADB14}" srcOrd="0" destOrd="0" parTransId="{42369231-58E6-4E90-8096-B13C79CE1896}" sibTransId="{F536344A-51F4-408D-BA47-BAFDCF42B991}"/>
    <dgm:cxn modelId="{7DC3D8D6-2518-4536-8C7A-3C15565F42E9}" srcId="{177A54F0-9E4E-49BA-A4BB-60FA704ED1EF}" destId="{A979A638-0E91-48E3-B0E4-835925869D2F}" srcOrd="0" destOrd="0" parTransId="{FA72CBEF-E2F3-4BEB-8999-576F32059ADF}" sibTransId="{BA6B24FD-97B9-4A45-B70B-68C04A908272}"/>
    <dgm:cxn modelId="{47CB8BE0-E78C-46D1-9DC4-3A6697FC90A6}" srcId="{687B0D9B-08E6-4E3C-8903-5934A9CC5ADF}" destId="{EE464018-313F-4C42-8B3E-A2FCE8027CE8}" srcOrd="0" destOrd="0" parTransId="{FAC7C56E-0E33-429E-A2D2-BE82F8CBB0BE}" sibTransId="{6232E6D7-173F-4ACF-BACC-E560E9C52E9B}"/>
    <dgm:cxn modelId="{0E88EAED-5977-4258-BEB2-487FD09D43AF}" type="presOf" srcId="{7E272A38-2C53-44FE-B9D3-27FB3F560A15}" destId="{9F6BDDFF-B7EA-4717-A3F3-6866CA572F5F}" srcOrd="0" destOrd="0" presId="urn:microsoft.com/office/officeart/2011/layout/TabList"/>
    <dgm:cxn modelId="{57BF4AEE-F526-4317-8C6F-94D4C810366F}" srcId="{0C3059E3-5EC9-41C8-B87B-53E69806AC17}" destId="{32B04FE7-8DB2-4628-B7E5-20F143C095BF}" srcOrd="0" destOrd="0" parTransId="{CA7B512A-862A-427B-9750-40A15557233E}" sibTransId="{756D3FD5-BE63-4CFE-8894-2BCCB7E419A2}"/>
    <dgm:cxn modelId="{E523A3EE-74F7-4483-8DD4-06A7CEC6B4E3}" type="presOf" srcId="{177A54F0-9E4E-49BA-A4BB-60FA704ED1EF}" destId="{9283B72D-007A-4BC7-A604-CB9D127F5029}" srcOrd="0" destOrd="0" presId="urn:microsoft.com/office/officeart/2011/layout/TabList"/>
    <dgm:cxn modelId="{B2DCB1BA-00AA-46F5-80D2-1DA6C1D5D1E8}" type="presParOf" srcId="{9F6BDDFF-B7EA-4717-A3F3-6866CA572F5F}" destId="{019A2C85-20F2-4581-8124-9F7A3BDC9C4A}" srcOrd="0" destOrd="0" presId="urn:microsoft.com/office/officeart/2011/layout/TabList"/>
    <dgm:cxn modelId="{9F29550B-07CB-4007-A3DC-B5A8139DB695}" type="presParOf" srcId="{019A2C85-20F2-4581-8124-9F7A3BDC9C4A}" destId="{830000F8-F280-4F9B-8062-35D885DD4E3D}" srcOrd="0" destOrd="0" presId="urn:microsoft.com/office/officeart/2011/layout/TabList"/>
    <dgm:cxn modelId="{1C1F3955-4A61-435B-B91F-A7AFC3126828}" type="presParOf" srcId="{019A2C85-20F2-4581-8124-9F7A3BDC9C4A}" destId="{EBAB70A7-44D3-467B-8A46-902E089E621C}" srcOrd="1" destOrd="0" presId="urn:microsoft.com/office/officeart/2011/layout/TabList"/>
    <dgm:cxn modelId="{695EE626-85D5-44DA-8655-9EDD3DC4E37F}" type="presParOf" srcId="{019A2C85-20F2-4581-8124-9F7A3BDC9C4A}" destId="{D63DC07A-0E55-4529-A9D0-D43BB0AB98C6}" srcOrd="2" destOrd="0" presId="urn:microsoft.com/office/officeart/2011/layout/TabList"/>
    <dgm:cxn modelId="{2BF6D2F7-AC84-479A-BA2B-644B537692D9}" type="presParOf" srcId="{9F6BDDFF-B7EA-4717-A3F3-6866CA572F5F}" destId="{1B698772-A3F8-4F3B-AEF3-1AFA9467EE8E}" srcOrd="1" destOrd="0" presId="urn:microsoft.com/office/officeart/2011/layout/TabList"/>
    <dgm:cxn modelId="{C3AFBCB2-6416-49FE-827B-2A903419AEE3}" type="presParOf" srcId="{9F6BDDFF-B7EA-4717-A3F3-6866CA572F5F}" destId="{84A2F104-E9EF-4492-B58C-2561ACFC45D5}" srcOrd="2" destOrd="0" presId="urn:microsoft.com/office/officeart/2011/layout/TabList"/>
    <dgm:cxn modelId="{5E5B9C57-F371-45C9-BE15-8F55292DAE59}" type="presParOf" srcId="{84A2F104-E9EF-4492-B58C-2561ACFC45D5}" destId="{CA6E0C96-1CE4-4D08-86B9-D569E1D6744A}" srcOrd="0" destOrd="0" presId="urn:microsoft.com/office/officeart/2011/layout/TabList"/>
    <dgm:cxn modelId="{1BEBA9A2-A696-45E8-804C-F39B5F3538D5}" type="presParOf" srcId="{84A2F104-E9EF-4492-B58C-2561ACFC45D5}" destId="{9283B72D-007A-4BC7-A604-CB9D127F5029}" srcOrd="1" destOrd="0" presId="urn:microsoft.com/office/officeart/2011/layout/TabList"/>
    <dgm:cxn modelId="{6DA38987-E65A-47D0-9197-B97BE58C9C03}" type="presParOf" srcId="{84A2F104-E9EF-4492-B58C-2561ACFC45D5}" destId="{C72D0695-1F9C-4458-BA65-6873FEB5D334}" srcOrd="2" destOrd="0" presId="urn:microsoft.com/office/officeart/2011/layout/TabList"/>
    <dgm:cxn modelId="{5749DA06-C4B0-4855-BAB1-61BBC76B76D9}" type="presParOf" srcId="{9F6BDDFF-B7EA-4717-A3F3-6866CA572F5F}" destId="{F84349E0-90E0-46BA-B778-08AB6D9D2BCD}" srcOrd="3" destOrd="0" presId="urn:microsoft.com/office/officeart/2011/layout/TabList"/>
    <dgm:cxn modelId="{C163D925-DB61-44E8-A062-35E032028252}" type="presParOf" srcId="{9F6BDDFF-B7EA-4717-A3F3-6866CA572F5F}" destId="{C9A73FCC-3268-4EF3-9FB8-009B2374459D}" srcOrd="4" destOrd="0" presId="urn:microsoft.com/office/officeart/2011/layout/TabList"/>
    <dgm:cxn modelId="{D2002982-26E9-4DF8-9D69-21E9BFD71B2B}" type="presParOf" srcId="{C9A73FCC-3268-4EF3-9FB8-009B2374459D}" destId="{9059B943-CF44-4C30-926F-91BD225D6C29}" srcOrd="0" destOrd="0" presId="urn:microsoft.com/office/officeart/2011/layout/TabList"/>
    <dgm:cxn modelId="{E9388966-7AAB-48DD-9990-5FBB1FC58419}" type="presParOf" srcId="{C9A73FCC-3268-4EF3-9FB8-009B2374459D}" destId="{7066335F-4F3F-49A2-B391-E6F9D5C92FC5}" srcOrd="1" destOrd="0" presId="urn:microsoft.com/office/officeart/2011/layout/TabList"/>
    <dgm:cxn modelId="{CC59188D-D7AE-49C3-A916-A82B344231EE}" type="presParOf" srcId="{C9A73FCC-3268-4EF3-9FB8-009B2374459D}" destId="{038C2887-2FE4-495B-BB8B-24F3B2E0C7DE}" srcOrd="2" destOrd="0" presId="urn:microsoft.com/office/officeart/2011/layout/TabList"/>
    <dgm:cxn modelId="{C93C6868-FFE1-4565-A2C0-FD4FCFF8C910}" type="presParOf" srcId="{9F6BDDFF-B7EA-4717-A3F3-6866CA572F5F}" destId="{85C27911-A355-4F2C-B998-6AF95EEE9ED8}" srcOrd="5" destOrd="0" presId="urn:microsoft.com/office/officeart/2011/layout/TabList"/>
    <dgm:cxn modelId="{36184622-1030-4717-A1C4-D340287B3D75}" type="presParOf" srcId="{9F6BDDFF-B7EA-4717-A3F3-6866CA572F5F}" destId="{214705D9-5E00-40AB-94FC-4B020FC1BCEF}" srcOrd="6" destOrd="0" presId="urn:microsoft.com/office/officeart/2011/layout/TabList"/>
    <dgm:cxn modelId="{2B074AC0-E78D-40FB-8112-11421E938DA7}" type="presParOf" srcId="{214705D9-5E00-40AB-94FC-4B020FC1BCEF}" destId="{D62A15B1-386B-4F0F-8800-D7BA4B8136B9}" srcOrd="0" destOrd="0" presId="urn:microsoft.com/office/officeart/2011/layout/TabList"/>
    <dgm:cxn modelId="{E5ACD768-9D12-4E28-A8E3-EB360D90B36E}" type="presParOf" srcId="{214705D9-5E00-40AB-94FC-4B020FC1BCEF}" destId="{498FD61C-77E7-439B-9D19-7D5AB459ECB9}" srcOrd="1" destOrd="0" presId="urn:microsoft.com/office/officeart/2011/layout/TabList"/>
    <dgm:cxn modelId="{CA92DCC6-B652-4A88-B004-A6477526CB37}" type="presParOf" srcId="{214705D9-5E00-40AB-94FC-4B020FC1BCEF}" destId="{EF5656B7-2B5B-4BD1-BCFF-D2A30D3D0A2A}" srcOrd="2" destOrd="0" presId="urn:microsoft.com/office/officeart/2011/layout/TabList"/>
    <dgm:cxn modelId="{E37D50EE-DF2F-4B3B-8BCC-651CE6D6F278}" type="presParOf" srcId="{9F6BDDFF-B7EA-4717-A3F3-6866CA572F5F}" destId="{5FFB9EF7-789B-42E6-B770-74015B107D0A}" srcOrd="7" destOrd="0" presId="urn:microsoft.com/office/officeart/2011/layout/TabList"/>
    <dgm:cxn modelId="{B8524C66-3FE5-445F-947A-3C9224215628}" type="presParOf" srcId="{9F6BDDFF-B7EA-4717-A3F3-6866CA572F5F}" destId="{DA062B22-812A-40A1-B1DC-A32F1F125849}" srcOrd="8" destOrd="0" presId="urn:microsoft.com/office/officeart/2011/layout/TabList"/>
    <dgm:cxn modelId="{515B193D-9C0A-4231-B256-A87BA549B632}" type="presParOf" srcId="{DA062B22-812A-40A1-B1DC-A32F1F125849}" destId="{2BEA2382-5F5B-4995-896E-C846C5EC6044}" srcOrd="0" destOrd="0" presId="urn:microsoft.com/office/officeart/2011/layout/TabList"/>
    <dgm:cxn modelId="{1E6EEEC1-E356-44A2-A314-BFB40C33BACA}" type="presParOf" srcId="{DA062B22-812A-40A1-B1DC-A32F1F125849}" destId="{1F7AC62B-0D66-4789-B05C-1C1154D5E0F8}" srcOrd="1" destOrd="0" presId="urn:microsoft.com/office/officeart/2011/layout/TabList"/>
    <dgm:cxn modelId="{8934115A-5300-40BD-A0C0-07FD239B7888}" type="presParOf" srcId="{DA062B22-812A-40A1-B1DC-A32F1F125849}" destId="{B8A7DDFC-2448-44C9-9770-7C4B88AB8C44}" srcOrd="2" destOrd="0" presId="urn:microsoft.com/office/officeart/2011/layout/TabList"/>
    <dgm:cxn modelId="{B89A853F-CFAD-4BD0-8214-D052FDD7951D}" type="presParOf" srcId="{9F6BDDFF-B7EA-4717-A3F3-6866CA572F5F}" destId="{759B4E17-2C03-4CCD-A5CB-22C5A3EC386D}" srcOrd="9" destOrd="0" presId="urn:microsoft.com/office/officeart/2011/layout/TabList"/>
    <dgm:cxn modelId="{DBA35E91-B93D-4A01-98CC-03071395092E}" type="presParOf" srcId="{9F6BDDFF-B7EA-4717-A3F3-6866CA572F5F}" destId="{4B3FD088-1FC9-4771-81E9-44A4E0D7CDAF}" srcOrd="10" destOrd="0" presId="urn:microsoft.com/office/officeart/2011/layout/TabList"/>
    <dgm:cxn modelId="{BF2EA895-000E-4BB9-BB0D-DD5E04FF3A82}" type="presParOf" srcId="{4B3FD088-1FC9-4771-81E9-44A4E0D7CDAF}" destId="{6C5D2A6E-F33F-49EE-86C1-267417EA07CE}" srcOrd="0" destOrd="0" presId="urn:microsoft.com/office/officeart/2011/layout/TabList"/>
    <dgm:cxn modelId="{0F564DFA-0C6F-4D44-AD7D-F6928E36632F}" type="presParOf" srcId="{4B3FD088-1FC9-4771-81E9-44A4E0D7CDAF}" destId="{25BEC446-C4D0-438F-8E1C-2935DFFF32F4}" srcOrd="1" destOrd="0" presId="urn:microsoft.com/office/officeart/2011/layout/TabList"/>
    <dgm:cxn modelId="{7F1487EF-CBAE-41C5-B019-1E11000B511F}" type="presParOf" srcId="{4B3FD088-1FC9-4771-81E9-44A4E0D7CDAF}" destId="{A2A3E836-B8FB-4FB2-8295-36AD28F2A820}" srcOrd="2" destOrd="0" presId="urn:microsoft.com/office/officeart/2011/layout/TabList"/>
    <dgm:cxn modelId="{868D047A-62DC-4E5C-BC17-DECA49F6E84C}" type="presParOf" srcId="{9F6BDDFF-B7EA-4717-A3F3-6866CA572F5F}" destId="{6337391E-2A4F-4AA7-ADEA-C61ECA09692F}" srcOrd="11" destOrd="0" presId="urn:microsoft.com/office/officeart/2011/layout/TabList"/>
    <dgm:cxn modelId="{31074B5F-A066-49B3-ABE9-A2B15D5C6435}" type="presParOf" srcId="{9F6BDDFF-B7EA-4717-A3F3-6866CA572F5F}" destId="{47A54796-E970-4B70-8B8E-2145032DF962}" srcOrd="12" destOrd="0" presId="urn:microsoft.com/office/officeart/2011/layout/TabList"/>
    <dgm:cxn modelId="{87B7B30C-8A7B-4195-A69C-971DEDF19EB7}" type="presParOf" srcId="{47A54796-E970-4B70-8B8E-2145032DF962}" destId="{D4DA2991-1474-4D40-AD6C-98B9DCEB0A00}" srcOrd="0" destOrd="0" presId="urn:microsoft.com/office/officeart/2011/layout/TabList"/>
    <dgm:cxn modelId="{BF84C932-B254-4950-A3CD-BD34447390A6}" type="presParOf" srcId="{47A54796-E970-4B70-8B8E-2145032DF962}" destId="{83888ACB-B087-40C7-BA0E-15EAE068B4F4}" srcOrd="1" destOrd="0" presId="urn:microsoft.com/office/officeart/2011/layout/TabList"/>
    <dgm:cxn modelId="{E7B72304-526B-4595-8603-33C9CE0D0AD7}" type="presParOf" srcId="{47A54796-E970-4B70-8B8E-2145032DF962}" destId="{B639E108-A55B-4890-8F0C-6FF2B7B8E0D6}" srcOrd="2" destOrd="0" presId="urn:microsoft.com/office/officeart/2011/layout/TabList"/>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EFFC888-ED81-4B00-8728-1D33C5115844}" type="doc">
      <dgm:prSet loTypeId="urn:microsoft.com/office/officeart/2009/layout/CirclePictureHierarchy" loCatId="hierarchy" qsTypeId="urn:microsoft.com/office/officeart/2005/8/quickstyle/simple1" qsCatId="simple" csTypeId="urn:microsoft.com/office/officeart/2005/8/colors/accent0_3" csCatId="mainScheme" phldr="1"/>
      <dgm:spPr/>
      <dgm:t>
        <a:bodyPr/>
        <a:lstStyle/>
        <a:p>
          <a:endParaRPr lang="en-US"/>
        </a:p>
      </dgm:t>
    </dgm:pt>
    <dgm:pt modelId="{7BCF893F-0160-496B-B50D-E7BC3A842A86}">
      <dgm:prSet phldrT="[Text]"/>
      <dgm:spPr/>
      <dgm:t>
        <a:bodyPr/>
        <a:lstStyle/>
        <a:p>
          <a:endParaRPr lang="en-US" dirty="0"/>
        </a:p>
      </dgm:t>
    </dgm:pt>
    <dgm:pt modelId="{E62B5D7F-E438-4402-8CC1-467749FB79C3}" type="parTrans" cxnId="{185C6DE2-7AD3-4B18-9D82-B4CB55D3A0D2}">
      <dgm:prSet/>
      <dgm:spPr/>
      <dgm:t>
        <a:bodyPr/>
        <a:lstStyle/>
        <a:p>
          <a:endParaRPr lang="en-US"/>
        </a:p>
      </dgm:t>
    </dgm:pt>
    <dgm:pt modelId="{CBED704C-F96B-4A39-8430-8EA98263D894}" type="sibTrans" cxnId="{185C6DE2-7AD3-4B18-9D82-B4CB55D3A0D2}">
      <dgm:prSet/>
      <dgm:spPr/>
      <dgm:t>
        <a:bodyPr/>
        <a:lstStyle/>
        <a:p>
          <a:endParaRPr lang="en-US"/>
        </a:p>
      </dgm:t>
    </dgm:pt>
    <dgm:pt modelId="{7DE44CF6-8655-40FC-ABD3-2C612F4B3920}">
      <dgm:prSet phldrT="[Text]"/>
      <dgm:spPr/>
      <dgm:t>
        <a:bodyPr/>
        <a:lstStyle/>
        <a:p>
          <a:endParaRPr lang="en-US" dirty="0"/>
        </a:p>
      </dgm:t>
    </dgm:pt>
    <dgm:pt modelId="{293246D7-0739-477D-8E0F-D1A496762FEB}" type="sibTrans" cxnId="{04331CA7-D47D-4D69-9D50-693773B5429C}">
      <dgm:prSet/>
      <dgm:spPr/>
      <dgm:t>
        <a:bodyPr/>
        <a:lstStyle/>
        <a:p>
          <a:endParaRPr lang="en-US"/>
        </a:p>
      </dgm:t>
    </dgm:pt>
    <dgm:pt modelId="{9F6981D0-298A-4D6B-A07B-0E00CACCCE8E}" type="parTrans" cxnId="{04331CA7-D47D-4D69-9D50-693773B5429C}">
      <dgm:prSet/>
      <dgm:spPr/>
      <dgm:t>
        <a:bodyPr/>
        <a:lstStyle/>
        <a:p>
          <a:endParaRPr lang="en-US"/>
        </a:p>
      </dgm:t>
    </dgm:pt>
    <dgm:pt modelId="{63B7773B-FB81-47CA-AD23-665D4B019FEF}">
      <dgm:prSet phldrT="[Text]"/>
      <dgm:spPr/>
      <dgm:t>
        <a:bodyPr/>
        <a:lstStyle/>
        <a:p>
          <a:endParaRPr lang="en-US" dirty="0"/>
        </a:p>
      </dgm:t>
    </dgm:pt>
    <dgm:pt modelId="{8DE165A2-6EAD-4A9A-8335-D08C8B0A5D79}" type="parTrans" cxnId="{593B6325-6F0A-4942-80A2-8B614A64353D}">
      <dgm:prSet/>
      <dgm:spPr/>
      <dgm:t>
        <a:bodyPr/>
        <a:lstStyle/>
        <a:p>
          <a:endParaRPr lang="en-US"/>
        </a:p>
      </dgm:t>
    </dgm:pt>
    <dgm:pt modelId="{6C7A0757-4956-464B-8197-ED443C2C5015}" type="sibTrans" cxnId="{593B6325-6F0A-4942-80A2-8B614A64353D}">
      <dgm:prSet/>
      <dgm:spPr/>
      <dgm:t>
        <a:bodyPr/>
        <a:lstStyle/>
        <a:p>
          <a:endParaRPr lang="en-US"/>
        </a:p>
      </dgm:t>
    </dgm:pt>
    <dgm:pt modelId="{9524C1B5-D60A-4114-BCEF-EF6C23E80F14}">
      <dgm:prSet phldrT="[Text]"/>
      <dgm:spPr/>
      <dgm:t>
        <a:bodyPr/>
        <a:lstStyle/>
        <a:p>
          <a:endParaRPr lang="en-US" dirty="0"/>
        </a:p>
      </dgm:t>
    </dgm:pt>
    <dgm:pt modelId="{5D4B1CE1-FDF0-43C0-BC16-5548ECEDA6F3}" type="sibTrans" cxnId="{5B60340E-ED67-4AFB-B49D-1465E9699C81}">
      <dgm:prSet/>
      <dgm:spPr/>
      <dgm:t>
        <a:bodyPr/>
        <a:lstStyle/>
        <a:p>
          <a:endParaRPr lang="en-US"/>
        </a:p>
      </dgm:t>
    </dgm:pt>
    <dgm:pt modelId="{DC5B118C-39C7-4089-9353-0C456C9225CB}" type="parTrans" cxnId="{5B60340E-ED67-4AFB-B49D-1465E9699C81}">
      <dgm:prSet/>
      <dgm:spPr>
        <a:ln>
          <a:solidFill>
            <a:schemeClr val="tx2">
              <a:lumMod val="50000"/>
            </a:schemeClr>
          </a:solidFill>
        </a:ln>
      </dgm:spPr>
      <dgm:t>
        <a:bodyPr/>
        <a:lstStyle/>
        <a:p>
          <a:endParaRPr lang="en-US"/>
        </a:p>
      </dgm:t>
    </dgm:pt>
    <dgm:pt modelId="{C3916520-1B0F-42B5-B3C1-4D01123F36A0}">
      <dgm:prSet phldrT="[Text]"/>
      <dgm:spPr/>
      <dgm:t>
        <a:bodyPr/>
        <a:lstStyle/>
        <a:p>
          <a:endParaRPr lang="en-US" dirty="0"/>
        </a:p>
      </dgm:t>
    </dgm:pt>
    <dgm:pt modelId="{C1026151-A85C-4828-9DF4-11013D24BA6E}" type="sibTrans" cxnId="{3D6C4A90-DA79-4BD9-BF1E-9E3FD728B383}">
      <dgm:prSet/>
      <dgm:spPr/>
      <dgm:t>
        <a:bodyPr/>
        <a:lstStyle/>
        <a:p>
          <a:endParaRPr lang="en-US"/>
        </a:p>
      </dgm:t>
    </dgm:pt>
    <dgm:pt modelId="{08BC5931-FF59-4924-9314-B86C610D2DAE}" type="parTrans" cxnId="{3D6C4A90-DA79-4BD9-BF1E-9E3FD728B383}">
      <dgm:prSet/>
      <dgm:spPr/>
      <dgm:t>
        <a:bodyPr/>
        <a:lstStyle/>
        <a:p>
          <a:endParaRPr lang="en-US"/>
        </a:p>
      </dgm:t>
    </dgm:pt>
    <dgm:pt modelId="{D6F1F1EB-F41B-4A4A-A9AA-FC85D0C06FBA}">
      <dgm:prSet phldrT="[Text]"/>
      <dgm:spPr/>
      <dgm:t>
        <a:bodyPr/>
        <a:lstStyle/>
        <a:p>
          <a:endParaRPr lang="en-US" dirty="0"/>
        </a:p>
      </dgm:t>
    </dgm:pt>
    <dgm:pt modelId="{5A53EEC9-F361-4AB5-8810-80C5FF678D5A}" type="sibTrans" cxnId="{C0E67A0C-95AC-4899-B093-1A707D67B862}">
      <dgm:prSet/>
      <dgm:spPr/>
      <dgm:t>
        <a:bodyPr/>
        <a:lstStyle/>
        <a:p>
          <a:endParaRPr lang="en-US"/>
        </a:p>
      </dgm:t>
    </dgm:pt>
    <dgm:pt modelId="{D763F2D7-C897-46BD-972E-21CD93FBE2FE}" type="parTrans" cxnId="{C0E67A0C-95AC-4899-B093-1A707D67B862}">
      <dgm:prSet/>
      <dgm:spPr/>
      <dgm:t>
        <a:bodyPr/>
        <a:lstStyle/>
        <a:p>
          <a:endParaRPr lang="en-US"/>
        </a:p>
      </dgm:t>
    </dgm:pt>
    <dgm:pt modelId="{71F80A6A-6EF9-4224-8AB5-A10B9B6DB8A6}">
      <dgm:prSet phldrT="[Text]"/>
      <dgm:spPr/>
      <dgm:t>
        <a:bodyPr/>
        <a:lstStyle/>
        <a:p>
          <a:endParaRPr lang="en-US" dirty="0"/>
        </a:p>
      </dgm:t>
    </dgm:pt>
    <dgm:pt modelId="{5C718469-E50B-40F3-87F5-6A9E15E7ACC1}" type="sibTrans" cxnId="{4EE4F4B2-FC2F-484B-AAF6-1A22394331AD}">
      <dgm:prSet/>
      <dgm:spPr/>
      <dgm:t>
        <a:bodyPr/>
        <a:lstStyle/>
        <a:p>
          <a:endParaRPr lang="en-US"/>
        </a:p>
      </dgm:t>
    </dgm:pt>
    <dgm:pt modelId="{60329709-6B84-4371-B259-529433872597}" type="parTrans" cxnId="{4EE4F4B2-FC2F-484B-AAF6-1A22394331AD}">
      <dgm:prSet/>
      <dgm:spPr/>
      <dgm:t>
        <a:bodyPr/>
        <a:lstStyle/>
        <a:p>
          <a:endParaRPr lang="en-US"/>
        </a:p>
      </dgm:t>
    </dgm:pt>
    <dgm:pt modelId="{92C36531-9868-41EE-A52E-D04F160D60C0}">
      <dgm:prSet phldrT="[Text]"/>
      <dgm:spPr/>
      <dgm:t>
        <a:bodyPr/>
        <a:lstStyle/>
        <a:p>
          <a:endParaRPr lang="en-US" dirty="0"/>
        </a:p>
      </dgm:t>
    </dgm:pt>
    <dgm:pt modelId="{E7FBBB13-374D-4BAE-8E76-21A930AF4D8F}" type="sibTrans" cxnId="{54A01AD9-C85C-41DF-931F-D90478039D62}">
      <dgm:prSet/>
      <dgm:spPr/>
      <dgm:t>
        <a:bodyPr/>
        <a:lstStyle/>
        <a:p>
          <a:endParaRPr lang="en-US"/>
        </a:p>
      </dgm:t>
    </dgm:pt>
    <dgm:pt modelId="{5ADB7DD9-9DB1-45ED-B5FC-48C4EADCA9F5}" type="parTrans" cxnId="{54A01AD9-C85C-41DF-931F-D90478039D62}">
      <dgm:prSet/>
      <dgm:spPr/>
      <dgm:t>
        <a:bodyPr/>
        <a:lstStyle/>
        <a:p>
          <a:endParaRPr lang="en-US"/>
        </a:p>
      </dgm:t>
    </dgm:pt>
    <dgm:pt modelId="{3F44ED43-A3A7-48B0-BFF5-FA0142DD3516}">
      <dgm:prSet phldrT="[Text]"/>
      <dgm:spPr/>
      <dgm:t>
        <a:bodyPr/>
        <a:lstStyle/>
        <a:p>
          <a:endParaRPr lang="en-US" dirty="0"/>
        </a:p>
      </dgm:t>
    </dgm:pt>
    <dgm:pt modelId="{D794CC38-5319-4C83-981B-9C051E90D56C}" type="sibTrans" cxnId="{0DB42DE2-3855-4D3B-93CE-EB68D4FDF875}">
      <dgm:prSet/>
      <dgm:spPr/>
      <dgm:t>
        <a:bodyPr/>
        <a:lstStyle/>
        <a:p>
          <a:endParaRPr lang="en-US"/>
        </a:p>
      </dgm:t>
    </dgm:pt>
    <dgm:pt modelId="{1C9C1947-C91E-46B8-9886-0B72E796BA89}" type="parTrans" cxnId="{0DB42DE2-3855-4D3B-93CE-EB68D4FDF875}">
      <dgm:prSet/>
      <dgm:spPr/>
      <dgm:t>
        <a:bodyPr/>
        <a:lstStyle/>
        <a:p>
          <a:endParaRPr lang="en-US"/>
        </a:p>
      </dgm:t>
    </dgm:pt>
    <dgm:pt modelId="{8605DFD3-F454-4068-97F5-360470ACCF0B}">
      <dgm:prSet phldrT="[Text]"/>
      <dgm:spPr/>
      <dgm:t>
        <a:bodyPr/>
        <a:lstStyle/>
        <a:p>
          <a:endParaRPr lang="en-US" dirty="0"/>
        </a:p>
      </dgm:t>
    </dgm:pt>
    <dgm:pt modelId="{4866355D-ADF6-4CFB-8D9C-665237177B44}" type="sibTrans" cxnId="{EE99E878-5C4A-4EC4-AE76-02925038395C}">
      <dgm:prSet/>
      <dgm:spPr/>
      <dgm:t>
        <a:bodyPr/>
        <a:lstStyle/>
        <a:p>
          <a:endParaRPr lang="en-US"/>
        </a:p>
      </dgm:t>
    </dgm:pt>
    <dgm:pt modelId="{001EE70A-F0EB-4BE5-812C-73B74ED86679}" type="parTrans" cxnId="{EE99E878-5C4A-4EC4-AE76-02925038395C}">
      <dgm:prSet/>
      <dgm:spPr/>
      <dgm:t>
        <a:bodyPr/>
        <a:lstStyle/>
        <a:p>
          <a:endParaRPr lang="en-US"/>
        </a:p>
      </dgm:t>
    </dgm:pt>
    <dgm:pt modelId="{3D6C250C-B952-43CC-942D-4F065AC4C548}">
      <dgm:prSet phldrT="[Text]"/>
      <dgm:spPr/>
      <dgm:t>
        <a:bodyPr/>
        <a:lstStyle/>
        <a:p>
          <a:endParaRPr lang="en-US" dirty="0"/>
        </a:p>
      </dgm:t>
    </dgm:pt>
    <dgm:pt modelId="{CA0CBB74-5632-427B-838E-7FE48E7ECF37}" type="sibTrans" cxnId="{137254F3-649D-43B7-B2C3-9682E304526F}">
      <dgm:prSet/>
      <dgm:spPr/>
      <dgm:t>
        <a:bodyPr/>
        <a:lstStyle/>
        <a:p>
          <a:endParaRPr lang="en-US"/>
        </a:p>
      </dgm:t>
    </dgm:pt>
    <dgm:pt modelId="{D039FE45-A378-4B7B-B7E8-C4B541FD820A}" type="parTrans" cxnId="{137254F3-649D-43B7-B2C3-9682E304526F}">
      <dgm:prSet/>
      <dgm:spPr/>
      <dgm:t>
        <a:bodyPr/>
        <a:lstStyle/>
        <a:p>
          <a:endParaRPr lang="en-US"/>
        </a:p>
      </dgm:t>
    </dgm:pt>
    <dgm:pt modelId="{8FAFA645-96C0-41B2-A225-E78CCE1D6784}">
      <dgm:prSet phldrT="[Text]"/>
      <dgm:spPr/>
      <dgm:t>
        <a:bodyPr/>
        <a:lstStyle/>
        <a:p>
          <a:endParaRPr lang="en-US" dirty="0"/>
        </a:p>
      </dgm:t>
    </dgm:pt>
    <dgm:pt modelId="{2AB0B82F-AEDD-42D6-A609-1CFB8E8D0352}" type="parTrans" cxnId="{BA846874-349B-486D-B999-CBCA30C3BAC3}">
      <dgm:prSet/>
      <dgm:spPr/>
      <dgm:t>
        <a:bodyPr/>
        <a:lstStyle/>
        <a:p>
          <a:endParaRPr lang="en-US"/>
        </a:p>
      </dgm:t>
    </dgm:pt>
    <dgm:pt modelId="{B62C9627-072F-4D5E-9D24-E2E979E7AF22}" type="sibTrans" cxnId="{BA846874-349B-486D-B999-CBCA30C3BAC3}">
      <dgm:prSet/>
      <dgm:spPr/>
      <dgm:t>
        <a:bodyPr/>
        <a:lstStyle/>
        <a:p>
          <a:endParaRPr lang="en-US"/>
        </a:p>
      </dgm:t>
    </dgm:pt>
    <dgm:pt modelId="{A814BCD6-9ED4-4616-867C-32E61D9824F7}">
      <dgm:prSet phldrT="[Text]"/>
      <dgm:spPr/>
      <dgm:t>
        <a:bodyPr/>
        <a:lstStyle/>
        <a:p>
          <a:endParaRPr lang="en-US" dirty="0"/>
        </a:p>
      </dgm:t>
    </dgm:pt>
    <dgm:pt modelId="{122528DD-A6A0-41EA-B59C-542E243988B0}" type="parTrans" cxnId="{BDCE420C-C7EC-40C9-8746-007D541F9711}">
      <dgm:prSet/>
      <dgm:spPr/>
      <dgm:t>
        <a:bodyPr/>
        <a:lstStyle/>
        <a:p>
          <a:endParaRPr lang="en-US"/>
        </a:p>
      </dgm:t>
    </dgm:pt>
    <dgm:pt modelId="{AF679BD1-9D26-4C85-ABED-7ED6D13B3FCA}" type="sibTrans" cxnId="{BDCE420C-C7EC-40C9-8746-007D541F9711}">
      <dgm:prSet/>
      <dgm:spPr/>
      <dgm:t>
        <a:bodyPr/>
        <a:lstStyle/>
        <a:p>
          <a:endParaRPr lang="en-US"/>
        </a:p>
      </dgm:t>
    </dgm:pt>
    <dgm:pt modelId="{15AE5FDA-F5F9-49B2-B558-E0DAC6B9181C}">
      <dgm:prSet phldrT="[Text]"/>
      <dgm:spPr/>
      <dgm:t>
        <a:bodyPr/>
        <a:lstStyle/>
        <a:p>
          <a:endParaRPr lang="en-US" dirty="0"/>
        </a:p>
      </dgm:t>
    </dgm:pt>
    <dgm:pt modelId="{E09AE2A3-AA5F-4C59-9305-200D3CC3E8F7}" type="parTrans" cxnId="{A137433B-4FD6-420C-9900-76E52F423E86}">
      <dgm:prSet/>
      <dgm:spPr/>
      <dgm:t>
        <a:bodyPr/>
        <a:lstStyle/>
        <a:p>
          <a:endParaRPr lang="en-US"/>
        </a:p>
      </dgm:t>
    </dgm:pt>
    <dgm:pt modelId="{23FE9B5D-54F5-494E-A14B-7445D36A572E}" type="sibTrans" cxnId="{A137433B-4FD6-420C-9900-76E52F423E86}">
      <dgm:prSet/>
      <dgm:spPr/>
      <dgm:t>
        <a:bodyPr/>
        <a:lstStyle/>
        <a:p>
          <a:endParaRPr lang="en-US"/>
        </a:p>
      </dgm:t>
    </dgm:pt>
    <dgm:pt modelId="{66B6B620-C181-4A6E-A12F-D31D5E74FB27}">
      <dgm:prSet phldrT="[Text]"/>
      <dgm:spPr/>
      <dgm:t>
        <a:bodyPr/>
        <a:lstStyle/>
        <a:p>
          <a:endParaRPr lang="en-US" dirty="0"/>
        </a:p>
      </dgm:t>
    </dgm:pt>
    <dgm:pt modelId="{628FA902-2207-4879-853D-8BCDDA5C5D7B}" type="parTrans" cxnId="{B666D08C-64AA-43A8-ADDB-E506E74812CA}">
      <dgm:prSet/>
      <dgm:spPr/>
      <dgm:t>
        <a:bodyPr/>
        <a:lstStyle/>
        <a:p>
          <a:endParaRPr lang="en-US"/>
        </a:p>
      </dgm:t>
    </dgm:pt>
    <dgm:pt modelId="{335EA962-8334-413B-A4A4-6121A405D7F0}" type="sibTrans" cxnId="{B666D08C-64AA-43A8-ADDB-E506E74812CA}">
      <dgm:prSet/>
      <dgm:spPr/>
      <dgm:t>
        <a:bodyPr/>
        <a:lstStyle/>
        <a:p>
          <a:endParaRPr lang="en-US"/>
        </a:p>
      </dgm:t>
    </dgm:pt>
    <dgm:pt modelId="{FFCB839C-4353-4CCC-858C-77769C471186}" type="pres">
      <dgm:prSet presAssocID="{DEFFC888-ED81-4B00-8728-1D33C5115844}" presName="hierChild1" presStyleCnt="0">
        <dgm:presLayoutVars>
          <dgm:chPref val="1"/>
          <dgm:dir/>
          <dgm:animOne val="branch"/>
          <dgm:animLvl val="lvl"/>
          <dgm:resizeHandles/>
        </dgm:presLayoutVars>
      </dgm:prSet>
      <dgm:spPr/>
    </dgm:pt>
    <dgm:pt modelId="{18963FEA-77B9-48EA-9DA5-715290394607}" type="pres">
      <dgm:prSet presAssocID="{7DE44CF6-8655-40FC-ABD3-2C612F4B3920}" presName="hierRoot1" presStyleCnt="0"/>
      <dgm:spPr/>
    </dgm:pt>
    <dgm:pt modelId="{F891D7DC-7174-4CF2-A960-717C14A8A0BA}" type="pres">
      <dgm:prSet presAssocID="{7DE44CF6-8655-40FC-ABD3-2C612F4B3920}" presName="composite" presStyleCnt="0"/>
      <dgm:spPr/>
    </dgm:pt>
    <dgm:pt modelId="{BBBED0FB-FA92-4246-9D11-5FF45C266D25}" type="pres">
      <dgm:prSet presAssocID="{7DE44CF6-8655-40FC-ABD3-2C612F4B3920}" presName="image" presStyleLbl="node0" presStyleIdx="0" presStyleCnt="1" custScaleX="158929" custScaleY="151768" custLinFactX="21858" custLinFactNeighborX="100000" custLinFactNeighborY="-41821"/>
      <dgm:spPr>
        <a:solidFill>
          <a:srgbClr val="C00000"/>
        </a:solidFill>
        <a:ln>
          <a:solidFill>
            <a:schemeClr val="tx2"/>
          </a:solidFill>
        </a:ln>
      </dgm:spPr>
    </dgm:pt>
    <dgm:pt modelId="{4E588701-8098-4E6B-85E2-9DBE2E7E6DD4}" type="pres">
      <dgm:prSet presAssocID="{7DE44CF6-8655-40FC-ABD3-2C612F4B3920}" presName="text" presStyleLbl="revTx" presStyleIdx="0" presStyleCnt="15">
        <dgm:presLayoutVars>
          <dgm:chPref val="3"/>
        </dgm:presLayoutVars>
      </dgm:prSet>
      <dgm:spPr/>
    </dgm:pt>
    <dgm:pt modelId="{17EF51C8-79C7-461D-8B2A-EB23EF13D828}" type="pres">
      <dgm:prSet presAssocID="{7DE44CF6-8655-40FC-ABD3-2C612F4B3920}" presName="hierChild2" presStyleCnt="0"/>
      <dgm:spPr/>
    </dgm:pt>
    <dgm:pt modelId="{A797478F-6FB2-47D6-B9B3-8DCD971E53BD}" type="pres">
      <dgm:prSet presAssocID="{8DE165A2-6EAD-4A9A-8335-D08C8B0A5D79}" presName="Name10" presStyleLbl="parChTrans1D2" presStyleIdx="0" presStyleCnt="4"/>
      <dgm:spPr/>
    </dgm:pt>
    <dgm:pt modelId="{77ECF703-A61A-41D5-8ED0-D094BE2CCA32}" type="pres">
      <dgm:prSet presAssocID="{63B7773B-FB81-47CA-AD23-665D4B019FEF}" presName="hierRoot2" presStyleCnt="0"/>
      <dgm:spPr/>
    </dgm:pt>
    <dgm:pt modelId="{4AC58200-01DD-44A5-A61B-6B00BA804833}" type="pres">
      <dgm:prSet presAssocID="{63B7773B-FB81-47CA-AD23-665D4B019FEF}" presName="composite2" presStyleCnt="0"/>
      <dgm:spPr/>
    </dgm:pt>
    <dgm:pt modelId="{D4E0EC67-4640-47B2-AA29-C3A1124B4314}" type="pres">
      <dgm:prSet presAssocID="{63B7773B-FB81-47CA-AD23-665D4B019FEF}" presName="image2" presStyleLbl="node2" presStyleIdx="0" presStyleCnt="4" custLinFactY="15665" custLinFactNeighborX="-515" custLinFactNeighborY="100000"/>
      <dgm:spPr>
        <a:solidFill>
          <a:srgbClr val="191D34"/>
        </a:solidFill>
        <a:ln>
          <a:solidFill>
            <a:srgbClr val="42B0D2"/>
          </a:solidFill>
        </a:ln>
      </dgm:spPr>
    </dgm:pt>
    <dgm:pt modelId="{BD1BEFA9-7A98-4DD7-9F84-E21EF8F9664C}" type="pres">
      <dgm:prSet presAssocID="{63B7773B-FB81-47CA-AD23-665D4B019FEF}" presName="text2" presStyleLbl="revTx" presStyleIdx="1" presStyleCnt="15">
        <dgm:presLayoutVars>
          <dgm:chPref val="3"/>
        </dgm:presLayoutVars>
      </dgm:prSet>
      <dgm:spPr/>
    </dgm:pt>
    <dgm:pt modelId="{0B795DDD-1C80-4FD7-B54D-5C2989ECEDEE}" type="pres">
      <dgm:prSet presAssocID="{63B7773B-FB81-47CA-AD23-665D4B019FEF}" presName="hierChild3" presStyleCnt="0"/>
      <dgm:spPr/>
    </dgm:pt>
    <dgm:pt modelId="{788E5C33-C5B4-4AD1-AF35-3C09C1B7CD84}" type="pres">
      <dgm:prSet presAssocID="{1C9C1947-C91E-46B8-9886-0B72E796BA89}" presName="Name10" presStyleLbl="parChTrans1D2" presStyleIdx="1" presStyleCnt="4"/>
      <dgm:spPr/>
    </dgm:pt>
    <dgm:pt modelId="{FAA47EF6-C64F-4367-B8E1-8004B88457E9}" type="pres">
      <dgm:prSet presAssocID="{3F44ED43-A3A7-48B0-BFF5-FA0142DD3516}" presName="hierRoot2" presStyleCnt="0"/>
      <dgm:spPr/>
    </dgm:pt>
    <dgm:pt modelId="{451EC58B-DCD7-47B2-9B7E-315B9A533A6A}" type="pres">
      <dgm:prSet presAssocID="{3F44ED43-A3A7-48B0-BFF5-FA0142DD3516}" presName="composite2" presStyleCnt="0"/>
      <dgm:spPr/>
    </dgm:pt>
    <dgm:pt modelId="{2686FFD5-6895-4633-BE55-E22AC4B06A06}" type="pres">
      <dgm:prSet presAssocID="{3F44ED43-A3A7-48B0-BFF5-FA0142DD3516}" presName="image2" presStyleLbl="node2" presStyleIdx="1" presStyleCnt="4" custLinFactX="11288" custLinFactY="15515" custLinFactNeighborX="100000" custLinFactNeighborY="100000"/>
      <dgm:spPr>
        <a:solidFill>
          <a:srgbClr val="C00000"/>
        </a:solidFill>
        <a:ln>
          <a:solidFill>
            <a:schemeClr val="tx2">
              <a:lumMod val="50000"/>
            </a:schemeClr>
          </a:solidFill>
        </a:ln>
      </dgm:spPr>
    </dgm:pt>
    <dgm:pt modelId="{3ACD0A78-708B-4E4A-8DC7-A51D2B5103D9}" type="pres">
      <dgm:prSet presAssocID="{3F44ED43-A3A7-48B0-BFF5-FA0142DD3516}" presName="text2" presStyleLbl="revTx" presStyleIdx="2" presStyleCnt="15">
        <dgm:presLayoutVars>
          <dgm:chPref val="3"/>
        </dgm:presLayoutVars>
      </dgm:prSet>
      <dgm:spPr/>
    </dgm:pt>
    <dgm:pt modelId="{E3980128-8897-4BCB-9122-23B3393CCF95}" type="pres">
      <dgm:prSet presAssocID="{3F44ED43-A3A7-48B0-BFF5-FA0142DD3516}" presName="hierChild3" presStyleCnt="0"/>
      <dgm:spPr/>
    </dgm:pt>
    <dgm:pt modelId="{7CE25267-C792-4756-8FC1-A6BE08FB4DA9}" type="pres">
      <dgm:prSet presAssocID="{D039FE45-A378-4B7B-B7E8-C4B541FD820A}" presName="Name17" presStyleLbl="parChTrans1D3" presStyleIdx="0" presStyleCnt="7"/>
      <dgm:spPr/>
    </dgm:pt>
    <dgm:pt modelId="{07596F42-8B99-47CD-8FE0-3D7DA2BA36E9}" type="pres">
      <dgm:prSet presAssocID="{3D6C250C-B952-43CC-942D-4F065AC4C548}" presName="hierRoot3" presStyleCnt="0"/>
      <dgm:spPr/>
    </dgm:pt>
    <dgm:pt modelId="{0A5F0FA1-6F6D-47CD-831D-6EB56F7098FE}" type="pres">
      <dgm:prSet presAssocID="{3D6C250C-B952-43CC-942D-4F065AC4C548}" presName="composite3" presStyleCnt="0"/>
      <dgm:spPr/>
    </dgm:pt>
    <dgm:pt modelId="{834D3748-7A07-4F49-B4FC-E806D1005EA2}" type="pres">
      <dgm:prSet presAssocID="{3D6C250C-B952-43CC-942D-4F065AC4C548}" presName="image3" presStyleLbl="node3" presStyleIdx="0" presStyleCnt="7" custScaleX="101643" custScaleY="100700" custLinFactX="5450" custLinFactY="100000" custLinFactNeighborX="100000" custLinFactNeighborY="100365"/>
      <dgm:spPr>
        <a:solidFill>
          <a:srgbClr val="191D34"/>
        </a:solidFill>
        <a:ln>
          <a:solidFill>
            <a:srgbClr val="42B0D2"/>
          </a:solidFill>
        </a:ln>
      </dgm:spPr>
    </dgm:pt>
    <dgm:pt modelId="{8A1715A8-28BD-4D56-B993-A88A1C0EBF67}" type="pres">
      <dgm:prSet presAssocID="{3D6C250C-B952-43CC-942D-4F065AC4C548}" presName="text3" presStyleLbl="revTx" presStyleIdx="3" presStyleCnt="15">
        <dgm:presLayoutVars>
          <dgm:chPref val="3"/>
        </dgm:presLayoutVars>
      </dgm:prSet>
      <dgm:spPr/>
    </dgm:pt>
    <dgm:pt modelId="{7321E29E-4121-4D79-8135-64CAB442DD54}" type="pres">
      <dgm:prSet presAssocID="{3D6C250C-B952-43CC-942D-4F065AC4C548}" presName="hierChild4" presStyleCnt="0"/>
      <dgm:spPr/>
    </dgm:pt>
    <dgm:pt modelId="{46B3EF1E-FB41-4184-8548-6D7621D2A272}" type="pres">
      <dgm:prSet presAssocID="{628FA902-2207-4879-853D-8BCDDA5C5D7B}" presName="Name17" presStyleLbl="parChTrans1D3" presStyleIdx="1" presStyleCnt="7"/>
      <dgm:spPr/>
    </dgm:pt>
    <dgm:pt modelId="{7888C065-3035-4E04-B82F-482786675DFF}" type="pres">
      <dgm:prSet presAssocID="{66B6B620-C181-4A6E-A12F-D31D5E74FB27}" presName="hierRoot3" presStyleCnt="0"/>
      <dgm:spPr/>
    </dgm:pt>
    <dgm:pt modelId="{BAB08AAC-4D73-42EF-BD10-EC51376DC9C0}" type="pres">
      <dgm:prSet presAssocID="{66B6B620-C181-4A6E-A12F-D31D5E74FB27}" presName="composite3" presStyleCnt="0"/>
      <dgm:spPr/>
    </dgm:pt>
    <dgm:pt modelId="{57302EFE-A3B5-4AD9-8F18-28337A6CBCFE}" type="pres">
      <dgm:prSet presAssocID="{66B6B620-C181-4A6E-A12F-D31D5E74FB27}" presName="image3" presStyleLbl="node3" presStyleIdx="1" presStyleCnt="7" custLinFactX="8754" custLinFactY="99440" custLinFactNeighborX="100000" custLinFactNeighborY="100000"/>
      <dgm:spPr>
        <a:solidFill>
          <a:srgbClr val="191D34"/>
        </a:solidFill>
      </dgm:spPr>
    </dgm:pt>
    <dgm:pt modelId="{93FB561B-289A-44F1-84FB-CF027A5E8C38}" type="pres">
      <dgm:prSet presAssocID="{66B6B620-C181-4A6E-A12F-D31D5E74FB27}" presName="text3" presStyleLbl="revTx" presStyleIdx="4" presStyleCnt="15">
        <dgm:presLayoutVars>
          <dgm:chPref val="3"/>
        </dgm:presLayoutVars>
      </dgm:prSet>
      <dgm:spPr/>
    </dgm:pt>
    <dgm:pt modelId="{FC3673A1-FE5A-43B7-8E63-A2E56E5F9509}" type="pres">
      <dgm:prSet presAssocID="{66B6B620-C181-4A6E-A12F-D31D5E74FB27}" presName="hierChild4" presStyleCnt="0"/>
      <dgm:spPr/>
    </dgm:pt>
    <dgm:pt modelId="{6471ED6C-96E8-4A08-A99C-5AF4EA7F39AE}" type="pres">
      <dgm:prSet presAssocID="{2AB0B82F-AEDD-42D6-A609-1CFB8E8D0352}" presName="Name17" presStyleLbl="parChTrans1D3" presStyleIdx="2" presStyleCnt="7"/>
      <dgm:spPr/>
    </dgm:pt>
    <dgm:pt modelId="{C3110638-8757-45BC-87CA-AA5929AF34BA}" type="pres">
      <dgm:prSet presAssocID="{8FAFA645-96C0-41B2-A225-E78CCE1D6784}" presName="hierRoot3" presStyleCnt="0"/>
      <dgm:spPr/>
    </dgm:pt>
    <dgm:pt modelId="{74F5041A-80CD-4D70-83C0-EFDDF040154C}" type="pres">
      <dgm:prSet presAssocID="{8FAFA645-96C0-41B2-A225-E78CCE1D6784}" presName="composite3" presStyleCnt="0"/>
      <dgm:spPr/>
    </dgm:pt>
    <dgm:pt modelId="{65A67265-51E9-4C1F-A170-D6E910320C63}" type="pres">
      <dgm:prSet presAssocID="{8FAFA645-96C0-41B2-A225-E78CCE1D6784}" presName="image3" presStyleLbl="node3" presStyleIdx="2" presStyleCnt="7" custLinFactY="100000" custLinFactNeighborX="94222" custLinFactNeighborY="100465"/>
      <dgm:spPr>
        <a:solidFill>
          <a:srgbClr val="C00000"/>
        </a:solidFill>
        <a:ln>
          <a:solidFill>
            <a:srgbClr val="212745"/>
          </a:solidFill>
        </a:ln>
      </dgm:spPr>
    </dgm:pt>
    <dgm:pt modelId="{4C147088-54FC-42BA-9BA1-D6CB608DA59E}" type="pres">
      <dgm:prSet presAssocID="{8FAFA645-96C0-41B2-A225-E78CCE1D6784}" presName="text3" presStyleLbl="revTx" presStyleIdx="5" presStyleCnt="15">
        <dgm:presLayoutVars>
          <dgm:chPref val="3"/>
        </dgm:presLayoutVars>
      </dgm:prSet>
      <dgm:spPr/>
    </dgm:pt>
    <dgm:pt modelId="{5BE9C579-041D-467C-88ED-30338376D366}" type="pres">
      <dgm:prSet presAssocID="{8FAFA645-96C0-41B2-A225-E78CCE1D6784}" presName="hierChild4" presStyleCnt="0"/>
      <dgm:spPr/>
    </dgm:pt>
    <dgm:pt modelId="{69C8BA1B-1622-4C20-93EE-E0DD7015F347}" type="pres">
      <dgm:prSet presAssocID="{001EE70A-F0EB-4BE5-812C-73B74ED86679}" presName="Name23" presStyleLbl="parChTrans1D4" presStyleIdx="0" presStyleCnt="3"/>
      <dgm:spPr/>
    </dgm:pt>
    <dgm:pt modelId="{7E1584CF-F9BB-44BE-8106-85FB43F810B6}" type="pres">
      <dgm:prSet presAssocID="{8605DFD3-F454-4068-97F5-360470ACCF0B}" presName="hierRoot4" presStyleCnt="0"/>
      <dgm:spPr/>
    </dgm:pt>
    <dgm:pt modelId="{46E4CA99-93E0-4AC7-BF23-98D9CEC9244E}" type="pres">
      <dgm:prSet presAssocID="{8605DFD3-F454-4068-97F5-360470ACCF0B}" presName="composite4" presStyleCnt="0"/>
      <dgm:spPr/>
    </dgm:pt>
    <dgm:pt modelId="{0FBBDE83-321D-466B-B2F5-43A62EA212A7}" type="pres">
      <dgm:prSet presAssocID="{8605DFD3-F454-4068-97F5-360470ACCF0B}" presName="image4" presStyleLbl="node4" presStyleIdx="0" presStyleCnt="3" custLinFactY="100000" custLinFactNeighborX="95303" custLinFactNeighborY="172141"/>
      <dgm:spPr>
        <a:solidFill>
          <a:srgbClr val="191D34"/>
        </a:solidFill>
        <a:ln>
          <a:solidFill>
            <a:schemeClr val="bg2"/>
          </a:solidFill>
        </a:ln>
      </dgm:spPr>
    </dgm:pt>
    <dgm:pt modelId="{50994E10-5596-4C97-8F3D-BA3188C6757E}" type="pres">
      <dgm:prSet presAssocID="{8605DFD3-F454-4068-97F5-360470ACCF0B}" presName="text4" presStyleLbl="revTx" presStyleIdx="6" presStyleCnt="15">
        <dgm:presLayoutVars>
          <dgm:chPref val="3"/>
        </dgm:presLayoutVars>
      </dgm:prSet>
      <dgm:spPr/>
    </dgm:pt>
    <dgm:pt modelId="{C23EDF28-9102-499C-B9CF-0AF391F33774}" type="pres">
      <dgm:prSet presAssocID="{8605DFD3-F454-4068-97F5-360470ACCF0B}" presName="hierChild5" presStyleCnt="0"/>
      <dgm:spPr/>
    </dgm:pt>
    <dgm:pt modelId="{80A5B0A2-BF5E-4543-8028-EF35ED05C0F2}" type="pres">
      <dgm:prSet presAssocID="{5ADB7DD9-9DB1-45ED-B5FC-48C4EADCA9F5}" presName="Name10" presStyleLbl="parChTrans1D2" presStyleIdx="2" presStyleCnt="4"/>
      <dgm:spPr/>
    </dgm:pt>
    <dgm:pt modelId="{15E5190F-FE08-45FB-8BF3-F5EA23175E22}" type="pres">
      <dgm:prSet presAssocID="{92C36531-9868-41EE-A52E-D04F160D60C0}" presName="hierRoot2" presStyleCnt="0"/>
      <dgm:spPr/>
    </dgm:pt>
    <dgm:pt modelId="{985748E1-670E-4FB3-8CF7-8245C2FE38A6}" type="pres">
      <dgm:prSet presAssocID="{92C36531-9868-41EE-A52E-D04F160D60C0}" presName="composite2" presStyleCnt="0"/>
      <dgm:spPr/>
    </dgm:pt>
    <dgm:pt modelId="{7F41D877-1B29-4EA2-B2A7-C6C711F1193B}" type="pres">
      <dgm:prSet presAssocID="{92C36531-9868-41EE-A52E-D04F160D60C0}" presName="image2" presStyleLbl="node2" presStyleIdx="2" presStyleCnt="4" custLinFactY="14349" custLinFactNeighborX="58382" custLinFactNeighborY="100000"/>
      <dgm:spPr>
        <a:solidFill>
          <a:srgbClr val="C00000"/>
        </a:solidFill>
        <a:ln>
          <a:solidFill>
            <a:schemeClr val="tx2">
              <a:lumMod val="50000"/>
            </a:schemeClr>
          </a:solidFill>
        </a:ln>
      </dgm:spPr>
    </dgm:pt>
    <dgm:pt modelId="{5A6EA69B-776E-438C-B810-A2FB017EC415}" type="pres">
      <dgm:prSet presAssocID="{92C36531-9868-41EE-A52E-D04F160D60C0}" presName="text2" presStyleLbl="revTx" presStyleIdx="7" presStyleCnt="15">
        <dgm:presLayoutVars>
          <dgm:chPref val="3"/>
        </dgm:presLayoutVars>
      </dgm:prSet>
      <dgm:spPr/>
    </dgm:pt>
    <dgm:pt modelId="{EDC52CF1-B637-4E7E-9935-EF4946A5DF64}" type="pres">
      <dgm:prSet presAssocID="{92C36531-9868-41EE-A52E-D04F160D60C0}" presName="hierChild3" presStyleCnt="0"/>
      <dgm:spPr/>
    </dgm:pt>
    <dgm:pt modelId="{7E1D6153-EF50-414B-B62D-31BAA28D2F0C}" type="pres">
      <dgm:prSet presAssocID="{08BC5931-FF59-4924-9314-B86C610D2DAE}" presName="Name17" presStyleLbl="parChTrans1D3" presStyleIdx="3" presStyleCnt="7"/>
      <dgm:spPr/>
    </dgm:pt>
    <dgm:pt modelId="{5F228B61-76CE-493E-B7E1-72F73C10CD9B}" type="pres">
      <dgm:prSet presAssocID="{C3916520-1B0F-42B5-B3C1-4D01123F36A0}" presName="hierRoot3" presStyleCnt="0"/>
      <dgm:spPr/>
    </dgm:pt>
    <dgm:pt modelId="{1B7DA107-19CC-4F49-952C-163BC0923338}" type="pres">
      <dgm:prSet presAssocID="{C3916520-1B0F-42B5-B3C1-4D01123F36A0}" presName="composite3" presStyleCnt="0"/>
      <dgm:spPr/>
    </dgm:pt>
    <dgm:pt modelId="{753D2C21-DC26-4EE6-A9DF-832D96E9F99A}" type="pres">
      <dgm:prSet presAssocID="{C3916520-1B0F-42B5-B3C1-4D01123F36A0}" presName="image3" presStyleLbl="node3" presStyleIdx="3" presStyleCnt="7" custLinFactY="100000" custLinFactNeighborX="40266" custLinFactNeighborY="101646"/>
      <dgm:spPr>
        <a:solidFill>
          <a:srgbClr val="191D34"/>
        </a:solidFill>
        <a:ln>
          <a:solidFill>
            <a:srgbClr val="048DB8"/>
          </a:solidFill>
        </a:ln>
      </dgm:spPr>
    </dgm:pt>
    <dgm:pt modelId="{383F4D6C-06FD-4B01-8F3D-F85295A9573D}" type="pres">
      <dgm:prSet presAssocID="{C3916520-1B0F-42B5-B3C1-4D01123F36A0}" presName="text3" presStyleLbl="revTx" presStyleIdx="8" presStyleCnt="15">
        <dgm:presLayoutVars>
          <dgm:chPref val="3"/>
        </dgm:presLayoutVars>
      </dgm:prSet>
      <dgm:spPr/>
    </dgm:pt>
    <dgm:pt modelId="{6D1FCA77-A09E-4A1D-A6B5-87F8169EDB6F}" type="pres">
      <dgm:prSet presAssocID="{C3916520-1B0F-42B5-B3C1-4D01123F36A0}" presName="hierChild4" presStyleCnt="0"/>
      <dgm:spPr/>
    </dgm:pt>
    <dgm:pt modelId="{663AA27F-1B9B-4F37-B994-6C565866B569}" type="pres">
      <dgm:prSet presAssocID="{D763F2D7-C897-46BD-972E-21CD93FBE2FE}" presName="Name17" presStyleLbl="parChTrans1D3" presStyleIdx="4" presStyleCnt="7"/>
      <dgm:spPr/>
    </dgm:pt>
    <dgm:pt modelId="{300FC761-A72B-42F3-B0C1-995888DC2105}" type="pres">
      <dgm:prSet presAssocID="{D6F1F1EB-F41B-4A4A-A9AA-FC85D0C06FBA}" presName="hierRoot3" presStyleCnt="0"/>
      <dgm:spPr/>
    </dgm:pt>
    <dgm:pt modelId="{A2C5F8B4-5402-4280-AA73-017229CC96C6}" type="pres">
      <dgm:prSet presAssocID="{D6F1F1EB-F41B-4A4A-A9AA-FC85D0C06FBA}" presName="composite3" presStyleCnt="0"/>
      <dgm:spPr/>
    </dgm:pt>
    <dgm:pt modelId="{874402B0-94B3-4065-8308-A5470222B684}" type="pres">
      <dgm:prSet presAssocID="{D6F1F1EB-F41B-4A4A-A9AA-FC85D0C06FBA}" presName="image3" presStyleLbl="node3" presStyleIdx="4" presStyleCnt="7" custLinFactY="100000" custLinFactNeighborX="68147" custLinFactNeighborY="102469"/>
      <dgm:spPr>
        <a:solidFill>
          <a:srgbClr val="191D34"/>
        </a:solidFill>
        <a:ln>
          <a:solidFill>
            <a:srgbClr val="42B0D2"/>
          </a:solidFill>
        </a:ln>
      </dgm:spPr>
    </dgm:pt>
    <dgm:pt modelId="{C564E1DD-8598-4FA2-8AC3-FB9970112159}" type="pres">
      <dgm:prSet presAssocID="{D6F1F1EB-F41B-4A4A-A9AA-FC85D0C06FBA}" presName="text3" presStyleLbl="revTx" presStyleIdx="9" presStyleCnt="15">
        <dgm:presLayoutVars>
          <dgm:chPref val="3"/>
        </dgm:presLayoutVars>
      </dgm:prSet>
      <dgm:spPr/>
    </dgm:pt>
    <dgm:pt modelId="{50D0BECF-A461-4D60-BDC9-588552738FED}" type="pres">
      <dgm:prSet presAssocID="{D6F1F1EB-F41B-4A4A-A9AA-FC85D0C06FBA}" presName="hierChild4" presStyleCnt="0"/>
      <dgm:spPr/>
    </dgm:pt>
    <dgm:pt modelId="{049D6D89-22CD-4859-B1DA-4B967962C835}" type="pres">
      <dgm:prSet presAssocID="{60329709-6B84-4371-B259-529433872597}" presName="Name10" presStyleLbl="parChTrans1D2" presStyleIdx="3" presStyleCnt="4"/>
      <dgm:spPr/>
    </dgm:pt>
    <dgm:pt modelId="{DCD7DA4D-9B50-4277-AEFA-D8D1E57F86BB}" type="pres">
      <dgm:prSet presAssocID="{71F80A6A-6EF9-4224-8AB5-A10B9B6DB8A6}" presName="hierRoot2" presStyleCnt="0"/>
      <dgm:spPr/>
    </dgm:pt>
    <dgm:pt modelId="{5BCE3406-4095-45CA-9B19-32359DE9A1C7}" type="pres">
      <dgm:prSet presAssocID="{71F80A6A-6EF9-4224-8AB5-A10B9B6DB8A6}" presName="composite2" presStyleCnt="0"/>
      <dgm:spPr/>
    </dgm:pt>
    <dgm:pt modelId="{96754964-2F62-4DB9-9EB1-0CDB9E8A529B}" type="pres">
      <dgm:prSet presAssocID="{71F80A6A-6EF9-4224-8AB5-A10B9B6DB8A6}" presName="image2" presStyleLbl="node2" presStyleIdx="3" presStyleCnt="4" custLinFactY="14349" custLinFactNeighborX="8879" custLinFactNeighborY="100000"/>
      <dgm:spPr>
        <a:solidFill>
          <a:srgbClr val="C00000"/>
        </a:solidFill>
        <a:ln>
          <a:solidFill>
            <a:srgbClr val="212745"/>
          </a:solidFill>
        </a:ln>
      </dgm:spPr>
    </dgm:pt>
    <dgm:pt modelId="{443EDE38-C212-4FBA-BEB7-B5D48818C3FC}" type="pres">
      <dgm:prSet presAssocID="{71F80A6A-6EF9-4224-8AB5-A10B9B6DB8A6}" presName="text2" presStyleLbl="revTx" presStyleIdx="10" presStyleCnt="15">
        <dgm:presLayoutVars>
          <dgm:chPref val="3"/>
        </dgm:presLayoutVars>
      </dgm:prSet>
      <dgm:spPr/>
    </dgm:pt>
    <dgm:pt modelId="{A9274047-29E2-455F-858C-4F0609AF2344}" type="pres">
      <dgm:prSet presAssocID="{71F80A6A-6EF9-4224-8AB5-A10B9B6DB8A6}" presName="hierChild3" presStyleCnt="0"/>
      <dgm:spPr/>
    </dgm:pt>
    <dgm:pt modelId="{545251F7-755E-4D69-85AC-512F3A134EE4}" type="pres">
      <dgm:prSet presAssocID="{122528DD-A6A0-41EA-B59C-542E243988B0}" presName="Name17" presStyleLbl="parChTrans1D3" presStyleIdx="5" presStyleCnt="7"/>
      <dgm:spPr/>
    </dgm:pt>
    <dgm:pt modelId="{5C9DB089-B223-4129-AB0C-E3B268AD0DEC}" type="pres">
      <dgm:prSet presAssocID="{A814BCD6-9ED4-4616-867C-32E61D9824F7}" presName="hierRoot3" presStyleCnt="0"/>
      <dgm:spPr/>
    </dgm:pt>
    <dgm:pt modelId="{7E08028F-5973-4911-A7AF-73C913CF57E2}" type="pres">
      <dgm:prSet presAssocID="{A814BCD6-9ED4-4616-867C-32E61D9824F7}" presName="composite3" presStyleCnt="0"/>
      <dgm:spPr/>
    </dgm:pt>
    <dgm:pt modelId="{AD75A403-E368-433A-9486-10D865EDEFE4}" type="pres">
      <dgm:prSet presAssocID="{A814BCD6-9ED4-4616-867C-32E61D9824F7}" presName="image3" presStyleLbl="node3" presStyleIdx="5" presStyleCnt="7" custLinFactY="100000" custLinFactNeighborX="852" custLinFactNeighborY="101997"/>
      <dgm:spPr>
        <a:solidFill>
          <a:srgbClr val="C00000"/>
        </a:solidFill>
        <a:ln>
          <a:solidFill>
            <a:schemeClr val="tx2"/>
          </a:solidFill>
        </a:ln>
      </dgm:spPr>
    </dgm:pt>
    <dgm:pt modelId="{B8CFDDD5-DF30-4E56-B3C4-E86E7F5F3908}" type="pres">
      <dgm:prSet presAssocID="{A814BCD6-9ED4-4616-867C-32E61D9824F7}" presName="text3" presStyleLbl="revTx" presStyleIdx="11" presStyleCnt="15">
        <dgm:presLayoutVars>
          <dgm:chPref val="3"/>
        </dgm:presLayoutVars>
      </dgm:prSet>
      <dgm:spPr/>
    </dgm:pt>
    <dgm:pt modelId="{9FD1E413-93C0-44AF-9C4F-F5A297A91B48}" type="pres">
      <dgm:prSet presAssocID="{A814BCD6-9ED4-4616-867C-32E61D9824F7}" presName="hierChild4" presStyleCnt="0"/>
      <dgm:spPr/>
    </dgm:pt>
    <dgm:pt modelId="{13339BAD-5D6E-4950-8F70-996CFBB95628}" type="pres">
      <dgm:prSet presAssocID="{E09AE2A3-AA5F-4C59-9305-200D3CC3E8F7}" presName="Name23" presStyleLbl="parChTrans1D4" presStyleIdx="1" presStyleCnt="3"/>
      <dgm:spPr/>
    </dgm:pt>
    <dgm:pt modelId="{CF9F6EF0-E401-4FC7-B405-26B2D22073B8}" type="pres">
      <dgm:prSet presAssocID="{15AE5FDA-F5F9-49B2-B558-E0DAC6B9181C}" presName="hierRoot4" presStyleCnt="0"/>
      <dgm:spPr/>
    </dgm:pt>
    <dgm:pt modelId="{232191C0-06A7-4DC8-882E-12DEBBB5F694}" type="pres">
      <dgm:prSet presAssocID="{15AE5FDA-F5F9-49B2-B558-E0DAC6B9181C}" presName="composite4" presStyleCnt="0"/>
      <dgm:spPr/>
    </dgm:pt>
    <dgm:pt modelId="{3C9360C0-8178-4641-B423-265F61D6A8AD}" type="pres">
      <dgm:prSet presAssocID="{15AE5FDA-F5F9-49B2-B558-E0DAC6B9181C}" presName="image4" presStyleLbl="node4" presStyleIdx="1" presStyleCnt="3" custLinFactY="200000" custLinFactNeighborX="-5969" custLinFactNeighborY="225201"/>
      <dgm:spPr>
        <a:solidFill>
          <a:srgbClr val="191D34"/>
        </a:solidFill>
        <a:ln>
          <a:solidFill>
            <a:srgbClr val="42B0D2"/>
          </a:solidFill>
        </a:ln>
      </dgm:spPr>
    </dgm:pt>
    <dgm:pt modelId="{6DF8765B-E162-4CA1-85C6-2C8C7C62FCC5}" type="pres">
      <dgm:prSet presAssocID="{15AE5FDA-F5F9-49B2-B558-E0DAC6B9181C}" presName="text4" presStyleLbl="revTx" presStyleIdx="12" presStyleCnt="15">
        <dgm:presLayoutVars>
          <dgm:chPref val="3"/>
        </dgm:presLayoutVars>
      </dgm:prSet>
      <dgm:spPr/>
    </dgm:pt>
    <dgm:pt modelId="{2704C996-845F-42B8-9309-3FD7605186A1}" type="pres">
      <dgm:prSet presAssocID="{15AE5FDA-F5F9-49B2-B558-E0DAC6B9181C}" presName="hierChild5" presStyleCnt="0"/>
      <dgm:spPr/>
    </dgm:pt>
    <dgm:pt modelId="{76CB2C8F-25EF-459F-963D-BD5A89A168B9}" type="pres">
      <dgm:prSet presAssocID="{DC5B118C-39C7-4089-9353-0C456C9225CB}" presName="Name23" presStyleLbl="parChTrans1D4" presStyleIdx="2" presStyleCnt="3"/>
      <dgm:spPr/>
    </dgm:pt>
    <dgm:pt modelId="{79DBEE2A-A01C-46C0-ADAE-1A68B2EEE8C4}" type="pres">
      <dgm:prSet presAssocID="{9524C1B5-D60A-4114-BCEF-EF6C23E80F14}" presName="hierRoot4" presStyleCnt="0"/>
      <dgm:spPr/>
    </dgm:pt>
    <dgm:pt modelId="{A5187E01-1FE6-4A4E-B185-DEB171293CF1}" type="pres">
      <dgm:prSet presAssocID="{9524C1B5-D60A-4114-BCEF-EF6C23E80F14}" presName="composite4" presStyleCnt="0"/>
      <dgm:spPr/>
    </dgm:pt>
    <dgm:pt modelId="{2578853F-CA79-41F2-A8A9-E9015C4CDE74}" type="pres">
      <dgm:prSet presAssocID="{9524C1B5-D60A-4114-BCEF-EF6C23E80F14}" presName="image4" presStyleLbl="node4" presStyleIdx="2" presStyleCnt="3" custLinFactY="200000" custLinFactNeighborX="-13903" custLinFactNeighborY="225201"/>
      <dgm:spPr>
        <a:solidFill>
          <a:srgbClr val="C00000"/>
        </a:solidFill>
        <a:ln>
          <a:solidFill>
            <a:schemeClr val="tx2"/>
          </a:solidFill>
        </a:ln>
      </dgm:spPr>
    </dgm:pt>
    <dgm:pt modelId="{4BBCB797-AC0C-4CAF-A878-CBD478F1415E}" type="pres">
      <dgm:prSet presAssocID="{9524C1B5-D60A-4114-BCEF-EF6C23E80F14}" presName="text4" presStyleLbl="revTx" presStyleIdx="13" presStyleCnt="15">
        <dgm:presLayoutVars>
          <dgm:chPref val="3"/>
        </dgm:presLayoutVars>
      </dgm:prSet>
      <dgm:spPr/>
    </dgm:pt>
    <dgm:pt modelId="{1D176D2B-D67B-464E-9C81-FE8AADDDD607}" type="pres">
      <dgm:prSet presAssocID="{9524C1B5-D60A-4114-BCEF-EF6C23E80F14}" presName="hierChild5" presStyleCnt="0"/>
      <dgm:spPr/>
    </dgm:pt>
    <dgm:pt modelId="{743A8AC1-0F57-405A-87FD-29A91A5AA3F6}" type="pres">
      <dgm:prSet presAssocID="{E62B5D7F-E438-4402-8CC1-467749FB79C3}" presName="Name17" presStyleLbl="parChTrans1D3" presStyleIdx="6" presStyleCnt="7"/>
      <dgm:spPr/>
    </dgm:pt>
    <dgm:pt modelId="{5BC5FB87-341A-458F-B8D9-4720732229A7}" type="pres">
      <dgm:prSet presAssocID="{7BCF893F-0160-496B-B50D-E7BC3A842A86}" presName="hierRoot3" presStyleCnt="0"/>
      <dgm:spPr/>
    </dgm:pt>
    <dgm:pt modelId="{31E2E2B2-6211-4A9D-B9EB-C127A4C024C8}" type="pres">
      <dgm:prSet presAssocID="{7BCF893F-0160-496B-B50D-E7BC3A842A86}" presName="composite3" presStyleCnt="0"/>
      <dgm:spPr/>
    </dgm:pt>
    <dgm:pt modelId="{D277EFF2-2A12-4953-9C7D-12E06E2C991A}" type="pres">
      <dgm:prSet presAssocID="{7BCF893F-0160-496B-B50D-E7BC3A842A86}" presName="image3" presStyleLbl="node3" presStyleIdx="6" presStyleCnt="7" custLinFactY="100000" custLinFactNeighborX="20778" custLinFactNeighborY="102469"/>
      <dgm:spPr>
        <a:solidFill>
          <a:srgbClr val="191D34"/>
        </a:solidFill>
        <a:ln>
          <a:solidFill>
            <a:srgbClr val="42B0D2"/>
          </a:solidFill>
        </a:ln>
      </dgm:spPr>
    </dgm:pt>
    <dgm:pt modelId="{1F3CC4D2-9C97-4FB1-8BCA-F2FE537709ED}" type="pres">
      <dgm:prSet presAssocID="{7BCF893F-0160-496B-B50D-E7BC3A842A86}" presName="text3" presStyleLbl="revTx" presStyleIdx="14" presStyleCnt="15">
        <dgm:presLayoutVars>
          <dgm:chPref val="3"/>
        </dgm:presLayoutVars>
      </dgm:prSet>
      <dgm:spPr/>
    </dgm:pt>
    <dgm:pt modelId="{DCD9D387-A6F4-4157-8F51-29DC7EDF52DE}" type="pres">
      <dgm:prSet presAssocID="{7BCF893F-0160-496B-B50D-E7BC3A842A86}" presName="hierChild4" presStyleCnt="0"/>
      <dgm:spPr/>
    </dgm:pt>
  </dgm:ptLst>
  <dgm:cxnLst>
    <dgm:cxn modelId="{8221D601-B169-45CA-83CB-BFE9B8B452A3}" type="presOf" srcId="{3D6C250C-B952-43CC-942D-4F065AC4C548}" destId="{8A1715A8-28BD-4D56-B993-A88A1C0EBF67}" srcOrd="0" destOrd="0" presId="urn:microsoft.com/office/officeart/2009/layout/CirclePictureHierarchy"/>
    <dgm:cxn modelId="{A254C405-D1B4-418F-8AED-C4F39EBA6F34}" type="presOf" srcId="{D6F1F1EB-F41B-4A4A-A9AA-FC85D0C06FBA}" destId="{C564E1DD-8598-4FA2-8AC3-FB9970112159}" srcOrd="0" destOrd="0" presId="urn:microsoft.com/office/officeart/2009/layout/CirclePictureHierarchy"/>
    <dgm:cxn modelId="{BDCE420C-C7EC-40C9-8746-007D541F9711}" srcId="{71F80A6A-6EF9-4224-8AB5-A10B9B6DB8A6}" destId="{A814BCD6-9ED4-4616-867C-32E61D9824F7}" srcOrd="0" destOrd="0" parTransId="{122528DD-A6A0-41EA-B59C-542E243988B0}" sibTransId="{AF679BD1-9D26-4C85-ABED-7ED6D13B3FCA}"/>
    <dgm:cxn modelId="{C0E67A0C-95AC-4899-B093-1A707D67B862}" srcId="{92C36531-9868-41EE-A52E-D04F160D60C0}" destId="{D6F1F1EB-F41B-4A4A-A9AA-FC85D0C06FBA}" srcOrd="1" destOrd="0" parTransId="{D763F2D7-C897-46BD-972E-21CD93FBE2FE}" sibTransId="{5A53EEC9-F361-4AB5-8810-80C5FF678D5A}"/>
    <dgm:cxn modelId="{5B60340E-ED67-4AFB-B49D-1465E9699C81}" srcId="{A814BCD6-9ED4-4616-867C-32E61D9824F7}" destId="{9524C1B5-D60A-4114-BCEF-EF6C23E80F14}" srcOrd="1" destOrd="0" parTransId="{DC5B118C-39C7-4089-9353-0C456C9225CB}" sibTransId="{5D4B1CE1-FDF0-43C0-BC16-5548ECEDA6F3}"/>
    <dgm:cxn modelId="{3149D90E-F275-47A7-947A-853ABC65278A}" type="presOf" srcId="{08BC5931-FF59-4924-9314-B86C610D2DAE}" destId="{7E1D6153-EF50-414B-B62D-31BAA28D2F0C}" srcOrd="0" destOrd="0" presId="urn:microsoft.com/office/officeart/2009/layout/CirclePictureHierarchy"/>
    <dgm:cxn modelId="{5C4EF112-8565-4367-8459-04436B032B39}" type="presOf" srcId="{3F44ED43-A3A7-48B0-BFF5-FA0142DD3516}" destId="{3ACD0A78-708B-4E4A-8DC7-A51D2B5103D9}" srcOrd="0" destOrd="0" presId="urn:microsoft.com/office/officeart/2009/layout/CirclePictureHierarchy"/>
    <dgm:cxn modelId="{8FCA7113-D4E9-424E-ACC5-8C6C6434CE5F}" type="presOf" srcId="{15AE5FDA-F5F9-49B2-B558-E0DAC6B9181C}" destId="{6DF8765B-E162-4CA1-85C6-2C8C7C62FCC5}" srcOrd="0" destOrd="0" presId="urn:microsoft.com/office/officeart/2009/layout/CirclePictureHierarchy"/>
    <dgm:cxn modelId="{899E1D1A-05E7-4DC3-8639-0F728CC5646F}" type="presOf" srcId="{8DE165A2-6EAD-4A9A-8335-D08C8B0A5D79}" destId="{A797478F-6FB2-47D6-B9B3-8DCD971E53BD}" srcOrd="0" destOrd="0" presId="urn:microsoft.com/office/officeart/2009/layout/CirclePictureHierarchy"/>
    <dgm:cxn modelId="{A66E8F24-A7B7-40FC-868C-A5C3E4A46B24}" type="presOf" srcId="{122528DD-A6A0-41EA-B59C-542E243988B0}" destId="{545251F7-755E-4D69-85AC-512F3A134EE4}" srcOrd="0" destOrd="0" presId="urn:microsoft.com/office/officeart/2009/layout/CirclePictureHierarchy"/>
    <dgm:cxn modelId="{593B6325-6F0A-4942-80A2-8B614A64353D}" srcId="{7DE44CF6-8655-40FC-ABD3-2C612F4B3920}" destId="{63B7773B-FB81-47CA-AD23-665D4B019FEF}" srcOrd="0" destOrd="0" parTransId="{8DE165A2-6EAD-4A9A-8335-D08C8B0A5D79}" sibTransId="{6C7A0757-4956-464B-8197-ED443C2C5015}"/>
    <dgm:cxn modelId="{181B1432-B85B-4BAD-AD49-645E948CAB10}" type="presOf" srcId="{D039FE45-A378-4B7B-B7E8-C4B541FD820A}" destId="{7CE25267-C792-4756-8FC1-A6BE08FB4DA9}" srcOrd="0" destOrd="0" presId="urn:microsoft.com/office/officeart/2009/layout/CirclePictureHierarchy"/>
    <dgm:cxn modelId="{285A2132-7F5E-494B-B7F3-FF330DDB7398}" type="presOf" srcId="{628FA902-2207-4879-853D-8BCDDA5C5D7B}" destId="{46B3EF1E-FB41-4184-8548-6D7621D2A272}" srcOrd="0" destOrd="0" presId="urn:microsoft.com/office/officeart/2009/layout/CirclePictureHierarchy"/>
    <dgm:cxn modelId="{A137433B-4FD6-420C-9900-76E52F423E86}" srcId="{A814BCD6-9ED4-4616-867C-32E61D9824F7}" destId="{15AE5FDA-F5F9-49B2-B558-E0DAC6B9181C}" srcOrd="0" destOrd="0" parTransId="{E09AE2A3-AA5F-4C59-9305-200D3CC3E8F7}" sibTransId="{23FE9B5D-54F5-494E-A14B-7445D36A572E}"/>
    <dgm:cxn modelId="{393EF647-97D1-4891-B287-6B825EDF6B43}" type="presOf" srcId="{5ADB7DD9-9DB1-45ED-B5FC-48C4EADCA9F5}" destId="{80A5B0A2-BF5E-4543-8028-EF35ED05C0F2}" srcOrd="0" destOrd="0" presId="urn:microsoft.com/office/officeart/2009/layout/CirclePictureHierarchy"/>
    <dgm:cxn modelId="{0529156C-63DB-42CA-A6FE-F8D1383FA5E2}" type="presOf" srcId="{7BCF893F-0160-496B-B50D-E7BC3A842A86}" destId="{1F3CC4D2-9C97-4FB1-8BCA-F2FE537709ED}" srcOrd="0" destOrd="0" presId="urn:microsoft.com/office/officeart/2009/layout/CirclePictureHierarchy"/>
    <dgm:cxn modelId="{41D6F86D-B5F5-4C13-83AA-21C9DF4F4E53}" type="presOf" srcId="{001EE70A-F0EB-4BE5-812C-73B74ED86679}" destId="{69C8BA1B-1622-4C20-93EE-E0DD7015F347}" srcOrd="0" destOrd="0" presId="urn:microsoft.com/office/officeart/2009/layout/CirclePictureHierarchy"/>
    <dgm:cxn modelId="{F4658C70-2DC5-400F-BD92-FA2E507AB4D8}" type="presOf" srcId="{66B6B620-C181-4A6E-A12F-D31D5E74FB27}" destId="{93FB561B-289A-44F1-84FB-CF027A5E8C38}" srcOrd="0" destOrd="0" presId="urn:microsoft.com/office/officeart/2009/layout/CirclePictureHierarchy"/>
    <dgm:cxn modelId="{D92BA470-6F65-4CB9-B6D1-1A5BE81485C8}" type="presOf" srcId="{DC5B118C-39C7-4089-9353-0C456C9225CB}" destId="{76CB2C8F-25EF-459F-963D-BD5A89A168B9}" srcOrd="0" destOrd="0" presId="urn:microsoft.com/office/officeart/2009/layout/CirclePictureHierarchy"/>
    <dgm:cxn modelId="{BA846874-349B-486D-B999-CBCA30C3BAC3}" srcId="{3F44ED43-A3A7-48B0-BFF5-FA0142DD3516}" destId="{8FAFA645-96C0-41B2-A225-E78CCE1D6784}" srcOrd="2" destOrd="0" parTransId="{2AB0B82F-AEDD-42D6-A609-1CFB8E8D0352}" sibTransId="{B62C9627-072F-4D5E-9D24-E2E979E7AF22}"/>
    <dgm:cxn modelId="{27B76A77-823B-4E72-A538-F1B607C073F5}" type="presOf" srcId="{60329709-6B84-4371-B259-529433872597}" destId="{049D6D89-22CD-4859-B1DA-4B967962C835}" srcOrd="0" destOrd="0" presId="urn:microsoft.com/office/officeart/2009/layout/CirclePictureHierarchy"/>
    <dgm:cxn modelId="{EE99E878-5C4A-4EC4-AE76-02925038395C}" srcId="{8FAFA645-96C0-41B2-A225-E78CCE1D6784}" destId="{8605DFD3-F454-4068-97F5-360470ACCF0B}" srcOrd="0" destOrd="0" parTransId="{001EE70A-F0EB-4BE5-812C-73B74ED86679}" sibTransId="{4866355D-ADF6-4CFB-8D9C-665237177B44}"/>
    <dgm:cxn modelId="{87CC7F87-E876-4E6D-9269-6C70325A12DD}" type="presOf" srcId="{8605DFD3-F454-4068-97F5-360470ACCF0B}" destId="{50994E10-5596-4C97-8F3D-BA3188C6757E}" srcOrd="0" destOrd="0" presId="urn:microsoft.com/office/officeart/2009/layout/CirclePictureHierarchy"/>
    <dgm:cxn modelId="{B666D08C-64AA-43A8-ADDB-E506E74812CA}" srcId="{3F44ED43-A3A7-48B0-BFF5-FA0142DD3516}" destId="{66B6B620-C181-4A6E-A12F-D31D5E74FB27}" srcOrd="1" destOrd="0" parTransId="{628FA902-2207-4879-853D-8BCDDA5C5D7B}" sibTransId="{335EA962-8334-413B-A4A4-6121A405D7F0}"/>
    <dgm:cxn modelId="{7780F48F-57A8-46CA-A553-BDD45E4C3490}" type="presOf" srcId="{9524C1B5-D60A-4114-BCEF-EF6C23E80F14}" destId="{4BBCB797-AC0C-4CAF-A878-CBD478F1415E}" srcOrd="0" destOrd="0" presId="urn:microsoft.com/office/officeart/2009/layout/CirclePictureHierarchy"/>
    <dgm:cxn modelId="{E2F42D90-5C03-4A9C-9B9B-7B4A264915D7}" type="presOf" srcId="{8FAFA645-96C0-41B2-A225-E78CCE1D6784}" destId="{4C147088-54FC-42BA-9BA1-D6CB608DA59E}" srcOrd="0" destOrd="0" presId="urn:microsoft.com/office/officeart/2009/layout/CirclePictureHierarchy"/>
    <dgm:cxn modelId="{3D6C4A90-DA79-4BD9-BF1E-9E3FD728B383}" srcId="{92C36531-9868-41EE-A52E-D04F160D60C0}" destId="{C3916520-1B0F-42B5-B3C1-4D01123F36A0}" srcOrd="0" destOrd="0" parTransId="{08BC5931-FF59-4924-9314-B86C610D2DAE}" sibTransId="{C1026151-A85C-4828-9DF4-11013D24BA6E}"/>
    <dgm:cxn modelId="{F67B4092-6510-4291-B8D6-361987A2BCE3}" type="presOf" srcId="{1C9C1947-C91E-46B8-9886-0B72E796BA89}" destId="{788E5C33-C5B4-4AD1-AF35-3C09C1B7CD84}" srcOrd="0" destOrd="0" presId="urn:microsoft.com/office/officeart/2009/layout/CirclePictureHierarchy"/>
    <dgm:cxn modelId="{28EC3996-0924-4DEE-8845-3982FBA17F5B}" type="presOf" srcId="{2AB0B82F-AEDD-42D6-A609-1CFB8E8D0352}" destId="{6471ED6C-96E8-4A08-A99C-5AF4EA7F39AE}" srcOrd="0" destOrd="0" presId="urn:microsoft.com/office/officeart/2009/layout/CirclePictureHierarchy"/>
    <dgm:cxn modelId="{04473AA3-97CB-40B6-999E-31C26A4853B0}" type="presOf" srcId="{E62B5D7F-E438-4402-8CC1-467749FB79C3}" destId="{743A8AC1-0F57-405A-87FD-29A91A5AA3F6}" srcOrd="0" destOrd="0" presId="urn:microsoft.com/office/officeart/2009/layout/CirclePictureHierarchy"/>
    <dgm:cxn modelId="{04331CA7-D47D-4D69-9D50-693773B5429C}" srcId="{DEFFC888-ED81-4B00-8728-1D33C5115844}" destId="{7DE44CF6-8655-40FC-ABD3-2C612F4B3920}" srcOrd="0" destOrd="0" parTransId="{9F6981D0-298A-4D6B-A07B-0E00CACCCE8E}" sibTransId="{293246D7-0739-477D-8E0F-D1A496762FEB}"/>
    <dgm:cxn modelId="{E68227B2-6021-467E-AE1A-9C70D44DED0A}" type="presOf" srcId="{7DE44CF6-8655-40FC-ABD3-2C612F4B3920}" destId="{4E588701-8098-4E6B-85E2-9DBE2E7E6DD4}" srcOrd="0" destOrd="0" presId="urn:microsoft.com/office/officeart/2009/layout/CirclePictureHierarchy"/>
    <dgm:cxn modelId="{4EE4F4B2-FC2F-484B-AAF6-1A22394331AD}" srcId="{7DE44CF6-8655-40FC-ABD3-2C612F4B3920}" destId="{71F80A6A-6EF9-4224-8AB5-A10B9B6DB8A6}" srcOrd="3" destOrd="0" parTransId="{60329709-6B84-4371-B259-529433872597}" sibTransId="{5C718469-E50B-40F3-87F5-6A9E15E7ACC1}"/>
    <dgm:cxn modelId="{4FE09BBA-777D-468F-B14E-84EC0BEED74D}" type="presOf" srcId="{E09AE2A3-AA5F-4C59-9305-200D3CC3E8F7}" destId="{13339BAD-5D6E-4950-8F70-996CFBB95628}" srcOrd="0" destOrd="0" presId="urn:microsoft.com/office/officeart/2009/layout/CirclePictureHierarchy"/>
    <dgm:cxn modelId="{3560B9BA-75B7-4843-B99E-0AD9B05C38A0}" type="presOf" srcId="{DEFFC888-ED81-4B00-8728-1D33C5115844}" destId="{FFCB839C-4353-4CCC-858C-77769C471186}" srcOrd="0" destOrd="0" presId="urn:microsoft.com/office/officeart/2009/layout/CirclePictureHierarchy"/>
    <dgm:cxn modelId="{54A01AD9-C85C-41DF-931F-D90478039D62}" srcId="{7DE44CF6-8655-40FC-ABD3-2C612F4B3920}" destId="{92C36531-9868-41EE-A52E-D04F160D60C0}" srcOrd="2" destOrd="0" parTransId="{5ADB7DD9-9DB1-45ED-B5FC-48C4EADCA9F5}" sibTransId="{E7FBBB13-374D-4BAE-8E76-21A930AF4D8F}"/>
    <dgm:cxn modelId="{8384BCDA-B177-4D4D-AA66-B0E7466ACB1D}" type="presOf" srcId="{C3916520-1B0F-42B5-B3C1-4D01123F36A0}" destId="{383F4D6C-06FD-4B01-8F3D-F85295A9573D}" srcOrd="0" destOrd="0" presId="urn:microsoft.com/office/officeart/2009/layout/CirclePictureHierarchy"/>
    <dgm:cxn modelId="{DE5431DF-8058-48ED-852A-44D0B762B242}" type="presOf" srcId="{71F80A6A-6EF9-4224-8AB5-A10B9B6DB8A6}" destId="{443EDE38-C212-4FBA-BEB7-B5D48818C3FC}" srcOrd="0" destOrd="0" presId="urn:microsoft.com/office/officeart/2009/layout/CirclePictureHierarchy"/>
    <dgm:cxn modelId="{08BCBFE0-6F5D-4876-9454-3004ABB7DA4A}" type="presOf" srcId="{A814BCD6-9ED4-4616-867C-32E61D9824F7}" destId="{B8CFDDD5-DF30-4E56-B3C4-E86E7F5F3908}" srcOrd="0" destOrd="0" presId="urn:microsoft.com/office/officeart/2009/layout/CirclePictureHierarchy"/>
    <dgm:cxn modelId="{0DB42DE2-3855-4D3B-93CE-EB68D4FDF875}" srcId="{7DE44CF6-8655-40FC-ABD3-2C612F4B3920}" destId="{3F44ED43-A3A7-48B0-BFF5-FA0142DD3516}" srcOrd="1" destOrd="0" parTransId="{1C9C1947-C91E-46B8-9886-0B72E796BA89}" sibTransId="{D794CC38-5319-4C83-981B-9C051E90D56C}"/>
    <dgm:cxn modelId="{185C6DE2-7AD3-4B18-9D82-B4CB55D3A0D2}" srcId="{71F80A6A-6EF9-4224-8AB5-A10B9B6DB8A6}" destId="{7BCF893F-0160-496B-B50D-E7BC3A842A86}" srcOrd="1" destOrd="0" parTransId="{E62B5D7F-E438-4402-8CC1-467749FB79C3}" sibTransId="{CBED704C-F96B-4A39-8430-8EA98263D894}"/>
    <dgm:cxn modelId="{06B900E5-D374-486A-9995-D033BA7749B8}" type="presOf" srcId="{63B7773B-FB81-47CA-AD23-665D4B019FEF}" destId="{BD1BEFA9-7A98-4DD7-9F84-E21EF8F9664C}" srcOrd="0" destOrd="0" presId="urn:microsoft.com/office/officeart/2009/layout/CirclePictureHierarchy"/>
    <dgm:cxn modelId="{05AF96E5-C047-422C-8DB5-E916DAE16831}" type="presOf" srcId="{D763F2D7-C897-46BD-972E-21CD93FBE2FE}" destId="{663AA27F-1B9B-4F37-B994-6C565866B569}" srcOrd="0" destOrd="0" presId="urn:microsoft.com/office/officeart/2009/layout/CirclePictureHierarchy"/>
    <dgm:cxn modelId="{137254F3-649D-43B7-B2C3-9682E304526F}" srcId="{3F44ED43-A3A7-48B0-BFF5-FA0142DD3516}" destId="{3D6C250C-B952-43CC-942D-4F065AC4C548}" srcOrd="0" destOrd="0" parTransId="{D039FE45-A378-4B7B-B7E8-C4B541FD820A}" sibTransId="{CA0CBB74-5632-427B-838E-7FE48E7ECF37}"/>
    <dgm:cxn modelId="{DC5C86F3-ED71-48DA-B59D-C8E928E15A82}" type="presOf" srcId="{92C36531-9868-41EE-A52E-D04F160D60C0}" destId="{5A6EA69B-776E-438C-B810-A2FB017EC415}" srcOrd="0" destOrd="0" presId="urn:microsoft.com/office/officeart/2009/layout/CirclePictureHierarchy"/>
    <dgm:cxn modelId="{E4BED1E7-D4AD-4C42-920E-9E1C5374D993}" type="presParOf" srcId="{FFCB839C-4353-4CCC-858C-77769C471186}" destId="{18963FEA-77B9-48EA-9DA5-715290394607}" srcOrd="0" destOrd="0" presId="urn:microsoft.com/office/officeart/2009/layout/CirclePictureHierarchy"/>
    <dgm:cxn modelId="{CCA02DFE-B1CB-44C8-AB08-5181AE7CAC80}" type="presParOf" srcId="{18963FEA-77B9-48EA-9DA5-715290394607}" destId="{F891D7DC-7174-4CF2-A960-717C14A8A0BA}" srcOrd="0" destOrd="0" presId="urn:microsoft.com/office/officeart/2009/layout/CirclePictureHierarchy"/>
    <dgm:cxn modelId="{E3E984C6-ADC8-4EFC-8491-5EB1DCFEA6A3}" type="presParOf" srcId="{F891D7DC-7174-4CF2-A960-717C14A8A0BA}" destId="{BBBED0FB-FA92-4246-9D11-5FF45C266D25}" srcOrd="0" destOrd="0" presId="urn:microsoft.com/office/officeart/2009/layout/CirclePictureHierarchy"/>
    <dgm:cxn modelId="{31B636F4-E49D-40F2-935A-66C76FA90F77}" type="presParOf" srcId="{F891D7DC-7174-4CF2-A960-717C14A8A0BA}" destId="{4E588701-8098-4E6B-85E2-9DBE2E7E6DD4}" srcOrd="1" destOrd="0" presId="urn:microsoft.com/office/officeart/2009/layout/CirclePictureHierarchy"/>
    <dgm:cxn modelId="{EEC10567-81F1-4950-9EF3-E59AE36A2FB4}" type="presParOf" srcId="{18963FEA-77B9-48EA-9DA5-715290394607}" destId="{17EF51C8-79C7-461D-8B2A-EB23EF13D828}" srcOrd="1" destOrd="0" presId="urn:microsoft.com/office/officeart/2009/layout/CirclePictureHierarchy"/>
    <dgm:cxn modelId="{DD98AB6C-18E5-4F33-9C6C-B3048EFABB4A}" type="presParOf" srcId="{17EF51C8-79C7-461D-8B2A-EB23EF13D828}" destId="{A797478F-6FB2-47D6-B9B3-8DCD971E53BD}" srcOrd="0" destOrd="0" presId="urn:microsoft.com/office/officeart/2009/layout/CirclePictureHierarchy"/>
    <dgm:cxn modelId="{958276CB-A50D-4348-9B6E-13E00950F959}" type="presParOf" srcId="{17EF51C8-79C7-461D-8B2A-EB23EF13D828}" destId="{77ECF703-A61A-41D5-8ED0-D094BE2CCA32}" srcOrd="1" destOrd="0" presId="urn:microsoft.com/office/officeart/2009/layout/CirclePictureHierarchy"/>
    <dgm:cxn modelId="{D4C45913-C108-436F-8C59-FE91C0DB3517}" type="presParOf" srcId="{77ECF703-A61A-41D5-8ED0-D094BE2CCA32}" destId="{4AC58200-01DD-44A5-A61B-6B00BA804833}" srcOrd="0" destOrd="0" presId="urn:microsoft.com/office/officeart/2009/layout/CirclePictureHierarchy"/>
    <dgm:cxn modelId="{E27947E2-4EAD-4B66-82E6-F15A04DB45E9}" type="presParOf" srcId="{4AC58200-01DD-44A5-A61B-6B00BA804833}" destId="{D4E0EC67-4640-47B2-AA29-C3A1124B4314}" srcOrd="0" destOrd="0" presId="urn:microsoft.com/office/officeart/2009/layout/CirclePictureHierarchy"/>
    <dgm:cxn modelId="{69EC47D2-A564-4E9F-A6AF-6ABA88B23A2C}" type="presParOf" srcId="{4AC58200-01DD-44A5-A61B-6B00BA804833}" destId="{BD1BEFA9-7A98-4DD7-9F84-E21EF8F9664C}" srcOrd="1" destOrd="0" presId="urn:microsoft.com/office/officeart/2009/layout/CirclePictureHierarchy"/>
    <dgm:cxn modelId="{56C0E900-1AAB-4D50-BD3A-DA083399A884}" type="presParOf" srcId="{77ECF703-A61A-41D5-8ED0-D094BE2CCA32}" destId="{0B795DDD-1C80-4FD7-B54D-5C2989ECEDEE}" srcOrd="1" destOrd="0" presId="urn:microsoft.com/office/officeart/2009/layout/CirclePictureHierarchy"/>
    <dgm:cxn modelId="{10ED7E2D-A667-40DE-BC95-140E49374166}" type="presParOf" srcId="{17EF51C8-79C7-461D-8B2A-EB23EF13D828}" destId="{788E5C33-C5B4-4AD1-AF35-3C09C1B7CD84}" srcOrd="2" destOrd="0" presId="urn:microsoft.com/office/officeart/2009/layout/CirclePictureHierarchy"/>
    <dgm:cxn modelId="{FDA1CAB3-68FA-4FAE-B828-D811D382087F}" type="presParOf" srcId="{17EF51C8-79C7-461D-8B2A-EB23EF13D828}" destId="{FAA47EF6-C64F-4367-B8E1-8004B88457E9}" srcOrd="3" destOrd="0" presId="urn:microsoft.com/office/officeart/2009/layout/CirclePictureHierarchy"/>
    <dgm:cxn modelId="{02F9951E-3421-4E0C-8654-54915ADB2933}" type="presParOf" srcId="{FAA47EF6-C64F-4367-B8E1-8004B88457E9}" destId="{451EC58B-DCD7-47B2-9B7E-315B9A533A6A}" srcOrd="0" destOrd="0" presId="urn:microsoft.com/office/officeart/2009/layout/CirclePictureHierarchy"/>
    <dgm:cxn modelId="{2E1CC6BE-20A1-4C6E-B044-A2B025DBB630}" type="presParOf" srcId="{451EC58B-DCD7-47B2-9B7E-315B9A533A6A}" destId="{2686FFD5-6895-4633-BE55-E22AC4B06A06}" srcOrd="0" destOrd="0" presId="urn:microsoft.com/office/officeart/2009/layout/CirclePictureHierarchy"/>
    <dgm:cxn modelId="{BEEA2137-1B6B-4079-A2BF-000455635AA7}" type="presParOf" srcId="{451EC58B-DCD7-47B2-9B7E-315B9A533A6A}" destId="{3ACD0A78-708B-4E4A-8DC7-A51D2B5103D9}" srcOrd="1" destOrd="0" presId="urn:microsoft.com/office/officeart/2009/layout/CirclePictureHierarchy"/>
    <dgm:cxn modelId="{1BE9ED5B-A0F9-445E-9F0F-9ED382C873A1}" type="presParOf" srcId="{FAA47EF6-C64F-4367-B8E1-8004B88457E9}" destId="{E3980128-8897-4BCB-9122-23B3393CCF95}" srcOrd="1" destOrd="0" presId="urn:microsoft.com/office/officeart/2009/layout/CirclePictureHierarchy"/>
    <dgm:cxn modelId="{7DAE5FEE-2EF5-4792-BFF4-0AFE9759DFC1}" type="presParOf" srcId="{E3980128-8897-4BCB-9122-23B3393CCF95}" destId="{7CE25267-C792-4756-8FC1-A6BE08FB4DA9}" srcOrd="0" destOrd="0" presId="urn:microsoft.com/office/officeart/2009/layout/CirclePictureHierarchy"/>
    <dgm:cxn modelId="{03A35D37-75C3-4BEF-9C44-82C0A9E85E94}" type="presParOf" srcId="{E3980128-8897-4BCB-9122-23B3393CCF95}" destId="{07596F42-8B99-47CD-8FE0-3D7DA2BA36E9}" srcOrd="1" destOrd="0" presId="urn:microsoft.com/office/officeart/2009/layout/CirclePictureHierarchy"/>
    <dgm:cxn modelId="{3F15CA81-670B-454A-AC0A-950EDBB1D3ED}" type="presParOf" srcId="{07596F42-8B99-47CD-8FE0-3D7DA2BA36E9}" destId="{0A5F0FA1-6F6D-47CD-831D-6EB56F7098FE}" srcOrd="0" destOrd="0" presId="urn:microsoft.com/office/officeart/2009/layout/CirclePictureHierarchy"/>
    <dgm:cxn modelId="{6C8412A4-34E1-40C3-B17B-FCDE2E2E48FF}" type="presParOf" srcId="{0A5F0FA1-6F6D-47CD-831D-6EB56F7098FE}" destId="{834D3748-7A07-4F49-B4FC-E806D1005EA2}" srcOrd="0" destOrd="0" presId="urn:microsoft.com/office/officeart/2009/layout/CirclePictureHierarchy"/>
    <dgm:cxn modelId="{E7F77EEB-E651-48A0-BD8B-36A16A4D74B9}" type="presParOf" srcId="{0A5F0FA1-6F6D-47CD-831D-6EB56F7098FE}" destId="{8A1715A8-28BD-4D56-B993-A88A1C0EBF67}" srcOrd="1" destOrd="0" presId="urn:microsoft.com/office/officeart/2009/layout/CirclePictureHierarchy"/>
    <dgm:cxn modelId="{3AAA3489-3575-4B2F-92D6-9EBCCAB8CA95}" type="presParOf" srcId="{07596F42-8B99-47CD-8FE0-3D7DA2BA36E9}" destId="{7321E29E-4121-4D79-8135-64CAB442DD54}" srcOrd="1" destOrd="0" presId="urn:microsoft.com/office/officeart/2009/layout/CirclePictureHierarchy"/>
    <dgm:cxn modelId="{BF8FBCE8-9E82-4DB4-86A1-9C3EAA55AC3D}" type="presParOf" srcId="{E3980128-8897-4BCB-9122-23B3393CCF95}" destId="{46B3EF1E-FB41-4184-8548-6D7621D2A272}" srcOrd="2" destOrd="0" presId="urn:microsoft.com/office/officeart/2009/layout/CirclePictureHierarchy"/>
    <dgm:cxn modelId="{DB208950-9E53-4F74-8B43-D232ADCD7996}" type="presParOf" srcId="{E3980128-8897-4BCB-9122-23B3393CCF95}" destId="{7888C065-3035-4E04-B82F-482786675DFF}" srcOrd="3" destOrd="0" presId="urn:microsoft.com/office/officeart/2009/layout/CirclePictureHierarchy"/>
    <dgm:cxn modelId="{502084FF-EBC9-4C59-AEB5-1B3F94D7F3F7}" type="presParOf" srcId="{7888C065-3035-4E04-B82F-482786675DFF}" destId="{BAB08AAC-4D73-42EF-BD10-EC51376DC9C0}" srcOrd="0" destOrd="0" presId="urn:microsoft.com/office/officeart/2009/layout/CirclePictureHierarchy"/>
    <dgm:cxn modelId="{D32B31C7-4747-4317-910E-8C5FEF122DE7}" type="presParOf" srcId="{BAB08AAC-4D73-42EF-BD10-EC51376DC9C0}" destId="{57302EFE-A3B5-4AD9-8F18-28337A6CBCFE}" srcOrd="0" destOrd="0" presId="urn:microsoft.com/office/officeart/2009/layout/CirclePictureHierarchy"/>
    <dgm:cxn modelId="{64A62A71-9F68-4B73-9683-0159BC89E83B}" type="presParOf" srcId="{BAB08AAC-4D73-42EF-BD10-EC51376DC9C0}" destId="{93FB561B-289A-44F1-84FB-CF027A5E8C38}" srcOrd="1" destOrd="0" presId="urn:microsoft.com/office/officeart/2009/layout/CirclePictureHierarchy"/>
    <dgm:cxn modelId="{3D08979A-A274-410D-ACC3-AA19EA85F9BE}" type="presParOf" srcId="{7888C065-3035-4E04-B82F-482786675DFF}" destId="{FC3673A1-FE5A-43B7-8E63-A2E56E5F9509}" srcOrd="1" destOrd="0" presId="urn:microsoft.com/office/officeart/2009/layout/CirclePictureHierarchy"/>
    <dgm:cxn modelId="{28BC091A-B191-4CBF-A373-8658B9507A74}" type="presParOf" srcId="{E3980128-8897-4BCB-9122-23B3393CCF95}" destId="{6471ED6C-96E8-4A08-A99C-5AF4EA7F39AE}" srcOrd="4" destOrd="0" presId="urn:microsoft.com/office/officeart/2009/layout/CirclePictureHierarchy"/>
    <dgm:cxn modelId="{835735AA-7D59-4E1B-A882-86C68214FC67}" type="presParOf" srcId="{E3980128-8897-4BCB-9122-23B3393CCF95}" destId="{C3110638-8757-45BC-87CA-AA5929AF34BA}" srcOrd="5" destOrd="0" presId="urn:microsoft.com/office/officeart/2009/layout/CirclePictureHierarchy"/>
    <dgm:cxn modelId="{102EF9E9-11B4-4984-A2AC-1AFE3613E04F}" type="presParOf" srcId="{C3110638-8757-45BC-87CA-AA5929AF34BA}" destId="{74F5041A-80CD-4D70-83C0-EFDDF040154C}" srcOrd="0" destOrd="0" presId="urn:microsoft.com/office/officeart/2009/layout/CirclePictureHierarchy"/>
    <dgm:cxn modelId="{869D4D4E-D361-4285-A2AD-79AF0E60044F}" type="presParOf" srcId="{74F5041A-80CD-4D70-83C0-EFDDF040154C}" destId="{65A67265-51E9-4C1F-A170-D6E910320C63}" srcOrd="0" destOrd="0" presId="urn:microsoft.com/office/officeart/2009/layout/CirclePictureHierarchy"/>
    <dgm:cxn modelId="{32013059-AE0B-4C9B-A6E4-811885B6A6EA}" type="presParOf" srcId="{74F5041A-80CD-4D70-83C0-EFDDF040154C}" destId="{4C147088-54FC-42BA-9BA1-D6CB608DA59E}" srcOrd="1" destOrd="0" presId="urn:microsoft.com/office/officeart/2009/layout/CirclePictureHierarchy"/>
    <dgm:cxn modelId="{A49E3CA4-A289-4CC9-B835-FB8CACFA7CEB}" type="presParOf" srcId="{C3110638-8757-45BC-87CA-AA5929AF34BA}" destId="{5BE9C579-041D-467C-88ED-30338376D366}" srcOrd="1" destOrd="0" presId="urn:microsoft.com/office/officeart/2009/layout/CirclePictureHierarchy"/>
    <dgm:cxn modelId="{230E1012-F99E-4FC2-9F94-5853725E495F}" type="presParOf" srcId="{5BE9C579-041D-467C-88ED-30338376D366}" destId="{69C8BA1B-1622-4C20-93EE-E0DD7015F347}" srcOrd="0" destOrd="0" presId="urn:microsoft.com/office/officeart/2009/layout/CirclePictureHierarchy"/>
    <dgm:cxn modelId="{B1C5EFB9-D05A-4902-86FE-76917249D297}" type="presParOf" srcId="{5BE9C579-041D-467C-88ED-30338376D366}" destId="{7E1584CF-F9BB-44BE-8106-85FB43F810B6}" srcOrd="1" destOrd="0" presId="urn:microsoft.com/office/officeart/2009/layout/CirclePictureHierarchy"/>
    <dgm:cxn modelId="{2D79F4A4-7891-497D-967F-BA64E8B9AF87}" type="presParOf" srcId="{7E1584CF-F9BB-44BE-8106-85FB43F810B6}" destId="{46E4CA99-93E0-4AC7-BF23-98D9CEC9244E}" srcOrd="0" destOrd="0" presId="urn:microsoft.com/office/officeart/2009/layout/CirclePictureHierarchy"/>
    <dgm:cxn modelId="{4DF6C8B5-B260-4EA1-8919-0BB5FD6E7489}" type="presParOf" srcId="{46E4CA99-93E0-4AC7-BF23-98D9CEC9244E}" destId="{0FBBDE83-321D-466B-B2F5-43A62EA212A7}" srcOrd="0" destOrd="0" presId="urn:microsoft.com/office/officeart/2009/layout/CirclePictureHierarchy"/>
    <dgm:cxn modelId="{925AA8FE-AA3C-4524-8F85-F7B651ED366E}" type="presParOf" srcId="{46E4CA99-93E0-4AC7-BF23-98D9CEC9244E}" destId="{50994E10-5596-4C97-8F3D-BA3188C6757E}" srcOrd="1" destOrd="0" presId="urn:microsoft.com/office/officeart/2009/layout/CirclePictureHierarchy"/>
    <dgm:cxn modelId="{75FD51AB-4F04-4195-BEC0-1647DEEEB978}" type="presParOf" srcId="{7E1584CF-F9BB-44BE-8106-85FB43F810B6}" destId="{C23EDF28-9102-499C-B9CF-0AF391F33774}" srcOrd="1" destOrd="0" presId="urn:microsoft.com/office/officeart/2009/layout/CirclePictureHierarchy"/>
    <dgm:cxn modelId="{41CB6980-AB75-42CE-9424-15FD7B295007}" type="presParOf" srcId="{17EF51C8-79C7-461D-8B2A-EB23EF13D828}" destId="{80A5B0A2-BF5E-4543-8028-EF35ED05C0F2}" srcOrd="4" destOrd="0" presId="urn:microsoft.com/office/officeart/2009/layout/CirclePictureHierarchy"/>
    <dgm:cxn modelId="{BCB6B6F6-1194-440B-8623-5300CC0DA623}" type="presParOf" srcId="{17EF51C8-79C7-461D-8B2A-EB23EF13D828}" destId="{15E5190F-FE08-45FB-8BF3-F5EA23175E22}" srcOrd="5" destOrd="0" presId="urn:microsoft.com/office/officeart/2009/layout/CirclePictureHierarchy"/>
    <dgm:cxn modelId="{667F53EB-BBDE-41DF-AEFB-EC52CDC5E067}" type="presParOf" srcId="{15E5190F-FE08-45FB-8BF3-F5EA23175E22}" destId="{985748E1-670E-4FB3-8CF7-8245C2FE38A6}" srcOrd="0" destOrd="0" presId="urn:microsoft.com/office/officeart/2009/layout/CirclePictureHierarchy"/>
    <dgm:cxn modelId="{60E7EDA9-6760-450D-9919-D73BED3CBA25}" type="presParOf" srcId="{985748E1-670E-4FB3-8CF7-8245C2FE38A6}" destId="{7F41D877-1B29-4EA2-B2A7-C6C711F1193B}" srcOrd="0" destOrd="0" presId="urn:microsoft.com/office/officeart/2009/layout/CirclePictureHierarchy"/>
    <dgm:cxn modelId="{A6BE4E8F-D5A0-4DF8-896C-EA49E2C9FBF9}" type="presParOf" srcId="{985748E1-670E-4FB3-8CF7-8245C2FE38A6}" destId="{5A6EA69B-776E-438C-B810-A2FB017EC415}" srcOrd="1" destOrd="0" presId="urn:microsoft.com/office/officeart/2009/layout/CirclePictureHierarchy"/>
    <dgm:cxn modelId="{5175B48E-976E-4900-8BA9-2AB4E6D58E82}" type="presParOf" srcId="{15E5190F-FE08-45FB-8BF3-F5EA23175E22}" destId="{EDC52CF1-B637-4E7E-9935-EF4946A5DF64}" srcOrd="1" destOrd="0" presId="urn:microsoft.com/office/officeart/2009/layout/CirclePictureHierarchy"/>
    <dgm:cxn modelId="{EB499BA0-F003-460D-AB17-9A643EC54FB6}" type="presParOf" srcId="{EDC52CF1-B637-4E7E-9935-EF4946A5DF64}" destId="{7E1D6153-EF50-414B-B62D-31BAA28D2F0C}" srcOrd="0" destOrd="0" presId="urn:microsoft.com/office/officeart/2009/layout/CirclePictureHierarchy"/>
    <dgm:cxn modelId="{6CFCFFDA-1917-46A1-BDB3-3BF9F68BF905}" type="presParOf" srcId="{EDC52CF1-B637-4E7E-9935-EF4946A5DF64}" destId="{5F228B61-76CE-493E-B7E1-72F73C10CD9B}" srcOrd="1" destOrd="0" presId="urn:microsoft.com/office/officeart/2009/layout/CirclePictureHierarchy"/>
    <dgm:cxn modelId="{D2E7E80D-C4B3-4B9B-9830-C3C555FBAECD}" type="presParOf" srcId="{5F228B61-76CE-493E-B7E1-72F73C10CD9B}" destId="{1B7DA107-19CC-4F49-952C-163BC0923338}" srcOrd="0" destOrd="0" presId="urn:microsoft.com/office/officeart/2009/layout/CirclePictureHierarchy"/>
    <dgm:cxn modelId="{A00A0BAD-F5C4-4DBE-9205-3345CFF74CB5}" type="presParOf" srcId="{1B7DA107-19CC-4F49-952C-163BC0923338}" destId="{753D2C21-DC26-4EE6-A9DF-832D96E9F99A}" srcOrd="0" destOrd="0" presId="urn:microsoft.com/office/officeart/2009/layout/CirclePictureHierarchy"/>
    <dgm:cxn modelId="{B48643C9-ECAC-4DA6-938A-27C5EE38B95F}" type="presParOf" srcId="{1B7DA107-19CC-4F49-952C-163BC0923338}" destId="{383F4D6C-06FD-4B01-8F3D-F85295A9573D}" srcOrd="1" destOrd="0" presId="urn:microsoft.com/office/officeart/2009/layout/CirclePictureHierarchy"/>
    <dgm:cxn modelId="{0DF323FC-E760-4EDE-8BF5-DDF1CD6B81AC}" type="presParOf" srcId="{5F228B61-76CE-493E-B7E1-72F73C10CD9B}" destId="{6D1FCA77-A09E-4A1D-A6B5-87F8169EDB6F}" srcOrd="1" destOrd="0" presId="urn:microsoft.com/office/officeart/2009/layout/CirclePictureHierarchy"/>
    <dgm:cxn modelId="{758739F9-03BF-4337-AB35-92C8709543BF}" type="presParOf" srcId="{EDC52CF1-B637-4E7E-9935-EF4946A5DF64}" destId="{663AA27F-1B9B-4F37-B994-6C565866B569}" srcOrd="2" destOrd="0" presId="urn:microsoft.com/office/officeart/2009/layout/CirclePictureHierarchy"/>
    <dgm:cxn modelId="{033DB17B-2394-4A83-9C70-91CA86FC736F}" type="presParOf" srcId="{EDC52CF1-B637-4E7E-9935-EF4946A5DF64}" destId="{300FC761-A72B-42F3-B0C1-995888DC2105}" srcOrd="3" destOrd="0" presId="urn:microsoft.com/office/officeart/2009/layout/CirclePictureHierarchy"/>
    <dgm:cxn modelId="{693FE8CE-1190-4C15-B581-516415586DC3}" type="presParOf" srcId="{300FC761-A72B-42F3-B0C1-995888DC2105}" destId="{A2C5F8B4-5402-4280-AA73-017229CC96C6}" srcOrd="0" destOrd="0" presId="urn:microsoft.com/office/officeart/2009/layout/CirclePictureHierarchy"/>
    <dgm:cxn modelId="{9033B547-3F66-4186-9C03-451CF8012D0A}" type="presParOf" srcId="{A2C5F8B4-5402-4280-AA73-017229CC96C6}" destId="{874402B0-94B3-4065-8308-A5470222B684}" srcOrd="0" destOrd="0" presId="urn:microsoft.com/office/officeart/2009/layout/CirclePictureHierarchy"/>
    <dgm:cxn modelId="{D49C3C44-3B3C-466D-BF7A-202A18A2AA20}" type="presParOf" srcId="{A2C5F8B4-5402-4280-AA73-017229CC96C6}" destId="{C564E1DD-8598-4FA2-8AC3-FB9970112159}" srcOrd="1" destOrd="0" presId="urn:microsoft.com/office/officeart/2009/layout/CirclePictureHierarchy"/>
    <dgm:cxn modelId="{0BDEA676-7701-470A-899A-65603B03C4F6}" type="presParOf" srcId="{300FC761-A72B-42F3-B0C1-995888DC2105}" destId="{50D0BECF-A461-4D60-BDC9-588552738FED}" srcOrd="1" destOrd="0" presId="urn:microsoft.com/office/officeart/2009/layout/CirclePictureHierarchy"/>
    <dgm:cxn modelId="{C5EF60CF-305A-429C-9E22-7F4BB2C82D79}" type="presParOf" srcId="{17EF51C8-79C7-461D-8B2A-EB23EF13D828}" destId="{049D6D89-22CD-4859-B1DA-4B967962C835}" srcOrd="6" destOrd="0" presId="urn:microsoft.com/office/officeart/2009/layout/CirclePictureHierarchy"/>
    <dgm:cxn modelId="{3F91980C-008B-45A6-859F-4E1D01BE17D9}" type="presParOf" srcId="{17EF51C8-79C7-461D-8B2A-EB23EF13D828}" destId="{DCD7DA4D-9B50-4277-AEFA-D8D1E57F86BB}" srcOrd="7" destOrd="0" presId="urn:microsoft.com/office/officeart/2009/layout/CirclePictureHierarchy"/>
    <dgm:cxn modelId="{4392E0C3-7B88-4A9F-99D7-F2EF8883811D}" type="presParOf" srcId="{DCD7DA4D-9B50-4277-AEFA-D8D1E57F86BB}" destId="{5BCE3406-4095-45CA-9B19-32359DE9A1C7}" srcOrd="0" destOrd="0" presId="urn:microsoft.com/office/officeart/2009/layout/CirclePictureHierarchy"/>
    <dgm:cxn modelId="{BF7E279A-DC0A-485C-B497-18C3E9FD92BF}" type="presParOf" srcId="{5BCE3406-4095-45CA-9B19-32359DE9A1C7}" destId="{96754964-2F62-4DB9-9EB1-0CDB9E8A529B}" srcOrd="0" destOrd="0" presId="urn:microsoft.com/office/officeart/2009/layout/CirclePictureHierarchy"/>
    <dgm:cxn modelId="{F1481038-5DC9-467A-A97D-87B51F78A6B1}" type="presParOf" srcId="{5BCE3406-4095-45CA-9B19-32359DE9A1C7}" destId="{443EDE38-C212-4FBA-BEB7-B5D48818C3FC}" srcOrd="1" destOrd="0" presId="urn:microsoft.com/office/officeart/2009/layout/CirclePictureHierarchy"/>
    <dgm:cxn modelId="{13DB274E-B415-4730-B927-C016C0DBD8A7}" type="presParOf" srcId="{DCD7DA4D-9B50-4277-AEFA-D8D1E57F86BB}" destId="{A9274047-29E2-455F-858C-4F0609AF2344}" srcOrd="1" destOrd="0" presId="urn:microsoft.com/office/officeart/2009/layout/CirclePictureHierarchy"/>
    <dgm:cxn modelId="{0F67B02E-72D0-48F4-B0E8-36E9A4E96A32}" type="presParOf" srcId="{A9274047-29E2-455F-858C-4F0609AF2344}" destId="{545251F7-755E-4D69-85AC-512F3A134EE4}" srcOrd="0" destOrd="0" presId="urn:microsoft.com/office/officeart/2009/layout/CirclePictureHierarchy"/>
    <dgm:cxn modelId="{598BC501-8BA9-4E5F-8E3A-711E831C83F4}" type="presParOf" srcId="{A9274047-29E2-455F-858C-4F0609AF2344}" destId="{5C9DB089-B223-4129-AB0C-E3B268AD0DEC}" srcOrd="1" destOrd="0" presId="urn:microsoft.com/office/officeart/2009/layout/CirclePictureHierarchy"/>
    <dgm:cxn modelId="{9BE45189-B6C9-4702-B133-76703A17F4D4}" type="presParOf" srcId="{5C9DB089-B223-4129-AB0C-E3B268AD0DEC}" destId="{7E08028F-5973-4911-A7AF-73C913CF57E2}" srcOrd="0" destOrd="0" presId="urn:microsoft.com/office/officeart/2009/layout/CirclePictureHierarchy"/>
    <dgm:cxn modelId="{80E050F1-A507-4BD8-AE25-49E099ED6F51}" type="presParOf" srcId="{7E08028F-5973-4911-A7AF-73C913CF57E2}" destId="{AD75A403-E368-433A-9486-10D865EDEFE4}" srcOrd="0" destOrd="0" presId="urn:microsoft.com/office/officeart/2009/layout/CirclePictureHierarchy"/>
    <dgm:cxn modelId="{08A96C37-543D-4CA5-B21B-74F1B2568C50}" type="presParOf" srcId="{7E08028F-5973-4911-A7AF-73C913CF57E2}" destId="{B8CFDDD5-DF30-4E56-B3C4-E86E7F5F3908}" srcOrd="1" destOrd="0" presId="urn:microsoft.com/office/officeart/2009/layout/CirclePictureHierarchy"/>
    <dgm:cxn modelId="{1F0A46E5-3E7A-42D8-A69E-827DA3ADABED}" type="presParOf" srcId="{5C9DB089-B223-4129-AB0C-E3B268AD0DEC}" destId="{9FD1E413-93C0-44AF-9C4F-F5A297A91B48}" srcOrd="1" destOrd="0" presId="urn:microsoft.com/office/officeart/2009/layout/CirclePictureHierarchy"/>
    <dgm:cxn modelId="{5FBEB0D1-7778-4074-A0A9-0F12CA7B7003}" type="presParOf" srcId="{9FD1E413-93C0-44AF-9C4F-F5A297A91B48}" destId="{13339BAD-5D6E-4950-8F70-996CFBB95628}" srcOrd="0" destOrd="0" presId="urn:microsoft.com/office/officeart/2009/layout/CirclePictureHierarchy"/>
    <dgm:cxn modelId="{72632E1D-81F7-46D0-AF56-B25391138CFF}" type="presParOf" srcId="{9FD1E413-93C0-44AF-9C4F-F5A297A91B48}" destId="{CF9F6EF0-E401-4FC7-B405-26B2D22073B8}" srcOrd="1" destOrd="0" presId="urn:microsoft.com/office/officeart/2009/layout/CirclePictureHierarchy"/>
    <dgm:cxn modelId="{C6591B99-6EC3-48E2-A185-A147277886A5}" type="presParOf" srcId="{CF9F6EF0-E401-4FC7-B405-26B2D22073B8}" destId="{232191C0-06A7-4DC8-882E-12DEBBB5F694}" srcOrd="0" destOrd="0" presId="urn:microsoft.com/office/officeart/2009/layout/CirclePictureHierarchy"/>
    <dgm:cxn modelId="{23A83063-CA70-448F-8CEE-74A9D959B9E5}" type="presParOf" srcId="{232191C0-06A7-4DC8-882E-12DEBBB5F694}" destId="{3C9360C0-8178-4641-B423-265F61D6A8AD}" srcOrd="0" destOrd="0" presId="urn:microsoft.com/office/officeart/2009/layout/CirclePictureHierarchy"/>
    <dgm:cxn modelId="{3388DD07-37C0-4DEC-AB4C-3D00AC7B15D1}" type="presParOf" srcId="{232191C0-06A7-4DC8-882E-12DEBBB5F694}" destId="{6DF8765B-E162-4CA1-85C6-2C8C7C62FCC5}" srcOrd="1" destOrd="0" presId="urn:microsoft.com/office/officeart/2009/layout/CirclePictureHierarchy"/>
    <dgm:cxn modelId="{C443EEF0-0BCE-43C9-B55F-0ABAEEF402C5}" type="presParOf" srcId="{CF9F6EF0-E401-4FC7-B405-26B2D22073B8}" destId="{2704C996-845F-42B8-9309-3FD7605186A1}" srcOrd="1" destOrd="0" presId="urn:microsoft.com/office/officeart/2009/layout/CirclePictureHierarchy"/>
    <dgm:cxn modelId="{E34608C5-5765-478D-A21E-74643D242592}" type="presParOf" srcId="{9FD1E413-93C0-44AF-9C4F-F5A297A91B48}" destId="{76CB2C8F-25EF-459F-963D-BD5A89A168B9}" srcOrd="2" destOrd="0" presId="urn:microsoft.com/office/officeart/2009/layout/CirclePictureHierarchy"/>
    <dgm:cxn modelId="{AF565F2D-1FE8-4A22-84B5-D89CAD667444}" type="presParOf" srcId="{9FD1E413-93C0-44AF-9C4F-F5A297A91B48}" destId="{79DBEE2A-A01C-46C0-ADAE-1A68B2EEE8C4}" srcOrd="3" destOrd="0" presId="urn:microsoft.com/office/officeart/2009/layout/CirclePictureHierarchy"/>
    <dgm:cxn modelId="{A87F2565-F2A9-46E7-98AD-FA7A471FCAC5}" type="presParOf" srcId="{79DBEE2A-A01C-46C0-ADAE-1A68B2EEE8C4}" destId="{A5187E01-1FE6-4A4E-B185-DEB171293CF1}" srcOrd="0" destOrd="0" presId="urn:microsoft.com/office/officeart/2009/layout/CirclePictureHierarchy"/>
    <dgm:cxn modelId="{D59360FD-0FE3-4607-A161-2D96CFEFE940}" type="presParOf" srcId="{A5187E01-1FE6-4A4E-B185-DEB171293CF1}" destId="{2578853F-CA79-41F2-A8A9-E9015C4CDE74}" srcOrd="0" destOrd="0" presId="urn:microsoft.com/office/officeart/2009/layout/CirclePictureHierarchy"/>
    <dgm:cxn modelId="{6A7310B8-1E03-4E08-9576-4C4FB90C3C5C}" type="presParOf" srcId="{A5187E01-1FE6-4A4E-B185-DEB171293CF1}" destId="{4BBCB797-AC0C-4CAF-A878-CBD478F1415E}" srcOrd="1" destOrd="0" presId="urn:microsoft.com/office/officeart/2009/layout/CirclePictureHierarchy"/>
    <dgm:cxn modelId="{27E37763-E142-454C-B9D1-7D3B7833D4D6}" type="presParOf" srcId="{79DBEE2A-A01C-46C0-ADAE-1A68B2EEE8C4}" destId="{1D176D2B-D67B-464E-9C81-FE8AADDDD607}" srcOrd="1" destOrd="0" presId="urn:microsoft.com/office/officeart/2009/layout/CirclePictureHierarchy"/>
    <dgm:cxn modelId="{CCE26644-6DB8-4732-8C99-F5840D4724E3}" type="presParOf" srcId="{A9274047-29E2-455F-858C-4F0609AF2344}" destId="{743A8AC1-0F57-405A-87FD-29A91A5AA3F6}" srcOrd="2" destOrd="0" presId="urn:microsoft.com/office/officeart/2009/layout/CirclePictureHierarchy"/>
    <dgm:cxn modelId="{67741419-179C-4445-B06F-54FE30CD6B2C}" type="presParOf" srcId="{A9274047-29E2-455F-858C-4F0609AF2344}" destId="{5BC5FB87-341A-458F-B8D9-4720732229A7}" srcOrd="3" destOrd="0" presId="urn:microsoft.com/office/officeart/2009/layout/CirclePictureHierarchy"/>
    <dgm:cxn modelId="{AB8166CD-E59D-4D65-9A71-E45EC905550D}" type="presParOf" srcId="{5BC5FB87-341A-458F-B8D9-4720732229A7}" destId="{31E2E2B2-6211-4A9D-B9EB-C127A4C024C8}" srcOrd="0" destOrd="0" presId="urn:microsoft.com/office/officeart/2009/layout/CirclePictureHierarchy"/>
    <dgm:cxn modelId="{B78088C3-DC10-4C83-A457-A6DCA425085F}" type="presParOf" srcId="{31E2E2B2-6211-4A9D-B9EB-C127A4C024C8}" destId="{D277EFF2-2A12-4953-9C7D-12E06E2C991A}" srcOrd="0" destOrd="0" presId="urn:microsoft.com/office/officeart/2009/layout/CirclePictureHierarchy"/>
    <dgm:cxn modelId="{DE84CCBB-7F4C-4A95-B804-1A874D2F207D}" type="presParOf" srcId="{31E2E2B2-6211-4A9D-B9EB-C127A4C024C8}" destId="{1F3CC4D2-9C97-4FB1-8BCA-F2FE537709ED}" srcOrd="1" destOrd="0" presId="urn:microsoft.com/office/officeart/2009/layout/CirclePictureHierarchy"/>
    <dgm:cxn modelId="{361A180F-238C-4647-BDAC-6B67F4A984B7}" type="presParOf" srcId="{5BC5FB87-341A-458F-B8D9-4720732229A7}" destId="{DCD9D387-A6F4-4157-8F51-29DC7EDF52DE}" srcOrd="1" destOrd="0" presId="urn:microsoft.com/office/officeart/2009/layout/CirclePicture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586AADE-5F24-4867-B97E-44EBBEC36F4F}"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286583B8-B80A-45D6-8951-03A6146132A3}">
      <dgm:prSet phldrT="[Text]" custT="1"/>
      <dgm:spPr>
        <a:solidFill>
          <a:srgbClr val="42B0D2"/>
        </a:solidFill>
      </dgm:spPr>
      <dgm:t>
        <a:bodyPr/>
        <a:lstStyle/>
        <a:p>
          <a:r>
            <a:rPr lang="en-US" sz="3200" dirty="0"/>
            <a:t>Rapid HIV test conducted</a:t>
          </a:r>
        </a:p>
      </dgm:t>
    </dgm:pt>
    <dgm:pt modelId="{EF22EABE-DEC0-4B74-B350-425A1CB509A8}" type="parTrans" cxnId="{6A9AE90F-143F-4833-BD28-B8CA039F6F95}">
      <dgm:prSet/>
      <dgm:spPr/>
      <dgm:t>
        <a:bodyPr/>
        <a:lstStyle/>
        <a:p>
          <a:endParaRPr lang="en-US" sz="2400"/>
        </a:p>
      </dgm:t>
    </dgm:pt>
    <dgm:pt modelId="{34CC77FC-9B56-4E49-BE27-90CC68401F4A}" type="sibTrans" cxnId="{6A9AE90F-143F-4833-BD28-B8CA039F6F95}">
      <dgm:prSet/>
      <dgm:spPr/>
      <dgm:t>
        <a:bodyPr/>
        <a:lstStyle/>
        <a:p>
          <a:endParaRPr lang="en-US" sz="2400"/>
        </a:p>
      </dgm:t>
    </dgm:pt>
    <dgm:pt modelId="{C987B479-C48E-4D22-86C0-35992BF75194}">
      <dgm:prSet custT="1"/>
      <dgm:spPr/>
      <dgm:t>
        <a:bodyPr/>
        <a:lstStyle/>
        <a:p>
          <a:r>
            <a:rPr lang="en-US" sz="3200" dirty="0"/>
            <a:t>If positive, link to HIV care and treatment</a:t>
          </a:r>
        </a:p>
      </dgm:t>
    </dgm:pt>
    <dgm:pt modelId="{D83E8B60-501B-49D4-9DA3-20FFFF2DC441}" type="parTrans" cxnId="{F0965716-BEBB-4F6A-AF6E-E03EEE0E2C36}">
      <dgm:prSet/>
      <dgm:spPr/>
      <dgm:t>
        <a:bodyPr/>
        <a:lstStyle/>
        <a:p>
          <a:endParaRPr lang="en-US" sz="2400"/>
        </a:p>
      </dgm:t>
    </dgm:pt>
    <dgm:pt modelId="{31BF7118-8691-41AE-B049-A830814E6D04}" type="sibTrans" cxnId="{F0965716-BEBB-4F6A-AF6E-E03EEE0E2C36}">
      <dgm:prSet/>
      <dgm:spPr/>
      <dgm:t>
        <a:bodyPr/>
        <a:lstStyle/>
        <a:p>
          <a:endParaRPr lang="en-US" sz="2400"/>
        </a:p>
      </dgm:t>
    </dgm:pt>
    <dgm:pt modelId="{C0DF0716-A532-4EB1-BA07-30F3EA410323}">
      <dgm:prSet custT="1"/>
      <dgm:spPr/>
      <dgm:t>
        <a:bodyPr/>
        <a:lstStyle/>
        <a:p>
          <a:r>
            <a:rPr lang="en-US" sz="2800" dirty="0"/>
            <a:t>If negative, offer HIV counseling and prevention services as indicated (e.g. condoms, lubricants, </a:t>
          </a:r>
          <a:r>
            <a:rPr lang="en-US" sz="2800" dirty="0" err="1"/>
            <a:t>PrEP</a:t>
          </a:r>
          <a:r>
            <a:rPr lang="en-US" sz="2800" dirty="0"/>
            <a:t>, etc.)</a:t>
          </a:r>
        </a:p>
      </dgm:t>
    </dgm:pt>
    <dgm:pt modelId="{EBF7C26A-2EA5-4889-8BCB-3F685FC7DC05}" type="parTrans" cxnId="{68D79197-F1E8-47EF-B286-3644E9C0752B}">
      <dgm:prSet/>
      <dgm:spPr/>
      <dgm:t>
        <a:bodyPr/>
        <a:lstStyle/>
        <a:p>
          <a:endParaRPr lang="en-US" sz="2400"/>
        </a:p>
      </dgm:t>
    </dgm:pt>
    <dgm:pt modelId="{87CD3B5D-ACC6-4082-8049-345C8D46AECA}" type="sibTrans" cxnId="{68D79197-F1E8-47EF-B286-3644E9C0752B}">
      <dgm:prSet/>
      <dgm:spPr/>
      <dgm:t>
        <a:bodyPr/>
        <a:lstStyle/>
        <a:p>
          <a:endParaRPr lang="en-US" sz="2400"/>
        </a:p>
      </dgm:t>
    </dgm:pt>
    <dgm:pt modelId="{0B291967-2A1F-419D-A908-16C65CB4AEC1}">
      <dgm:prSet custT="1"/>
      <dgm:spPr/>
      <dgm:t>
        <a:bodyPr/>
        <a:lstStyle/>
        <a:p>
          <a:r>
            <a:rPr lang="en-US" sz="2400" dirty="0"/>
            <a:t>Offer high-risk members opportunity to recruit their social and sexual network members for HTS</a:t>
          </a:r>
        </a:p>
      </dgm:t>
    </dgm:pt>
    <dgm:pt modelId="{84A42FD6-4399-485F-998F-03A3E25EA86D}" type="sibTrans" cxnId="{AC48D1FA-5788-4C6F-9B74-9937FC6CE82C}">
      <dgm:prSet/>
      <dgm:spPr/>
      <dgm:t>
        <a:bodyPr/>
        <a:lstStyle/>
        <a:p>
          <a:endParaRPr lang="en-US" sz="2400"/>
        </a:p>
      </dgm:t>
    </dgm:pt>
    <dgm:pt modelId="{193408C9-406C-4718-810E-789DCC408CFD}" type="parTrans" cxnId="{AC48D1FA-5788-4C6F-9B74-9937FC6CE82C}">
      <dgm:prSet/>
      <dgm:spPr/>
      <dgm:t>
        <a:bodyPr/>
        <a:lstStyle/>
        <a:p>
          <a:endParaRPr lang="en-US" sz="2400"/>
        </a:p>
      </dgm:t>
    </dgm:pt>
    <dgm:pt modelId="{C8F609B5-BADC-4CEF-8DE7-AFB3FC40E40E}" type="pres">
      <dgm:prSet presAssocID="{E586AADE-5F24-4867-B97E-44EBBEC36F4F}" presName="linear" presStyleCnt="0">
        <dgm:presLayoutVars>
          <dgm:dir/>
          <dgm:resizeHandles val="exact"/>
        </dgm:presLayoutVars>
      </dgm:prSet>
      <dgm:spPr/>
    </dgm:pt>
    <dgm:pt modelId="{737A1B37-44E3-4F36-A246-1A909928DB9B}" type="pres">
      <dgm:prSet presAssocID="{286583B8-B80A-45D6-8951-03A6146132A3}" presName="comp" presStyleCnt="0"/>
      <dgm:spPr/>
    </dgm:pt>
    <dgm:pt modelId="{5E80A3ED-3468-426F-A4FF-C9398070A3C5}" type="pres">
      <dgm:prSet presAssocID="{286583B8-B80A-45D6-8951-03A6146132A3}" presName="box" presStyleLbl="node1" presStyleIdx="0" presStyleCnt="4"/>
      <dgm:spPr/>
    </dgm:pt>
    <dgm:pt modelId="{94E019F3-622D-421F-83D8-2408DA1548AD}" type="pres">
      <dgm:prSet presAssocID="{286583B8-B80A-45D6-8951-03A6146132A3}" presName="img"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t="-2000" b="-2000"/>
          </a:stretch>
        </a:blipFill>
      </dgm:spPr>
    </dgm:pt>
    <dgm:pt modelId="{99210C41-13C9-4EC6-B7FF-3197A0666771}" type="pres">
      <dgm:prSet presAssocID="{286583B8-B80A-45D6-8951-03A6146132A3}" presName="text" presStyleLbl="node1" presStyleIdx="0" presStyleCnt="4">
        <dgm:presLayoutVars>
          <dgm:bulletEnabled val="1"/>
        </dgm:presLayoutVars>
      </dgm:prSet>
      <dgm:spPr/>
    </dgm:pt>
    <dgm:pt modelId="{B026273F-B527-4148-8DE8-585B96EEE78F}" type="pres">
      <dgm:prSet presAssocID="{34CC77FC-9B56-4E49-BE27-90CC68401F4A}" presName="spacer" presStyleCnt="0"/>
      <dgm:spPr/>
    </dgm:pt>
    <dgm:pt modelId="{07E1188A-8B91-41A9-9E5B-BD340838FB55}" type="pres">
      <dgm:prSet presAssocID="{C987B479-C48E-4D22-86C0-35992BF75194}" presName="comp" presStyleCnt="0"/>
      <dgm:spPr/>
    </dgm:pt>
    <dgm:pt modelId="{41532153-8CE6-47DF-B390-D6AFCF6AD11D}" type="pres">
      <dgm:prSet presAssocID="{C987B479-C48E-4D22-86C0-35992BF75194}" presName="box" presStyleLbl="node1" presStyleIdx="1" presStyleCnt="4"/>
      <dgm:spPr/>
    </dgm:pt>
    <dgm:pt modelId="{A1FDE6B5-C699-4BB0-9AC9-ACB1447FD3CD}" type="pres">
      <dgm:prSet presAssocID="{C987B479-C48E-4D22-86C0-35992BF75194}" presName="img"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7000" b="-17000"/>
          </a:stretch>
        </a:blipFill>
      </dgm:spPr>
    </dgm:pt>
    <dgm:pt modelId="{DAB74189-4DEE-4F50-A433-1B00CA7DE4A0}" type="pres">
      <dgm:prSet presAssocID="{C987B479-C48E-4D22-86C0-35992BF75194}" presName="text" presStyleLbl="node1" presStyleIdx="1" presStyleCnt="4">
        <dgm:presLayoutVars>
          <dgm:bulletEnabled val="1"/>
        </dgm:presLayoutVars>
      </dgm:prSet>
      <dgm:spPr/>
    </dgm:pt>
    <dgm:pt modelId="{696549FB-BECE-489E-B7EF-CE41F0CF4A3E}" type="pres">
      <dgm:prSet presAssocID="{31BF7118-8691-41AE-B049-A830814E6D04}" presName="spacer" presStyleCnt="0"/>
      <dgm:spPr/>
    </dgm:pt>
    <dgm:pt modelId="{E61BBBE6-5A0E-4930-81BA-6050ACDAA8D7}" type="pres">
      <dgm:prSet presAssocID="{C0DF0716-A532-4EB1-BA07-30F3EA410323}" presName="comp" presStyleCnt="0"/>
      <dgm:spPr/>
    </dgm:pt>
    <dgm:pt modelId="{5869D271-481F-44BD-AFB7-1077345633E4}" type="pres">
      <dgm:prSet presAssocID="{C0DF0716-A532-4EB1-BA07-30F3EA410323}" presName="box" presStyleLbl="node1" presStyleIdx="2" presStyleCnt="4" custScaleY="118472"/>
      <dgm:spPr/>
    </dgm:pt>
    <dgm:pt modelId="{B225CBC0-1E87-424D-AA60-3B2137374938}" type="pres">
      <dgm:prSet presAssocID="{C0DF0716-A532-4EB1-BA07-30F3EA410323}" presName="img"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t="-4000" b="-4000"/>
          </a:stretch>
        </a:blipFill>
      </dgm:spPr>
    </dgm:pt>
    <dgm:pt modelId="{A941E8EC-59E8-4429-9BE1-ABC8F223052D}" type="pres">
      <dgm:prSet presAssocID="{C0DF0716-A532-4EB1-BA07-30F3EA410323}" presName="text" presStyleLbl="node1" presStyleIdx="2" presStyleCnt="4">
        <dgm:presLayoutVars>
          <dgm:bulletEnabled val="1"/>
        </dgm:presLayoutVars>
      </dgm:prSet>
      <dgm:spPr/>
    </dgm:pt>
    <dgm:pt modelId="{3D8C8D7F-3F38-421D-8468-6C5789BBE320}" type="pres">
      <dgm:prSet presAssocID="{87CD3B5D-ACC6-4082-8049-345C8D46AECA}" presName="spacer" presStyleCnt="0"/>
      <dgm:spPr/>
    </dgm:pt>
    <dgm:pt modelId="{8A3325F6-E6F4-45AC-A30B-3C4B89534222}" type="pres">
      <dgm:prSet presAssocID="{0B291967-2A1F-419D-A908-16C65CB4AEC1}" presName="comp" presStyleCnt="0"/>
      <dgm:spPr/>
    </dgm:pt>
    <dgm:pt modelId="{C6EC671B-B0D3-452D-BC1D-D3DD0D989B16}" type="pres">
      <dgm:prSet presAssocID="{0B291967-2A1F-419D-A908-16C65CB4AEC1}" presName="box" presStyleLbl="node1" presStyleIdx="3" presStyleCnt="4"/>
      <dgm:spPr/>
    </dgm:pt>
    <dgm:pt modelId="{030CB5D2-3058-4D9F-A157-296254370329}" type="pres">
      <dgm:prSet presAssocID="{0B291967-2A1F-419D-A908-16C65CB4AEC1}" presName="img"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t="-8000" b="-8000"/>
          </a:stretch>
        </a:blipFill>
      </dgm:spPr>
    </dgm:pt>
    <dgm:pt modelId="{81773897-2AF6-47DA-92A2-57D341ED0829}" type="pres">
      <dgm:prSet presAssocID="{0B291967-2A1F-419D-A908-16C65CB4AEC1}" presName="text" presStyleLbl="node1" presStyleIdx="3" presStyleCnt="4">
        <dgm:presLayoutVars>
          <dgm:bulletEnabled val="1"/>
        </dgm:presLayoutVars>
      </dgm:prSet>
      <dgm:spPr/>
    </dgm:pt>
  </dgm:ptLst>
  <dgm:cxnLst>
    <dgm:cxn modelId="{33F3950A-3EDB-45B6-9491-0ABEB9DCC4E2}" type="presOf" srcId="{286583B8-B80A-45D6-8951-03A6146132A3}" destId="{5E80A3ED-3468-426F-A4FF-C9398070A3C5}" srcOrd="0" destOrd="0" presId="urn:microsoft.com/office/officeart/2005/8/layout/vList4"/>
    <dgm:cxn modelId="{FD590A0F-B22E-4B2F-8B9A-E0B1A93A69DD}" type="presOf" srcId="{C987B479-C48E-4D22-86C0-35992BF75194}" destId="{DAB74189-4DEE-4F50-A433-1B00CA7DE4A0}" srcOrd="1" destOrd="0" presId="urn:microsoft.com/office/officeart/2005/8/layout/vList4"/>
    <dgm:cxn modelId="{6A9AE90F-143F-4833-BD28-B8CA039F6F95}" srcId="{E586AADE-5F24-4867-B97E-44EBBEC36F4F}" destId="{286583B8-B80A-45D6-8951-03A6146132A3}" srcOrd="0" destOrd="0" parTransId="{EF22EABE-DEC0-4B74-B350-425A1CB509A8}" sibTransId="{34CC77FC-9B56-4E49-BE27-90CC68401F4A}"/>
    <dgm:cxn modelId="{F0965716-BEBB-4F6A-AF6E-E03EEE0E2C36}" srcId="{E586AADE-5F24-4867-B97E-44EBBEC36F4F}" destId="{C987B479-C48E-4D22-86C0-35992BF75194}" srcOrd="1" destOrd="0" parTransId="{D83E8B60-501B-49D4-9DA3-20FFFF2DC441}" sibTransId="{31BF7118-8691-41AE-B049-A830814E6D04}"/>
    <dgm:cxn modelId="{756B052A-67AC-45AF-A080-67E0304FB6EA}" type="presOf" srcId="{E586AADE-5F24-4867-B97E-44EBBEC36F4F}" destId="{C8F609B5-BADC-4CEF-8DE7-AFB3FC40E40E}" srcOrd="0" destOrd="0" presId="urn:microsoft.com/office/officeart/2005/8/layout/vList4"/>
    <dgm:cxn modelId="{2DCF7240-D219-4824-9883-0E4720FC474D}" type="presOf" srcId="{0B291967-2A1F-419D-A908-16C65CB4AEC1}" destId="{C6EC671B-B0D3-452D-BC1D-D3DD0D989B16}" srcOrd="0" destOrd="0" presId="urn:microsoft.com/office/officeart/2005/8/layout/vList4"/>
    <dgm:cxn modelId="{47B9856F-987A-44E3-B3BE-8ED3DEF475F7}" type="presOf" srcId="{C987B479-C48E-4D22-86C0-35992BF75194}" destId="{41532153-8CE6-47DF-B390-D6AFCF6AD11D}" srcOrd="0" destOrd="0" presId="urn:microsoft.com/office/officeart/2005/8/layout/vList4"/>
    <dgm:cxn modelId="{28B7B791-D9AF-4A3E-9C48-F280EB9DD461}" type="presOf" srcId="{C0DF0716-A532-4EB1-BA07-30F3EA410323}" destId="{A941E8EC-59E8-4429-9BE1-ABC8F223052D}" srcOrd="1" destOrd="0" presId="urn:microsoft.com/office/officeart/2005/8/layout/vList4"/>
    <dgm:cxn modelId="{66FCE396-2FDD-431E-BF92-EEB2E19B69A9}" type="presOf" srcId="{0B291967-2A1F-419D-A908-16C65CB4AEC1}" destId="{81773897-2AF6-47DA-92A2-57D341ED0829}" srcOrd="1" destOrd="0" presId="urn:microsoft.com/office/officeart/2005/8/layout/vList4"/>
    <dgm:cxn modelId="{68D79197-F1E8-47EF-B286-3644E9C0752B}" srcId="{E586AADE-5F24-4867-B97E-44EBBEC36F4F}" destId="{C0DF0716-A532-4EB1-BA07-30F3EA410323}" srcOrd="2" destOrd="0" parTransId="{EBF7C26A-2EA5-4889-8BCB-3F685FC7DC05}" sibTransId="{87CD3B5D-ACC6-4082-8049-345C8D46AECA}"/>
    <dgm:cxn modelId="{68F0D8A5-E1FF-4DCB-867C-5C0EDCD082C9}" type="presOf" srcId="{C0DF0716-A532-4EB1-BA07-30F3EA410323}" destId="{5869D271-481F-44BD-AFB7-1077345633E4}" srcOrd="0" destOrd="0" presId="urn:microsoft.com/office/officeart/2005/8/layout/vList4"/>
    <dgm:cxn modelId="{B9EEC8BA-BF0D-4E3E-B626-A480DD9114AD}" type="presOf" srcId="{286583B8-B80A-45D6-8951-03A6146132A3}" destId="{99210C41-13C9-4EC6-B7FF-3197A0666771}" srcOrd="1" destOrd="0" presId="urn:microsoft.com/office/officeart/2005/8/layout/vList4"/>
    <dgm:cxn modelId="{AC48D1FA-5788-4C6F-9B74-9937FC6CE82C}" srcId="{E586AADE-5F24-4867-B97E-44EBBEC36F4F}" destId="{0B291967-2A1F-419D-A908-16C65CB4AEC1}" srcOrd="3" destOrd="0" parTransId="{193408C9-406C-4718-810E-789DCC408CFD}" sibTransId="{84A42FD6-4399-485F-998F-03A3E25EA86D}"/>
    <dgm:cxn modelId="{25D9DF2D-8779-4CFC-B0D4-64FFC7062C8C}" type="presParOf" srcId="{C8F609B5-BADC-4CEF-8DE7-AFB3FC40E40E}" destId="{737A1B37-44E3-4F36-A246-1A909928DB9B}" srcOrd="0" destOrd="0" presId="urn:microsoft.com/office/officeart/2005/8/layout/vList4"/>
    <dgm:cxn modelId="{9A5F33DE-BFD7-44CC-8DCA-FCE27F57348A}" type="presParOf" srcId="{737A1B37-44E3-4F36-A246-1A909928DB9B}" destId="{5E80A3ED-3468-426F-A4FF-C9398070A3C5}" srcOrd="0" destOrd="0" presId="urn:microsoft.com/office/officeart/2005/8/layout/vList4"/>
    <dgm:cxn modelId="{F5A1301D-E129-4650-94A8-B11BE768A89A}" type="presParOf" srcId="{737A1B37-44E3-4F36-A246-1A909928DB9B}" destId="{94E019F3-622D-421F-83D8-2408DA1548AD}" srcOrd="1" destOrd="0" presId="urn:microsoft.com/office/officeart/2005/8/layout/vList4"/>
    <dgm:cxn modelId="{376610D6-C98A-40CB-A740-C3C5B2F99FDB}" type="presParOf" srcId="{737A1B37-44E3-4F36-A246-1A909928DB9B}" destId="{99210C41-13C9-4EC6-B7FF-3197A0666771}" srcOrd="2" destOrd="0" presId="urn:microsoft.com/office/officeart/2005/8/layout/vList4"/>
    <dgm:cxn modelId="{E82A95C0-264C-4076-B756-6552EBB67FC4}" type="presParOf" srcId="{C8F609B5-BADC-4CEF-8DE7-AFB3FC40E40E}" destId="{B026273F-B527-4148-8DE8-585B96EEE78F}" srcOrd="1" destOrd="0" presId="urn:microsoft.com/office/officeart/2005/8/layout/vList4"/>
    <dgm:cxn modelId="{C5AD9362-5BBB-4330-B7B2-06058237E1A0}" type="presParOf" srcId="{C8F609B5-BADC-4CEF-8DE7-AFB3FC40E40E}" destId="{07E1188A-8B91-41A9-9E5B-BD340838FB55}" srcOrd="2" destOrd="0" presId="urn:microsoft.com/office/officeart/2005/8/layout/vList4"/>
    <dgm:cxn modelId="{07F6C958-E242-4451-B790-AFF599C2DB2A}" type="presParOf" srcId="{07E1188A-8B91-41A9-9E5B-BD340838FB55}" destId="{41532153-8CE6-47DF-B390-D6AFCF6AD11D}" srcOrd="0" destOrd="0" presId="urn:microsoft.com/office/officeart/2005/8/layout/vList4"/>
    <dgm:cxn modelId="{25B60377-B11A-46D5-BB79-04554B81E547}" type="presParOf" srcId="{07E1188A-8B91-41A9-9E5B-BD340838FB55}" destId="{A1FDE6B5-C699-4BB0-9AC9-ACB1447FD3CD}" srcOrd="1" destOrd="0" presId="urn:microsoft.com/office/officeart/2005/8/layout/vList4"/>
    <dgm:cxn modelId="{D4220FBA-9AA7-47B9-94D3-DB01DF8D3310}" type="presParOf" srcId="{07E1188A-8B91-41A9-9E5B-BD340838FB55}" destId="{DAB74189-4DEE-4F50-A433-1B00CA7DE4A0}" srcOrd="2" destOrd="0" presId="urn:microsoft.com/office/officeart/2005/8/layout/vList4"/>
    <dgm:cxn modelId="{5FEF71C8-C9CC-4D09-B07A-F5F29CCB1BFF}" type="presParOf" srcId="{C8F609B5-BADC-4CEF-8DE7-AFB3FC40E40E}" destId="{696549FB-BECE-489E-B7EF-CE41F0CF4A3E}" srcOrd="3" destOrd="0" presId="urn:microsoft.com/office/officeart/2005/8/layout/vList4"/>
    <dgm:cxn modelId="{C34B2B22-EA2A-4D04-9D3A-BA368DEDDD29}" type="presParOf" srcId="{C8F609B5-BADC-4CEF-8DE7-AFB3FC40E40E}" destId="{E61BBBE6-5A0E-4930-81BA-6050ACDAA8D7}" srcOrd="4" destOrd="0" presId="urn:microsoft.com/office/officeart/2005/8/layout/vList4"/>
    <dgm:cxn modelId="{C2DC68CD-A2FB-4AEC-BC14-C70A8A8F9B24}" type="presParOf" srcId="{E61BBBE6-5A0E-4930-81BA-6050ACDAA8D7}" destId="{5869D271-481F-44BD-AFB7-1077345633E4}" srcOrd="0" destOrd="0" presId="urn:microsoft.com/office/officeart/2005/8/layout/vList4"/>
    <dgm:cxn modelId="{4AE3B4C5-AC23-4785-AD3F-E26B21CB816D}" type="presParOf" srcId="{E61BBBE6-5A0E-4930-81BA-6050ACDAA8D7}" destId="{B225CBC0-1E87-424D-AA60-3B2137374938}" srcOrd="1" destOrd="0" presId="urn:microsoft.com/office/officeart/2005/8/layout/vList4"/>
    <dgm:cxn modelId="{55C34551-8378-41C3-979E-09ACED1B7A79}" type="presParOf" srcId="{E61BBBE6-5A0E-4930-81BA-6050ACDAA8D7}" destId="{A941E8EC-59E8-4429-9BE1-ABC8F223052D}" srcOrd="2" destOrd="0" presId="urn:microsoft.com/office/officeart/2005/8/layout/vList4"/>
    <dgm:cxn modelId="{00CFF7ED-88B1-4AEF-80D2-42C8A6F2B702}" type="presParOf" srcId="{C8F609B5-BADC-4CEF-8DE7-AFB3FC40E40E}" destId="{3D8C8D7F-3F38-421D-8468-6C5789BBE320}" srcOrd="5" destOrd="0" presId="urn:microsoft.com/office/officeart/2005/8/layout/vList4"/>
    <dgm:cxn modelId="{BB3B958F-E737-452B-ADBF-F05D7E883DDD}" type="presParOf" srcId="{C8F609B5-BADC-4CEF-8DE7-AFB3FC40E40E}" destId="{8A3325F6-E6F4-45AC-A30B-3C4B89534222}" srcOrd="6" destOrd="0" presId="urn:microsoft.com/office/officeart/2005/8/layout/vList4"/>
    <dgm:cxn modelId="{F011D8A6-ECB3-4373-9356-9E5BA8D7C8B7}" type="presParOf" srcId="{8A3325F6-E6F4-45AC-A30B-3C4B89534222}" destId="{C6EC671B-B0D3-452D-BC1D-D3DD0D989B16}" srcOrd="0" destOrd="0" presId="urn:microsoft.com/office/officeart/2005/8/layout/vList4"/>
    <dgm:cxn modelId="{AE93DD22-1D81-4174-9A5F-6E836A1602BB}" type="presParOf" srcId="{8A3325F6-E6F4-45AC-A30B-3C4B89534222}" destId="{030CB5D2-3058-4D9F-A157-296254370329}" srcOrd="1" destOrd="0" presId="urn:microsoft.com/office/officeart/2005/8/layout/vList4"/>
    <dgm:cxn modelId="{C4E4B894-367F-41E7-9ABE-656F91C00150}" type="presParOf" srcId="{8A3325F6-E6F4-45AC-A30B-3C4B89534222}" destId="{81773897-2AF6-47DA-92A2-57D341ED0829}"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D624DA-64F7-4262-8970-B2B3DB0E3196}">
      <dsp:nvSpPr>
        <dsp:cNvPr id="0" name=""/>
        <dsp:cNvSpPr/>
      </dsp:nvSpPr>
      <dsp:spPr>
        <a:xfrm>
          <a:off x="0" y="38404"/>
          <a:ext cx="8471052" cy="2510819"/>
        </a:xfrm>
        <a:prstGeom prst="roundRect">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0" kern="1200" dirty="0"/>
            <a:t>A </a:t>
          </a:r>
          <a:r>
            <a:rPr lang="en-US" sz="2900" i="0" kern="1200" dirty="0">
              <a:solidFill>
                <a:srgbClr val="42B0D2"/>
              </a:solidFill>
            </a:rPr>
            <a:t>recruitment</a:t>
          </a:r>
          <a:r>
            <a:rPr lang="en-US" sz="2900" i="1" kern="1200" dirty="0"/>
            <a:t> </a:t>
          </a:r>
          <a:r>
            <a:rPr lang="en-US" sz="2900" b="0" kern="1200" dirty="0"/>
            <a:t>strategy for reaching and providing HIV counseling, testing, and referral services (HTS) to persons who are </a:t>
          </a:r>
          <a:r>
            <a:rPr lang="en-US" sz="2900" i="0" kern="1200" dirty="0">
              <a:solidFill>
                <a:srgbClr val="42B0D2"/>
              </a:solidFill>
            </a:rPr>
            <a:t>unaware</a:t>
          </a:r>
          <a:r>
            <a:rPr lang="en-US" sz="2900" i="1" kern="1200" dirty="0"/>
            <a:t> </a:t>
          </a:r>
          <a:r>
            <a:rPr lang="en-US" sz="2900" b="0" kern="1200" dirty="0"/>
            <a:t>of their HIV infection by using </a:t>
          </a:r>
          <a:r>
            <a:rPr lang="en-US" sz="2900" kern="1200" dirty="0"/>
            <a:t>social network connections to </a:t>
          </a:r>
          <a:r>
            <a:rPr lang="en-US" sz="2900" kern="1200" dirty="0">
              <a:solidFill>
                <a:srgbClr val="42B0D2"/>
              </a:solidFill>
            </a:rPr>
            <a:t>locate individuals at the highest risk for </a:t>
          </a:r>
          <a:r>
            <a:rPr lang="en-US" sz="2900" i="0" kern="1200" dirty="0">
              <a:solidFill>
                <a:srgbClr val="42B0D2"/>
              </a:solidFill>
            </a:rPr>
            <a:t>HIV</a:t>
          </a:r>
          <a:r>
            <a:rPr lang="en-US" sz="2900" kern="1200" dirty="0">
              <a:solidFill>
                <a:srgbClr val="42B0D2"/>
              </a:solidFill>
            </a:rPr>
            <a:t> </a:t>
          </a:r>
          <a:endParaRPr lang="en-US" sz="2900" kern="1200" dirty="0"/>
        </a:p>
      </dsp:txBody>
      <dsp:txXfrm>
        <a:off x="122568" y="160972"/>
        <a:ext cx="8225916" cy="2265683"/>
      </dsp:txXfrm>
    </dsp:sp>
    <dsp:sp modelId="{49B61D70-13CA-44B0-9308-E46087BF8383}">
      <dsp:nvSpPr>
        <dsp:cNvPr id="0" name=""/>
        <dsp:cNvSpPr/>
      </dsp:nvSpPr>
      <dsp:spPr>
        <a:xfrm>
          <a:off x="0" y="2671149"/>
          <a:ext cx="8471052" cy="2510819"/>
        </a:xfrm>
        <a:prstGeom prst="roundRect">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SNS can be particularly useful in finding </a:t>
          </a:r>
          <a:r>
            <a:rPr lang="en-US" sz="2900" kern="1200" dirty="0">
              <a:solidFill>
                <a:srgbClr val="42B0D2"/>
              </a:solidFill>
            </a:rPr>
            <a:t>key populations</a:t>
          </a:r>
          <a:r>
            <a:rPr lang="en-US" sz="2900" kern="1200" dirty="0"/>
            <a:t> and others who are at risk for HIV but have not had easy access to HTS</a:t>
          </a:r>
        </a:p>
      </dsp:txBody>
      <dsp:txXfrm>
        <a:off x="122568" y="2793717"/>
        <a:ext cx="8225916" cy="226568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39E108-A55B-4890-8F0C-6FF2B7B8E0D6}">
      <dsp:nvSpPr>
        <dsp:cNvPr id="0" name=""/>
        <dsp:cNvSpPr/>
      </dsp:nvSpPr>
      <dsp:spPr>
        <a:xfrm>
          <a:off x="-89018" y="5381165"/>
          <a:ext cx="2628966"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A3E836-B8FB-4FB2-8295-36AD28F2A820}">
      <dsp:nvSpPr>
        <dsp:cNvPr id="0" name=""/>
        <dsp:cNvSpPr/>
      </dsp:nvSpPr>
      <dsp:spPr>
        <a:xfrm>
          <a:off x="-39463" y="4607477"/>
          <a:ext cx="2628966" cy="0"/>
        </a:xfrm>
        <a:prstGeom prst="line">
          <a:avLst/>
        </a:prstGeom>
        <a:noFill/>
        <a:ln w="25400" cap="flat" cmpd="sng" algn="ctr">
          <a:solidFill>
            <a:srgbClr val="42B0D2"/>
          </a:solidFill>
          <a:prstDash val="solid"/>
        </a:ln>
        <a:effectLst/>
      </dsp:spPr>
      <dsp:style>
        <a:lnRef idx="2">
          <a:scrgbClr r="0" g="0" b="0"/>
        </a:lnRef>
        <a:fillRef idx="0">
          <a:scrgbClr r="0" g="0" b="0"/>
        </a:fillRef>
        <a:effectRef idx="0">
          <a:scrgbClr r="0" g="0" b="0"/>
        </a:effectRef>
        <a:fontRef idx="minor"/>
      </dsp:style>
    </dsp:sp>
    <dsp:sp modelId="{B8A7DDFC-2448-44C9-9770-7C4B88AB8C44}">
      <dsp:nvSpPr>
        <dsp:cNvPr id="0" name=""/>
        <dsp:cNvSpPr/>
      </dsp:nvSpPr>
      <dsp:spPr>
        <a:xfrm>
          <a:off x="-37585" y="3833788"/>
          <a:ext cx="2628966" cy="0"/>
        </a:xfrm>
        <a:prstGeom prst="line">
          <a:avLst/>
        </a:prstGeom>
        <a:noFill/>
        <a:ln w="25400" cap="flat" cmpd="sng" algn="ctr">
          <a:solidFill>
            <a:srgbClr val="42B0D2"/>
          </a:solidFill>
          <a:prstDash val="solid"/>
        </a:ln>
        <a:effectLst/>
      </dsp:spPr>
      <dsp:style>
        <a:lnRef idx="2">
          <a:scrgbClr r="0" g="0" b="0"/>
        </a:lnRef>
        <a:fillRef idx="0">
          <a:scrgbClr r="0" g="0" b="0"/>
        </a:fillRef>
        <a:effectRef idx="0">
          <a:scrgbClr r="0" g="0" b="0"/>
        </a:effectRef>
        <a:fontRef idx="minor"/>
      </dsp:style>
    </dsp:sp>
    <dsp:sp modelId="{EF5656B7-2B5B-4BD1-BCFF-D2A30D3D0A2A}">
      <dsp:nvSpPr>
        <dsp:cNvPr id="0" name=""/>
        <dsp:cNvSpPr/>
      </dsp:nvSpPr>
      <dsp:spPr>
        <a:xfrm>
          <a:off x="-39463" y="3060100"/>
          <a:ext cx="2628966" cy="0"/>
        </a:xfrm>
        <a:prstGeom prst="line">
          <a:avLst/>
        </a:prstGeom>
        <a:noFill/>
        <a:ln w="25400" cap="flat" cmpd="sng" algn="ctr">
          <a:solidFill>
            <a:srgbClr val="42B0D2"/>
          </a:solidFill>
          <a:prstDash val="solid"/>
        </a:ln>
        <a:effectLst/>
      </dsp:spPr>
      <dsp:style>
        <a:lnRef idx="2">
          <a:scrgbClr r="0" g="0" b="0"/>
        </a:lnRef>
        <a:fillRef idx="0">
          <a:scrgbClr r="0" g="0" b="0"/>
        </a:fillRef>
        <a:effectRef idx="0">
          <a:scrgbClr r="0" g="0" b="0"/>
        </a:effectRef>
        <a:fontRef idx="minor"/>
      </dsp:style>
    </dsp:sp>
    <dsp:sp modelId="{038C2887-2FE4-495B-BB8B-24F3B2E0C7DE}">
      <dsp:nvSpPr>
        <dsp:cNvPr id="0" name=""/>
        <dsp:cNvSpPr/>
      </dsp:nvSpPr>
      <dsp:spPr>
        <a:xfrm>
          <a:off x="-42843" y="2286412"/>
          <a:ext cx="2628966" cy="0"/>
        </a:xfrm>
        <a:prstGeom prst="line">
          <a:avLst/>
        </a:prstGeom>
        <a:noFill/>
        <a:ln w="25400" cap="flat" cmpd="sng" algn="ctr">
          <a:solidFill>
            <a:srgbClr val="42B0D2"/>
          </a:solidFill>
          <a:prstDash val="solid"/>
        </a:ln>
        <a:effectLst/>
      </dsp:spPr>
      <dsp:style>
        <a:lnRef idx="2">
          <a:scrgbClr r="0" g="0" b="0"/>
        </a:lnRef>
        <a:fillRef idx="0">
          <a:scrgbClr r="0" g="0" b="0"/>
        </a:fillRef>
        <a:effectRef idx="0">
          <a:scrgbClr r="0" g="0" b="0"/>
        </a:effectRef>
        <a:fontRef idx="minor"/>
      </dsp:style>
    </dsp:sp>
    <dsp:sp modelId="{C72D0695-1F9C-4458-BA65-6873FEB5D334}">
      <dsp:nvSpPr>
        <dsp:cNvPr id="0" name=""/>
        <dsp:cNvSpPr/>
      </dsp:nvSpPr>
      <dsp:spPr>
        <a:xfrm>
          <a:off x="-42342" y="1512723"/>
          <a:ext cx="2628966" cy="0"/>
        </a:xfrm>
        <a:prstGeom prst="line">
          <a:avLst/>
        </a:prstGeom>
        <a:noFill/>
        <a:ln w="25400" cap="flat" cmpd="sng" algn="ctr">
          <a:solidFill>
            <a:srgbClr val="42B0D2"/>
          </a:solidFill>
          <a:prstDash val="solid"/>
        </a:ln>
        <a:effectLst/>
      </dsp:spPr>
      <dsp:style>
        <a:lnRef idx="2">
          <a:scrgbClr r="0" g="0" b="0"/>
        </a:lnRef>
        <a:fillRef idx="0">
          <a:scrgbClr r="0" g="0" b="0"/>
        </a:fillRef>
        <a:effectRef idx="0">
          <a:scrgbClr r="0" g="0" b="0"/>
        </a:effectRef>
        <a:fontRef idx="minor"/>
      </dsp:style>
    </dsp:sp>
    <dsp:sp modelId="{D63DC07A-0E55-4529-A9D0-D43BB0AB98C6}">
      <dsp:nvSpPr>
        <dsp:cNvPr id="0" name=""/>
        <dsp:cNvSpPr/>
      </dsp:nvSpPr>
      <dsp:spPr>
        <a:xfrm>
          <a:off x="-42668" y="739035"/>
          <a:ext cx="2628966" cy="0"/>
        </a:xfrm>
        <a:prstGeom prst="line">
          <a:avLst/>
        </a:prstGeom>
        <a:noFill/>
        <a:ln w="25400" cap="flat" cmpd="sng" algn="ctr">
          <a:solidFill>
            <a:srgbClr val="42B0D2"/>
          </a:solidFill>
          <a:prstDash val="solid"/>
        </a:ln>
        <a:effectLst/>
      </dsp:spPr>
      <dsp:style>
        <a:lnRef idx="2">
          <a:scrgbClr r="0" g="0" b="0"/>
        </a:lnRef>
        <a:fillRef idx="0">
          <a:scrgbClr r="0" g="0" b="0"/>
        </a:fillRef>
        <a:effectRef idx="0">
          <a:scrgbClr r="0" g="0" b="0"/>
        </a:effectRef>
        <a:fontRef idx="minor"/>
      </dsp:style>
    </dsp:sp>
    <dsp:sp modelId="{830000F8-F280-4F9B-8062-35D885DD4E3D}">
      <dsp:nvSpPr>
        <dsp:cNvPr id="0" name=""/>
        <dsp:cNvSpPr/>
      </dsp:nvSpPr>
      <dsp:spPr>
        <a:xfrm>
          <a:off x="420357" y="763"/>
          <a:ext cx="2116107" cy="731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 tIns="20955" rIns="20955" bIns="20955" numCol="1" spcCol="1270" anchor="b" anchorCtr="0">
          <a:noAutofit/>
        </a:bodyPr>
        <a:lstStyle/>
        <a:p>
          <a:pPr marL="0" lvl="0" indent="0" algn="l" defTabSz="488950">
            <a:lnSpc>
              <a:spcPct val="90000"/>
            </a:lnSpc>
            <a:spcBef>
              <a:spcPct val="0"/>
            </a:spcBef>
            <a:spcAft>
              <a:spcPct val="35000"/>
            </a:spcAft>
            <a:buNone/>
          </a:pPr>
          <a:r>
            <a:rPr lang="en-US" sz="1100" b="1" kern="1200" dirty="0">
              <a:solidFill>
                <a:schemeClr val="tx1"/>
              </a:solidFill>
              <a:effectLst/>
            </a:rPr>
            <a:t>Identify people in your network (friends, acquaintances, sexual partners, or relative) who may be at risk of HIV infection.  	</a:t>
          </a:r>
        </a:p>
      </dsp:txBody>
      <dsp:txXfrm>
        <a:off x="420357" y="763"/>
        <a:ext cx="2116107" cy="731172"/>
      </dsp:txXfrm>
    </dsp:sp>
    <dsp:sp modelId="{EBAB70A7-44D3-467B-8A46-902E089E621C}">
      <dsp:nvSpPr>
        <dsp:cNvPr id="0" name=""/>
        <dsp:cNvSpPr/>
      </dsp:nvSpPr>
      <dsp:spPr>
        <a:xfrm>
          <a:off x="0" y="2615"/>
          <a:ext cx="370767" cy="727467"/>
        </a:xfrm>
        <a:prstGeom prst="round2SameRect">
          <a:avLst>
            <a:gd name="adj1" fmla="val 16670"/>
            <a:gd name="adj2" fmla="val 0"/>
          </a:avLst>
        </a:prstGeom>
        <a:solidFill>
          <a:srgbClr val="42B0D2"/>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bg1"/>
              </a:solidFill>
              <a:effectLst>
                <a:outerShdw blurRad="38100" dist="25400" dir="5400000" algn="ctr">
                  <a:srgbClr val="6E747A">
                    <a:alpha val="43000"/>
                  </a:srgbClr>
                </a:outerShdw>
              </a:effectLst>
            </a:rPr>
            <a:t>Step 1</a:t>
          </a:r>
          <a:endParaRPr lang="en-US" sz="1100" kern="1200" dirty="0">
            <a:solidFill>
              <a:schemeClr val="bg1"/>
            </a:solidFill>
          </a:endParaRPr>
        </a:p>
      </dsp:txBody>
      <dsp:txXfrm>
        <a:off x="18103" y="20718"/>
        <a:ext cx="334561" cy="709364"/>
      </dsp:txXfrm>
    </dsp:sp>
    <dsp:sp modelId="{CA6E0C96-1CE4-4D08-86B9-D569E1D6744A}">
      <dsp:nvSpPr>
        <dsp:cNvPr id="0" name=""/>
        <dsp:cNvSpPr/>
      </dsp:nvSpPr>
      <dsp:spPr>
        <a:xfrm>
          <a:off x="421335" y="839444"/>
          <a:ext cx="2114804" cy="601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 tIns="20955" rIns="20955" bIns="20955" numCol="1" spcCol="1270" anchor="b" anchorCtr="0">
          <a:noAutofit/>
        </a:bodyPr>
        <a:lstStyle/>
        <a:p>
          <a:pPr marL="0" lvl="0" indent="0" algn="l" defTabSz="488950">
            <a:lnSpc>
              <a:spcPct val="90000"/>
            </a:lnSpc>
            <a:spcBef>
              <a:spcPct val="0"/>
            </a:spcBef>
            <a:spcAft>
              <a:spcPct val="35000"/>
            </a:spcAft>
            <a:buNone/>
          </a:pPr>
          <a:r>
            <a:rPr lang="en-US" sz="1100" b="1" kern="1200" dirty="0">
              <a:solidFill>
                <a:schemeClr val="tx1"/>
              </a:solidFill>
              <a:effectLst/>
            </a:rPr>
            <a:t>Consider if these network members may be interested in receiving an HIV test if they can receive a small incentive when they get tested.	</a:t>
          </a:r>
        </a:p>
      </dsp:txBody>
      <dsp:txXfrm>
        <a:off x="421335" y="839444"/>
        <a:ext cx="2114804" cy="601186"/>
      </dsp:txXfrm>
    </dsp:sp>
    <dsp:sp modelId="{9283B72D-007A-4BC7-A604-CB9D127F5029}">
      <dsp:nvSpPr>
        <dsp:cNvPr id="0" name=""/>
        <dsp:cNvSpPr/>
      </dsp:nvSpPr>
      <dsp:spPr>
        <a:xfrm>
          <a:off x="0" y="776304"/>
          <a:ext cx="370767" cy="727467"/>
        </a:xfrm>
        <a:prstGeom prst="round2SameRect">
          <a:avLst>
            <a:gd name="adj1" fmla="val 16670"/>
            <a:gd name="adj2" fmla="val 0"/>
          </a:avLst>
        </a:prstGeom>
        <a:solidFill>
          <a:srgbClr val="42B0D2"/>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bg1"/>
              </a:solidFill>
              <a:effectLst>
                <a:outerShdw blurRad="38100" dist="25400" dir="5400000" algn="ctr">
                  <a:srgbClr val="6E747A">
                    <a:alpha val="43000"/>
                  </a:srgbClr>
                </a:outerShdw>
              </a:effectLst>
            </a:rPr>
            <a:t>Step 2</a:t>
          </a:r>
          <a:endParaRPr lang="en-US" sz="1100" kern="1200" dirty="0">
            <a:solidFill>
              <a:schemeClr val="bg1"/>
            </a:solidFill>
          </a:endParaRPr>
        </a:p>
      </dsp:txBody>
      <dsp:txXfrm>
        <a:off x="18103" y="794407"/>
        <a:ext cx="334561" cy="709364"/>
      </dsp:txXfrm>
    </dsp:sp>
    <dsp:sp modelId="{9059B943-CF44-4C30-926F-91BD225D6C29}">
      <dsp:nvSpPr>
        <dsp:cNvPr id="0" name=""/>
        <dsp:cNvSpPr/>
      </dsp:nvSpPr>
      <dsp:spPr>
        <a:xfrm>
          <a:off x="419832" y="1637510"/>
          <a:ext cx="2116808" cy="5524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 tIns="20955" rIns="20955" bIns="20955" numCol="1" spcCol="1270" anchor="b" anchorCtr="0">
          <a:noAutofit/>
        </a:bodyPr>
        <a:lstStyle/>
        <a:p>
          <a:pPr marL="0" lvl="0" indent="0" algn="l" defTabSz="488950">
            <a:lnSpc>
              <a:spcPct val="90000"/>
            </a:lnSpc>
            <a:spcBef>
              <a:spcPct val="0"/>
            </a:spcBef>
            <a:spcAft>
              <a:spcPct val="35000"/>
            </a:spcAft>
            <a:buNone/>
          </a:pPr>
          <a:r>
            <a:rPr lang="en-US" sz="1100" b="1" kern="1200" dirty="0">
              <a:solidFill>
                <a:schemeClr val="tx1"/>
              </a:solidFill>
              <a:effectLst/>
            </a:rPr>
            <a:t>You will receive referral coupons to give to them to direct them to a friendly and confidential HIV testing location.	</a:t>
          </a:r>
        </a:p>
      </dsp:txBody>
      <dsp:txXfrm>
        <a:off x="419832" y="1637510"/>
        <a:ext cx="2116808" cy="552432"/>
      </dsp:txXfrm>
    </dsp:sp>
    <dsp:sp modelId="{7066335F-4F3F-49A2-B391-E6F9D5C92FC5}">
      <dsp:nvSpPr>
        <dsp:cNvPr id="0" name=""/>
        <dsp:cNvSpPr/>
      </dsp:nvSpPr>
      <dsp:spPr>
        <a:xfrm>
          <a:off x="0" y="1540883"/>
          <a:ext cx="370767" cy="727467"/>
        </a:xfrm>
        <a:prstGeom prst="round2SameRect">
          <a:avLst>
            <a:gd name="adj1" fmla="val 16670"/>
            <a:gd name="adj2" fmla="val 0"/>
          </a:avLst>
        </a:prstGeom>
        <a:solidFill>
          <a:srgbClr val="42B0D2"/>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en-US" sz="1100" b="1" kern="1200">
              <a:solidFill>
                <a:schemeClr val="bg1"/>
              </a:solidFill>
              <a:effectLst>
                <a:outerShdw blurRad="38100" dist="25400" dir="5400000" algn="ctr">
                  <a:srgbClr val="6E747A">
                    <a:alpha val="43000"/>
                  </a:srgbClr>
                </a:outerShdw>
              </a:effectLst>
            </a:rPr>
            <a:t>Step 3</a:t>
          </a:r>
          <a:endParaRPr lang="en-US" sz="1100" b="1" kern="1200" dirty="0">
            <a:solidFill>
              <a:schemeClr val="bg1"/>
            </a:solidFill>
            <a:effectLst/>
          </a:endParaRPr>
        </a:p>
      </dsp:txBody>
      <dsp:txXfrm>
        <a:off x="18103" y="1558986"/>
        <a:ext cx="334561" cy="709364"/>
      </dsp:txXfrm>
    </dsp:sp>
    <dsp:sp modelId="{D62A15B1-386B-4F0F-8800-D7BA4B8136B9}">
      <dsp:nvSpPr>
        <dsp:cNvPr id="0" name=""/>
        <dsp:cNvSpPr/>
      </dsp:nvSpPr>
      <dsp:spPr>
        <a:xfrm>
          <a:off x="419331" y="2467090"/>
          <a:ext cx="2103287" cy="421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 tIns="20955" rIns="20955" bIns="20955" numCol="1" spcCol="1270" anchor="b" anchorCtr="0">
          <a:noAutofit/>
        </a:bodyPr>
        <a:lstStyle/>
        <a:p>
          <a:pPr marL="0" lvl="0" indent="0" algn="l" defTabSz="488950">
            <a:lnSpc>
              <a:spcPct val="90000"/>
            </a:lnSpc>
            <a:spcBef>
              <a:spcPct val="0"/>
            </a:spcBef>
            <a:spcAft>
              <a:spcPct val="35000"/>
            </a:spcAft>
            <a:buNone/>
          </a:pPr>
          <a:r>
            <a:rPr lang="en-US" sz="1100" b="1" kern="1200" dirty="0">
              <a:solidFill>
                <a:schemeClr val="tx1"/>
              </a:solidFill>
              <a:effectLst/>
            </a:rPr>
            <a:t>Tell your network member that the results of his/her HIV test will never be shared with you.</a:t>
          </a:r>
        </a:p>
      </dsp:txBody>
      <dsp:txXfrm>
        <a:off x="419331" y="2467090"/>
        <a:ext cx="2103287" cy="421194"/>
      </dsp:txXfrm>
    </dsp:sp>
    <dsp:sp modelId="{498FD61C-77E7-439B-9D19-7D5AB459ECB9}">
      <dsp:nvSpPr>
        <dsp:cNvPr id="0" name=""/>
        <dsp:cNvSpPr/>
      </dsp:nvSpPr>
      <dsp:spPr>
        <a:xfrm>
          <a:off x="0" y="2323680"/>
          <a:ext cx="370767" cy="727467"/>
        </a:xfrm>
        <a:prstGeom prst="round2SameRect">
          <a:avLst>
            <a:gd name="adj1" fmla="val 16670"/>
            <a:gd name="adj2" fmla="val 0"/>
          </a:avLst>
        </a:prstGeom>
        <a:solidFill>
          <a:srgbClr val="42B0D2"/>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bg1"/>
              </a:solidFill>
              <a:effectLst>
                <a:outerShdw blurRad="38100" dist="25400" dir="5400000" algn="ctr">
                  <a:srgbClr val="6E747A">
                    <a:alpha val="43000"/>
                  </a:srgbClr>
                </a:outerShdw>
              </a:effectLst>
            </a:rPr>
            <a:t>Step 4</a:t>
          </a:r>
          <a:endParaRPr lang="en-US" sz="1100" kern="1200" dirty="0">
            <a:solidFill>
              <a:schemeClr val="bg1"/>
            </a:solidFill>
          </a:endParaRPr>
        </a:p>
      </dsp:txBody>
      <dsp:txXfrm>
        <a:off x="18103" y="2341783"/>
        <a:ext cx="334561" cy="709364"/>
      </dsp:txXfrm>
    </dsp:sp>
    <dsp:sp modelId="{2BEA2382-5F5B-4995-896E-C846C5EC6044}">
      <dsp:nvSpPr>
        <dsp:cNvPr id="0" name=""/>
        <dsp:cNvSpPr/>
      </dsp:nvSpPr>
      <dsp:spPr>
        <a:xfrm>
          <a:off x="435604" y="3108463"/>
          <a:ext cx="2095778" cy="7052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 tIns="20955" rIns="20955" bIns="20955" numCol="1" spcCol="1270" anchor="b" anchorCtr="0">
          <a:noAutofit/>
        </a:bodyPr>
        <a:lstStyle/>
        <a:p>
          <a:pPr marL="0" lvl="0" indent="0" algn="l" defTabSz="488950">
            <a:lnSpc>
              <a:spcPct val="90000"/>
            </a:lnSpc>
            <a:spcBef>
              <a:spcPct val="0"/>
            </a:spcBef>
            <a:spcAft>
              <a:spcPct val="35000"/>
            </a:spcAft>
            <a:buNone/>
          </a:pPr>
          <a:r>
            <a:rPr lang="en-US" sz="1100" b="1" kern="1200" dirty="0">
              <a:solidFill>
                <a:schemeClr val="tx1"/>
              </a:solidFill>
              <a:effectLst/>
            </a:rPr>
            <a:t>A friendly professional can be reached by the phone number for any questions about HIV testing location or about their test results. </a:t>
          </a:r>
        </a:p>
      </dsp:txBody>
      <dsp:txXfrm>
        <a:off x="435604" y="3108463"/>
        <a:ext cx="2095778" cy="705278"/>
      </dsp:txXfrm>
    </dsp:sp>
    <dsp:sp modelId="{1F7AC62B-0D66-4789-B05C-1C1154D5E0F8}">
      <dsp:nvSpPr>
        <dsp:cNvPr id="0" name=""/>
        <dsp:cNvSpPr/>
      </dsp:nvSpPr>
      <dsp:spPr>
        <a:xfrm>
          <a:off x="0" y="3097369"/>
          <a:ext cx="370767" cy="727467"/>
        </a:xfrm>
        <a:prstGeom prst="round2SameRect">
          <a:avLst>
            <a:gd name="adj1" fmla="val 16670"/>
            <a:gd name="adj2" fmla="val 0"/>
          </a:avLst>
        </a:prstGeom>
        <a:solidFill>
          <a:srgbClr val="42B0D2"/>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bg1"/>
              </a:solidFill>
              <a:effectLst>
                <a:outerShdw blurRad="38100" dist="25400" dir="5400000" algn="ctr">
                  <a:srgbClr val="6E747A">
                    <a:alpha val="43000"/>
                  </a:srgbClr>
                </a:outerShdw>
              </a:effectLst>
            </a:rPr>
            <a:t>Step 5</a:t>
          </a:r>
          <a:endParaRPr lang="en-US" sz="1100" kern="1200" dirty="0">
            <a:solidFill>
              <a:schemeClr val="bg1"/>
            </a:solidFill>
          </a:endParaRPr>
        </a:p>
      </dsp:txBody>
      <dsp:txXfrm>
        <a:off x="18103" y="3115472"/>
        <a:ext cx="334561" cy="709364"/>
      </dsp:txXfrm>
    </dsp:sp>
    <dsp:sp modelId="{6C5D2A6E-F33F-49EE-86C1-267417EA07CE}">
      <dsp:nvSpPr>
        <dsp:cNvPr id="0" name=""/>
        <dsp:cNvSpPr/>
      </dsp:nvSpPr>
      <dsp:spPr>
        <a:xfrm>
          <a:off x="429972" y="3943097"/>
          <a:ext cx="2103287" cy="583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 tIns="20955" rIns="20955" bIns="20955" numCol="1" spcCol="1270" anchor="b" anchorCtr="0">
          <a:noAutofit/>
        </a:bodyPr>
        <a:lstStyle/>
        <a:p>
          <a:pPr marL="0" lvl="0" indent="0" algn="l" defTabSz="488950">
            <a:lnSpc>
              <a:spcPct val="90000"/>
            </a:lnSpc>
            <a:spcBef>
              <a:spcPct val="0"/>
            </a:spcBef>
            <a:spcAft>
              <a:spcPct val="35000"/>
            </a:spcAft>
            <a:buNone/>
          </a:pPr>
          <a:r>
            <a:rPr lang="en-US" sz="1100" b="1" kern="1200" dirty="0">
              <a:solidFill>
                <a:schemeClr val="tx1"/>
              </a:solidFill>
              <a:effectLst/>
            </a:rPr>
            <a:t>Contact the HIV testing location to inquire about any referral incentives owed to you. </a:t>
          </a:r>
        </a:p>
      </dsp:txBody>
      <dsp:txXfrm>
        <a:off x="429972" y="3943097"/>
        <a:ext cx="2103287" cy="583387"/>
      </dsp:txXfrm>
    </dsp:sp>
    <dsp:sp modelId="{25BEC446-C4D0-438F-8E1C-2935DFFF32F4}">
      <dsp:nvSpPr>
        <dsp:cNvPr id="0" name=""/>
        <dsp:cNvSpPr/>
      </dsp:nvSpPr>
      <dsp:spPr>
        <a:xfrm>
          <a:off x="0" y="3871057"/>
          <a:ext cx="370767" cy="727467"/>
        </a:xfrm>
        <a:prstGeom prst="round2SameRect">
          <a:avLst>
            <a:gd name="adj1" fmla="val 16670"/>
            <a:gd name="adj2" fmla="val 0"/>
          </a:avLst>
        </a:prstGeom>
        <a:solidFill>
          <a:srgbClr val="42B0D2"/>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bg1"/>
              </a:solidFill>
              <a:effectLst>
                <a:outerShdw blurRad="38100" dist="25400" dir="5400000" algn="ctr">
                  <a:srgbClr val="6E747A">
                    <a:alpha val="43000"/>
                  </a:srgbClr>
                </a:outerShdw>
              </a:effectLst>
            </a:rPr>
            <a:t>Step 6</a:t>
          </a:r>
          <a:endParaRPr lang="en-US" sz="1100" kern="1200" dirty="0">
            <a:solidFill>
              <a:schemeClr val="bg1"/>
            </a:solidFill>
          </a:endParaRPr>
        </a:p>
      </dsp:txBody>
      <dsp:txXfrm>
        <a:off x="18103" y="3889160"/>
        <a:ext cx="334561" cy="709364"/>
      </dsp:txXfrm>
    </dsp:sp>
    <dsp:sp modelId="{D4DA2991-1474-4D40-AD6C-98B9DCEB0A00}">
      <dsp:nvSpPr>
        <dsp:cNvPr id="0" name=""/>
        <dsp:cNvSpPr/>
      </dsp:nvSpPr>
      <dsp:spPr>
        <a:xfrm>
          <a:off x="416476" y="4717553"/>
          <a:ext cx="2301507" cy="581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 tIns="20955" rIns="20955" bIns="20955" numCol="1" spcCol="1270" anchor="b" anchorCtr="0">
          <a:noAutofit/>
        </a:bodyPr>
        <a:lstStyle/>
        <a:p>
          <a:pPr marL="0" lvl="0" indent="0" algn="l" defTabSz="488950">
            <a:lnSpc>
              <a:spcPct val="90000"/>
            </a:lnSpc>
            <a:spcBef>
              <a:spcPct val="0"/>
            </a:spcBef>
            <a:spcAft>
              <a:spcPct val="35000"/>
            </a:spcAft>
            <a:buNone/>
          </a:pPr>
          <a:r>
            <a:rPr lang="en-US" sz="1100" b="1" kern="1200" dirty="0">
              <a:solidFill>
                <a:schemeClr val="tx1"/>
              </a:solidFill>
              <a:effectLst/>
            </a:rPr>
            <a:t>Refer to the </a:t>
          </a:r>
          <a:r>
            <a:rPr lang="en-US" sz="1100" b="1" kern="1200" dirty="0">
              <a:solidFill>
                <a:srgbClr val="42B0D2"/>
              </a:solidFill>
              <a:effectLst/>
            </a:rPr>
            <a:t>SNS Coaching Guide </a:t>
          </a:r>
          <a:r>
            <a:rPr lang="en-US" sz="1100" b="1" kern="1200" dirty="0">
              <a:solidFill>
                <a:schemeClr val="tx1"/>
              </a:solidFill>
              <a:effectLst/>
            </a:rPr>
            <a:t>for detailed coaching techniques to improve recruitment.</a:t>
          </a:r>
          <a:endParaRPr lang="en-US" sz="1100" b="1" kern="1200" dirty="0">
            <a:solidFill>
              <a:schemeClr val="bg1"/>
            </a:solidFill>
          </a:endParaRPr>
        </a:p>
      </dsp:txBody>
      <dsp:txXfrm>
        <a:off x="416476" y="4717553"/>
        <a:ext cx="2301507" cy="581852"/>
      </dsp:txXfrm>
    </dsp:sp>
    <dsp:sp modelId="{83888ACB-B087-40C7-BA0E-15EAE068B4F4}">
      <dsp:nvSpPr>
        <dsp:cNvPr id="0" name=""/>
        <dsp:cNvSpPr/>
      </dsp:nvSpPr>
      <dsp:spPr>
        <a:xfrm>
          <a:off x="0" y="4644745"/>
          <a:ext cx="370767" cy="727467"/>
        </a:xfrm>
        <a:prstGeom prst="round2SameRect">
          <a:avLst>
            <a:gd name="adj1" fmla="val 16670"/>
            <a:gd name="adj2" fmla="val 0"/>
          </a:avLst>
        </a:prstGeom>
        <a:solidFill>
          <a:srgbClr val="42B0D2"/>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bg1"/>
              </a:solidFill>
              <a:effectLst>
                <a:outerShdw blurRad="38100" dist="25400" dir="5400000" algn="ctr">
                  <a:srgbClr val="6E747A">
                    <a:alpha val="43000"/>
                  </a:srgbClr>
                </a:outerShdw>
              </a:effectLst>
            </a:rPr>
            <a:t>Step 7</a:t>
          </a:r>
          <a:endParaRPr lang="en-US" sz="1200" kern="1200" dirty="0">
            <a:solidFill>
              <a:schemeClr val="bg1"/>
            </a:solidFill>
          </a:endParaRPr>
        </a:p>
      </dsp:txBody>
      <dsp:txXfrm>
        <a:off x="18103" y="4662848"/>
        <a:ext cx="334561" cy="70936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0D4960-0337-4C89-871C-D15EF0A0C8B0}">
      <dsp:nvSpPr>
        <dsp:cNvPr id="0" name=""/>
        <dsp:cNvSpPr/>
      </dsp:nvSpPr>
      <dsp:spPr>
        <a:xfrm>
          <a:off x="0" y="0"/>
          <a:ext cx="2600003" cy="737222"/>
        </a:xfrm>
        <a:prstGeom prst="roundRect">
          <a:avLst>
            <a:gd name="adj" fmla="val 10000"/>
          </a:avLst>
        </a:prstGeom>
        <a:noFill/>
        <a:ln w="25400" cap="flat" cmpd="sng" algn="ctr">
          <a:solidFill>
            <a:srgbClr val="42B0D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dirty="0">
              <a:solidFill>
                <a:schemeClr val="tx1"/>
              </a:solidFill>
            </a:rPr>
            <a:t>Trained staff may ask HIV+ clients to consider recruiting social or sexual network members who may be at risk for HIV</a:t>
          </a:r>
          <a:endParaRPr lang="en-US" sz="1100" kern="1200" dirty="0"/>
        </a:p>
      </dsp:txBody>
      <dsp:txXfrm>
        <a:off x="593722" y="0"/>
        <a:ext cx="2006280" cy="737222"/>
      </dsp:txXfrm>
    </dsp:sp>
    <dsp:sp modelId="{7E41AD32-15FF-4087-8432-21845C48ACA5}">
      <dsp:nvSpPr>
        <dsp:cNvPr id="0" name=""/>
        <dsp:cNvSpPr/>
      </dsp:nvSpPr>
      <dsp:spPr>
        <a:xfrm>
          <a:off x="73722" y="73722"/>
          <a:ext cx="520000" cy="589777"/>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0000" b="-1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0D4960-0337-4C89-871C-D15EF0A0C8B0}">
      <dsp:nvSpPr>
        <dsp:cNvPr id="0" name=""/>
        <dsp:cNvSpPr/>
      </dsp:nvSpPr>
      <dsp:spPr>
        <a:xfrm>
          <a:off x="0" y="0"/>
          <a:ext cx="2561872" cy="734205"/>
        </a:xfrm>
        <a:prstGeom prst="roundRect">
          <a:avLst>
            <a:gd name="adj" fmla="val 10000"/>
          </a:avLst>
        </a:prstGeom>
        <a:noFill/>
        <a:ln w="25400" cap="flat" cmpd="sng" algn="ctr">
          <a:solidFill>
            <a:srgbClr val="42B0D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dirty="0">
              <a:solidFill>
                <a:schemeClr val="tx1"/>
              </a:solidFill>
            </a:rPr>
            <a:t>Peer recruiters may be trained and incentivized to initiate social network testing</a:t>
          </a:r>
          <a:endParaRPr lang="en-US" sz="1100" kern="1200" dirty="0"/>
        </a:p>
      </dsp:txBody>
      <dsp:txXfrm>
        <a:off x="585794" y="0"/>
        <a:ext cx="1976077" cy="734205"/>
      </dsp:txXfrm>
    </dsp:sp>
    <dsp:sp modelId="{7E41AD32-15FF-4087-8432-21845C48ACA5}">
      <dsp:nvSpPr>
        <dsp:cNvPr id="0" name=""/>
        <dsp:cNvSpPr/>
      </dsp:nvSpPr>
      <dsp:spPr>
        <a:xfrm>
          <a:off x="73420" y="73420"/>
          <a:ext cx="512374" cy="587364"/>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3000" r="-2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0D4960-0337-4C89-871C-D15EF0A0C8B0}">
      <dsp:nvSpPr>
        <dsp:cNvPr id="0" name=""/>
        <dsp:cNvSpPr/>
      </dsp:nvSpPr>
      <dsp:spPr>
        <a:xfrm>
          <a:off x="0" y="0"/>
          <a:ext cx="4183608" cy="591145"/>
        </a:xfrm>
        <a:prstGeom prst="roundRect">
          <a:avLst>
            <a:gd name="adj" fmla="val 10000"/>
          </a:avLst>
        </a:prstGeom>
        <a:noFill/>
        <a:ln w="25400" cap="flat" cmpd="sng" algn="ctr">
          <a:solidFill>
            <a:srgbClr val="42B0D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Recruiters (HIV+ and high-risk negative clients) are instructed on referring network members for HTS</a:t>
          </a:r>
          <a:endParaRPr lang="en-US" sz="1200" kern="1200" dirty="0"/>
        </a:p>
      </dsp:txBody>
      <dsp:txXfrm>
        <a:off x="895836" y="0"/>
        <a:ext cx="3287771" cy="591145"/>
      </dsp:txXfrm>
    </dsp:sp>
    <dsp:sp modelId="{7E41AD32-15FF-4087-8432-21845C48ACA5}">
      <dsp:nvSpPr>
        <dsp:cNvPr id="0" name=""/>
        <dsp:cNvSpPr/>
      </dsp:nvSpPr>
      <dsp:spPr>
        <a:xfrm>
          <a:off x="121780" y="59114"/>
          <a:ext cx="711389" cy="472916"/>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49000" r="-4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0D4960-0337-4C89-871C-D15EF0A0C8B0}">
      <dsp:nvSpPr>
        <dsp:cNvPr id="0" name=""/>
        <dsp:cNvSpPr/>
      </dsp:nvSpPr>
      <dsp:spPr>
        <a:xfrm>
          <a:off x="0" y="557"/>
          <a:ext cx="4186338" cy="570116"/>
        </a:xfrm>
        <a:prstGeom prst="roundRect">
          <a:avLst>
            <a:gd name="adj" fmla="val 10000"/>
          </a:avLst>
        </a:prstGeom>
        <a:noFill/>
        <a:ln w="25400" cap="flat" cmpd="sng" algn="ctr">
          <a:solidFill>
            <a:srgbClr val="42B0D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Recruiters are given referral coupons to give to their “high-risk” network members for HTS        (SNS-Form B)</a:t>
          </a:r>
          <a:endParaRPr lang="en-US" sz="1200" kern="1200" dirty="0"/>
        </a:p>
      </dsp:txBody>
      <dsp:txXfrm>
        <a:off x="894279" y="557"/>
        <a:ext cx="3292058" cy="570116"/>
      </dsp:txXfrm>
    </dsp:sp>
    <dsp:sp modelId="{7E41AD32-15FF-4087-8432-21845C48ACA5}">
      <dsp:nvSpPr>
        <dsp:cNvPr id="0" name=""/>
        <dsp:cNvSpPr/>
      </dsp:nvSpPr>
      <dsp:spPr>
        <a:xfrm>
          <a:off x="93022" y="57011"/>
          <a:ext cx="765245" cy="456093"/>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2000" r="-1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0D4960-0337-4C89-871C-D15EF0A0C8B0}">
      <dsp:nvSpPr>
        <dsp:cNvPr id="0" name=""/>
        <dsp:cNvSpPr/>
      </dsp:nvSpPr>
      <dsp:spPr>
        <a:xfrm>
          <a:off x="0" y="0"/>
          <a:ext cx="4186338" cy="638074"/>
        </a:xfrm>
        <a:prstGeom prst="roundRect">
          <a:avLst>
            <a:gd name="adj" fmla="val 10000"/>
          </a:avLst>
        </a:prstGeom>
        <a:noFill/>
        <a:ln w="25400" cap="flat" cmpd="sng" algn="ctr">
          <a:solidFill>
            <a:srgbClr val="42B0D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Recruitment of </a:t>
          </a:r>
          <a:r>
            <a:rPr lang="en-US" sz="1200" kern="1200">
              <a:solidFill>
                <a:schemeClr val="tx1"/>
              </a:solidFill>
            </a:rPr>
            <a:t>network members takes </a:t>
          </a:r>
          <a:r>
            <a:rPr lang="en-US" sz="1200" kern="1200" dirty="0">
              <a:solidFill>
                <a:schemeClr val="tx1"/>
              </a:solidFill>
            </a:rPr>
            <a:t>place</a:t>
          </a:r>
          <a:endParaRPr lang="en-US" sz="1200" kern="1200" dirty="0"/>
        </a:p>
      </dsp:txBody>
      <dsp:txXfrm>
        <a:off x="901075" y="0"/>
        <a:ext cx="3285262" cy="638074"/>
      </dsp:txXfrm>
    </dsp:sp>
    <dsp:sp modelId="{7E41AD32-15FF-4087-8432-21845C48ACA5}">
      <dsp:nvSpPr>
        <dsp:cNvPr id="0" name=""/>
        <dsp:cNvSpPr/>
      </dsp:nvSpPr>
      <dsp:spPr>
        <a:xfrm>
          <a:off x="106558" y="63807"/>
          <a:ext cx="751765" cy="510459"/>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46000" r="-4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0D4960-0337-4C89-871C-D15EF0A0C8B0}">
      <dsp:nvSpPr>
        <dsp:cNvPr id="0" name=""/>
        <dsp:cNvSpPr/>
      </dsp:nvSpPr>
      <dsp:spPr>
        <a:xfrm>
          <a:off x="0" y="0"/>
          <a:ext cx="4183608" cy="575839"/>
        </a:xfrm>
        <a:prstGeom prst="roundRect">
          <a:avLst>
            <a:gd name="adj" fmla="val 10000"/>
          </a:avLst>
        </a:prstGeom>
        <a:noFill/>
        <a:ln w="25400" cap="flat" cmpd="sng" algn="ctr">
          <a:solidFill>
            <a:srgbClr val="42B0D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Recruiters receive a modest incentive (e.g., ~2-3 USD, airtime, other) for each network member who completes HTS</a:t>
          </a:r>
          <a:endParaRPr lang="en-US" sz="1200" kern="1200" dirty="0"/>
        </a:p>
      </dsp:txBody>
      <dsp:txXfrm>
        <a:off x="894305" y="0"/>
        <a:ext cx="3289302" cy="575839"/>
      </dsp:txXfrm>
    </dsp:sp>
    <dsp:sp modelId="{7E41AD32-15FF-4087-8432-21845C48ACA5}">
      <dsp:nvSpPr>
        <dsp:cNvPr id="0" name=""/>
        <dsp:cNvSpPr/>
      </dsp:nvSpPr>
      <dsp:spPr>
        <a:xfrm>
          <a:off x="82990" y="57583"/>
          <a:ext cx="785907" cy="460671"/>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0D4960-0337-4C89-871C-D15EF0A0C8B0}">
      <dsp:nvSpPr>
        <dsp:cNvPr id="0" name=""/>
        <dsp:cNvSpPr/>
      </dsp:nvSpPr>
      <dsp:spPr>
        <a:xfrm>
          <a:off x="0" y="0"/>
          <a:ext cx="4183608" cy="687226"/>
        </a:xfrm>
        <a:prstGeom prst="roundRect">
          <a:avLst>
            <a:gd name="adj" fmla="val 10000"/>
          </a:avLst>
        </a:prstGeom>
        <a:noFill/>
        <a:ln w="25400" cap="flat" cmpd="sng" algn="ctr">
          <a:solidFill>
            <a:srgbClr val="42B0D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Network members who test for HIV (HIV+ and high-risk HIV- associates) are offered the opportunity to recruit their network members for HTS</a:t>
          </a:r>
          <a:endParaRPr lang="en-US" sz="1200" kern="1200" dirty="0"/>
        </a:p>
      </dsp:txBody>
      <dsp:txXfrm>
        <a:off x="905444" y="0"/>
        <a:ext cx="3278163" cy="687226"/>
      </dsp:txXfrm>
    </dsp:sp>
    <dsp:sp modelId="{7E41AD32-15FF-4087-8432-21845C48ACA5}">
      <dsp:nvSpPr>
        <dsp:cNvPr id="0" name=""/>
        <dsp:cNvSpPr/>
      </dsp:nvSpPr>
      <dsp:spPr>
        <a:xfrm>
          <a:off x="68722" y="68722"/>
          <a:ext cx="836721" cy="54978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1000" b="-2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0D4960-0337-4C89-871C-D15EF0A0C8B0}">
      <dsp:nvSpPr>
        <dsp:cNvPr id="0" name=""/>
        <dsp:cNvSpPr/>
      </dsp:nvSpPr>
      <dsp:spPr>
        <a:xfrm>
          <a:off x="0" y="0"/>
          <a:ext cx="4200244" cy="568904"/>
        </a:xfrm>
        <a:prstGeom prst="roundRect">
          <a:avLst>
            <a:gd name="adj" fmla="val 10000"/>
          </a:avLst>
        </a:prstGeom>
        <a:noFill/>
        <a:ln w="25400" cap="flat" cmpd="sng" algn="ctr">
          <a:solidFill>
            <a:srgbClr val="42B0D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Recruitment of network members and incentive distribution should be tracked using SNS-Form C</a:t>
          </a:r>
          <a:endParaRPr lang="en-US" sz="1200" kern="1200" dirty="0"/>
        </a:p>
      </dsp:txBody>
      <dsp:txXfrm>
        <a:off x="896939" y="0"/>
        <a:ext cx="3303304" cy="568904"/>
      </dsp:txXfrm>
    </dsp:sp>
    <dsp:sp modelId="{7E41AD32-15FF-4087-8432-21845C48ACA5}">
      <dsp:nvSpPr>
        <dsp:cNvPr id="0" name=""/>
        <dsp:cNvSpPr/>
      </dsp:nvSpPr>
      <dsp:spPr>
        <a:xfrm>
          <a:off x="56890" y="56890"/>
          <a:ext cx="840048" cy="455123"/>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1000" b="-2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39E108-A55B-4890-8F0C-6FF2B7B8E0D6}">
      <dsp:nvSpPr>
        <dsp:cNvPr id="0" name=""/>
        <dsp:cNvSpPr/>
      </dsp:nvSpPr>
      <dsp:spPr>
        <a:xfrm>
          <a:off x="-335620" y="4903268"/>
          <a:ext cx="9911844"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A3E836-B8FB-4FB2-8295-36AD28F2A820}">
      <dsp:nvSpPr>
        <dsp:cNvPr id="0" name=""/>
        <dsp:cNvSpPr/>
      </dsp:nvSpPr>
      <dsp:spPr>
        <a:xfrm>
          <a:off x="-148785" y="4198290"/>
          <a:ext cx="9911844" cy="0"/>
        </a:xfrm>
        <a:prstGeom prst="line">
          <a:avLst/>
        </a:prstGeom>
        <a:noFill/>
        <a:ln w="25400" cap="flat" cmpd="sng" algn="ctr">
          <a:solidFill>
            <a:srgbClr val="42B0D2"/>
          </a:solidFill>
          <a:prstDash val="solid"/>
        </a:ln>
        <a:effectLst/>
      </dsp:spPr>
      <dsp:style>
        <a:lnRef idx="2">
          <a:scrgbClr r="0" g="0" b="0"/>
        </a:lnRef>
        <a:fillRef idx="0">
          <a:scrgbClr r="0" g="0" b="0"/>
        </a:fillRef>
        <a:effectRef idx="0">
          <a:scrgbClr r="0" g="0" b="0"/>
        </a:effectRef>
        <a:fontRef idx="minor"/>
      </dsp:style>
    </dsp:sp>
    <dsp:sp modelId="{B8A7DDFC-2448-44C9-9770-7C4B88AB8C44}">
      <dsp:nvSpPr>
        <dsp:cNvPr id="0" name=""/>
        <dsp:cNvSpPr/>
      </dsp:nvSpPr>
      <dsp:spPr>
        <a:xfrm>
          <a:off x="-141707" y="3493312"/>
          <a:ext cx="9911844" cy="0"/>
        </a:xfrm>
        <a:prstGeom prst="line">
          <a:avLst/>
        </a:prstGeom>
        <a:noFill/>
        <a:ln w="25400" cap="flat" cmpd="sng" algn="ctr">
          <a:solidFill>
            <a:srgbClr val="42B0D2"/>
          </a:solidFill>
          <a:prstDash val="solid"/>
        </a:ln>
        <a:effectLst/>
      </dsp:spPr>
      <dsp:style>
        <a:lnRef idx="2">
          <a:scrgbClr r="0" g="0" b="0"/>
        </a:lnRef>
        <a:fillRef idx="0">
          <a:scrgbClr r="0" g="0" b="0"/>
        </a:fillRef>
        <a:effectRef idx="0">
          <a:scrgbClr r="0" g="0" b="0"/>
        </a:effectRef>
        <a:fontRef idx="minor"/>
      </dsp:style>
    </dsp:sp>
    <dsp:sp modelId="{EF5656B7-2B5B-4BD1-BCFF-D2A30D3D0A2A}">
      <dsp:nvSpPr>
        <dsp:cNvPr id="0" name=""/>
        <dsp:cNvSpPr/>
      </dsp:nvSpPr>
      <dsp:spPr>
        <a:xfrm>
          <a:off x="-148785" y="2788335"/>
          <a:ext cx="9911844" cy="0"/>
        </a:xfrm>
        <a:prstGeom prst="line">
          <a:avLst/>
        </a:prstGeom>
        <a:noFill/>
        <a:ln w="25400" cap="flat" cmpd="sng" algn="ctr">
          <a:solidFill>
            <a:srgbClr val="42B0D2"/>
          </a:solidFill>
          <a:prstDash val="solid"/>
        </a:ln>
        <a:effectLst/>
      </dsp:spPr>
      <dsp:style>
        <a:lnRef idx="2">
          <a:scrgbClr r="0" g="0" b="0"/>
        </a:lnRef>
        <a:fillRef idx="0">
          <a:scrgbClr r="0" g="0" b="0"/>
        </a:fillRef>
        <a:effectRef idx="0">
          <a:scrgbClr r="0" g="0" b="0"/>
        </a:effectRef>
        <a:fontRef idx="minor"/>
      </dsp:style>
    </dsp:sp>
    <dsp:sp modelId="{038C2887-2FE4-495B-BB8B-24F3B2E0C7DE}">
      <dsp:nvSpPr>
        <dsp:cNvPr id="0" name=""/>
        <dsp:cNvSpPr/>
      </dsp:nvSpPr>
      <dsp:spPr>
        <a:xfrm>
          <a:off x="-161529" y="2083357"/>
          <a:ext cx="9911844" cy="0"/>
        </a:xfrm>
        <a:prstGeom prst="line">
          <a:avLst/>
        </a:prstGeom>
        <a:noFill/>
        <a:ln w="25400" cap="flat" cmpd="sng" algn="ctr">
          <a:solidFill>
            <a:srgbClr val="42B0D2"/>
          </a:solidFill>
          <a:prstDash val="solid"/>
        </a:ln>
        <a:effectLst/>
      </dsp:spPr>
      <dsp:style>
        <a:lnRef idx="2">
          <a:scrgbClr r="0" g="0" b="0"/>
        </a:lnRef>
        <a:fillRef idx="0">
          <a:scrgbClr r="0" g="0" b="0"/>
        </a:fillRef>
        <a:effectRef idx="0">
          <a:scrgbClr r="0" g="0" b="0"/>
        </a:effectRef>
        <a:fontRef idx="minor"/>
      </dsp:style>
    </dsp:sp>
    <dsp:sp modelId="{C72D0695-1F9C-4458-BA65-6873FEB5D334}">
      <dsp:nvSpPr>
        <dsp:cNvPr id="0" name=""/>
        <dsp:cNvSpPr/>
      </dsp:nvSpPr>
      <dsp:spPr>
        <a:xfrm>
          <a:off x="-159641" y="1378379"/>
          <a:ext cx="9911844" cy="0"/>
        </a:xfrm>
        <a:prstGeom prst="line">
          <a:avLst/>
        </a:prstGeom>
        <a:noFill/>
        <a:ln w="25400" cap="flat" cmpd="sng" algn="ctr">
          <a:solidFill>
            <a:srgbClr val="42B0D2"/>
          </a:solidFill>
          <a:prstDash val="solid"/>
        </a:ln>
        <a:effectLst/>
      </dsp:spPr>
      <dsp:style>
        <a:lnRef idx="2">
          <a:scrgbClr r="0" g="0" b="0"/>
        </a:lnRef>
        <a:fillRef idx="0">
          <a:scrgbClr r="0" g="0" b="0"/>
        </a:fillRef>
        <a:effectRef idx="0">
          <a:scrgbClr r="0" g="0" b="0"/>
        </a:effectRef>
        <a:fontRef idx="minor"/>
      </dsp:style>
    </dsp:sp>
    <dsp:sp modelId="{D63DC07A-0E55-4529-A9D0-D43BB0AB98C6}">
      <dsp:nvSpPr>
        <dsp:cNvPr id="0" name=""/>
        <dsp:cNvSpPr/>
      </dsp:nvSpPr>
      <dsp:spPr>
        <a:xfrm>
          <a:off x="-160869" y="673402"/>
          <a:ext cx="9911844" cy="0"/>
        </a:xfrm>
        <a:prstGeom prst="line">
          <a:avLst/>
        </a:prstGeom>
        <a:noFill/>
        <a:ln w="25400" cap="flat" cmpd="sng" algn="ctr">
          <a:solidFill>
            <a:srgbClr val="42B0D2"/>
          </a:solidFill>
          <a:prstDash val="solid"/>
        </a:ln>
        <a:effectLst/>
      </dsp:spPr>
      <dsp:style>
        <a:lnRef idx="2">
          <a:scrgbClr r="0" g="0" b="0"/>
        </a:lnRef>
        <a:fillRef idx="0">
          <a:scrgbClr r="0" g="0" b="0"/>
        </a:fillRef>
        <a:effectRef idx="0">
          <a:scrgbClr r="0" g="0" b="0"/>
        </a:effectRef>
        <a:fontRef idx="minor"/>
      </dsp:style>
    </dsp:sp>
    <dsp:sp modelId="{830000F8-F280-4F9B-8062-35D885DD4E3D}">
      <dsp:nvSpPr>
        <dsp:cNvPr id="0" name=""/>
        <dsp:cNvSpPr/>
      </dsp:nvSpPr>
      <dsp:spPr>
        <a:xfrm>
          <a:off x="1584850" y="695"/>
          <a:ext cx="7978243" cy="666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r>
            <a:rPr lang="en-US" sz="2000" b="1" kern="1200" dirty="0">
              <a:solidFill>
                <a:schemeClr val="tx1"/>
              </a:solidFill>
              <a:effectLst/>
            </a:rPr>
            <a:t>Identify people in your network (friends, acquaintances, sexual partners or relative) who may be at risk of HIV infection.  	</a:t>
          </a:r>
        </a:p>
      </dsp:txBody>
      <dsp:txXfrm>
        <a:off x="1584850" y="695"/>
        <a:ext cx="7978243" cy="666237"/>
      </dsp:txXfrm>
    </dsp:sp>
    <dsp:sp modelId="{EBAB70A7-44D3-467B-8A46-902E089E621C}">
      <dsp:nvSpPr>
        <dsp:cNvPr id="0" name=""/>
        <dsp:cNvSpPr/>
      </dsp:nvSpPr>
      <dsp:spPr>
        <a:xfrm>
          <a:off x="0" y="2383"/>
          <a:ext cx="1397885" cy="662861"/>
        </a:xfrm>
        <a:prstGeom prst="round2SameRect">
          <a:avLst>
            <a:gd name="adj1" fmla="val 16670"/>
            <a:gd name="adj2" fmla="val 0"/>
          </a:avLst>
        </a:prstGeom>
        <a:solidFill>
          <a:srgbClr val="42B0D2"/>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effectLst>
                <a:outerShdw blurRad="38100" dist="25400" dir="5400000" algn="ctr">
                  <a:srgbClr val="6E747A">
                    <a:alpha val="43000"/>
                  </a:srgbClr>
                </a:outerShdw>
              </a:effectLst>
            </a:rPr>
            <a:t>Step 1</a:t>
          </a:r>
          <a:endParaRPr lang="en-US" sz="2800" kern="1200" dirty="0">
            <a:solidFill>
              <a:schemeClr val="bg1"/>
            </a:solidFill>
          </a:endParaRPr>
        </a:p>
      </dsp:txBody>
      <dsp:txXfrm>
        <a:off x="32364" y="34747"/>
        <a:ext cx="1333157" cy="630497"/>
      </dsp:txXfrm>
    </dsp:sp>
    <dsp:sp modelId="{CA6E0C96-1CE4-4D08-86B9-D569E1D6744A}">
      <dsp:nvSpPr>
        <dsp:cNvPr id="0" name=""/>
        <dsp:cNvSpPr/>
      </dsp:nvSpPr>
      <dsp:spPr>
        <a:xfrm>
          <a:off x="1588536" y="764894"/>
          <a:ext cx="7973329" cy="547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r>
            <a:rPr lang="en-US" sz="2000" b="1" kern="1200" dirty="0">
              <a:solidFill>
                <a:schemeClr val="tx1"/>
              </a:solidFill>
              <a:effectLst/>
            </a:rPr>
            <a:t>Consider if these network members may be interested in receiving an HIV test if they can receive a small incentive when they get tested.	</a:t>
          </a:r>
        </a:p>
      </dsp:txBody>
      <dsp:txXfrm>
        <a:off x="1588536" y="764894"/>
        <a:ext cx="7973329" cy="547796"/>
      </dsp:txXfrm>
    </dsp:sp>
    <dsp:sp modelId="{9283B72D-007A-4BC7-A604-CB9D127F5029}">
      <dsp:nvSpPr>
        <dsp:cNvPr id="0" name=""/>
        <dsp:cNvSpPr/>
      </dsp:nvSpPr>
      <dsp:spPr>
        <a:xfrm>
          <a:off x="0" y="707361"/>
          <a:ext cx="1397885" cy="662861"/>
        </a:xfrm>
        <a:prstGeom prst="round2SameRect">
          <a:avLst>
            <a:gd name="adj1" fmla="val 16670"/>
            <a:gd name="adj2" fmla="val 0"/>
          </a:avLst>
        </a:prstGeom>
        <a:solidFill>
          <a:srgbClr val="42B0D2"/>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effectLst>
                <a:outerShdw blurRad="38100" dist="25400" dir="5400000" algn="ctr">
                  <a:srgbClr val="6E747A">
                    <a:alpha val="43000"/>
                  </a:srgbClr>
                </a:outerShdw>
              </a:effectLst>
            </a:rPr>
            <a:t>Step 2</a:t>
          </a:r>
          <a:endParaRPr lang="en-US" sz="2800" kern="1200" dirty="0">
            <a:solidFill>
              <a:schemeClr val="bg1"/>
            </a:solidFill>
          </a:endParaRPr>
        </a:p>
      </dsp:txBody>
      <dsp:txXfrm>
        <a:off x="32364" y="739725"/>
        <a:ext cx="1333157" cy="630497"/>
      </dsp:txXfrm>
    </dsp:sp>
    <dsp:sp modelId="{9059B943-CF44-4C30-926F-91BD225D6C29}">
      <dsp:nvSpPr>
        <dsp:cNvPr id="0" name=""/>
        <dsp:cNvSpPr/>
      </dsp:nvSpPr>
      <dsp:spPr>
        <a:xfrm>
          <a:off x="1582870" y="1492084"/>
          <a:ext cx="7980883" cy="503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r>
            <a:rPr lang="en-US" sz="2000" b="1" kern="1200" dirty="0">
              <a:solidFill>
                <a:schemeClr val="tx1"/>
              </a:solidFill>
              <a:effectLst/>
            </a:rPr>
            <a:t>You will receive referral coupons to give to them to direct them to a friendly and confidential HIV testing location.	</a:t>
          </a:r>
        </a:p>
      </dsp:txBody>
      <dsp:txXfrm>
        <a:off x="1582870" y="1492084"/>
        <a:ext cx="7980883" cy="503371"/>
      </dsp:txXfrm>
    </dsp:sp>
    <dsp:sp modelId="{7066335F-4F3F-49A2-B391-E6F9D5C92FC5}">
      <dsp:nvSpPr>
        <dsp:cNvPr id="0" name=""/>
        <dsp:cNvSpPr/>
      </dsp:nvSpPr>
      <dsp:spPr>
        <a:xfrm>
          <a:off x="0" y="1404039"/>
          <a:ext cx="1397885" cy="662861"/>
        </a:xfrm>
        <a:prstGeom prst="round2SameRect">
          <a:avLst>
            <a:gd name="adj1" fmla="val 16670"/>
            <a:gd name="adj2" fmla="val 0"/>
          </a:avLst>
        </a:prstGeom>
        <a:solidFill>
          <a:srgbClr val="42B0D2"/>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n-US" sz="2800" b="1" kern="1200">
              <a:solidFill>
                <a:schemeClr val="bg1"/>
              </a:solidFill>
              <a:effectLst>
                <a:outerShdw blurRad="38100" dist="25400" dir="5400000" algn="ctr">
                  <a:srgbClr val="6E747A">
                    <a:alpha val="43000"/>
                  </a:srgbClr>
                </a:outerShdw>
              </a:effectLst>
            </a:rPr>
            <a:t>Step 3</a:t>
          </a:r>
          <a:endParaRPr lang="en-US" sz="2800" b="1" kern="1200" dirty="0">
            <a:solidFill>
              <a:schemeClr val="bg1"/>
            </a:solidFill>
            <a:effectLst/>
          </a:endParaRPr>
        </a:p>
      </dsp:txBody>
      <dsp:txXfrm>
        <a:off x="32364" y="1436403"/>
        <a:ext cx="1333157" cy="630497"/>
      </dsp:txXfrm>
    </dsp:sp>
    <dsp:sp modelId="{D62A15B1-386B-4F0F-8800-D7BA4B8136B9}">
      <dsp:nvSpPr>
        <dsp:cNvPr id="0" name=""/>
        <dsp:cNvSpPr/>
      </dsp:nvSpPr>
      <dsp:spPr>
        <a:xfrm>
          <a:off x="1580981" y="2135966"/>
          <a:ext cx="7929907" cy="607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r>
            <a:rPr lang="en-US" sz="2000" b="1" kern="1200" dirty="0">
              <a:solidFill>
                <a:schemeClr val="tx1"/>
              </a:solidFill>
              <a:effectLst/>
            </a:rPr>
            <a:t>Tell your network member that the results of his/her HIV test will never be shared with you.</a:t>
          </a:r>
        </a:p>
      </dsp:txBody>
      <dsp:txXfrm>
        <a:off x="1580981" y="2135966"/>
        <a:ext cx="7929907" cy="607835"/>
      </dsp:txXfrm>
    </dsp:sp>
    <dsp:sp modelId="{498FD61C-77E7-439B-9D19-7D5AB459ECB9}">
      <dsp:nvSpPr>
        <dsp:cNvPr id="0" name=""/>
        <dsp:cNvSpPr/>
      </dsp:nvSpPr>
      <dsp:spPr>
        <a:xfrm>
          <a:off x="0" y="2117316"/>
          <a:ext cx="1397885" cy="662861"/>
        </a:xfrm>
        <a:prstGeom prst="round2SameRect">
          <a:avLst>
            <a:gd name="adj1" fmla="val 16670"/>
            <a:gd name="adj2" fmla="val 0"/>
          </a:avLst>
        </a:prstGeom>
        <a:solidFill>
          <a:srgbClr val="42B0D2"/>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effectLst>
                <a:outerShdw blurRad="38100" dist="25400" dir="5400000" algn="ctr">
                  <a:srgbClr val="6E747A">
                    <a:alpha val="43000"/>
                  </a:srgbClr>
                </a:outerShdw>
              </a:effectLst>
            </a:rPr>
            <a:t>Step 4</a:t>
          </a:r>
          <a:endParaRPr lang="en-US" sz="2800" kern="1200" dirty="0">
            <a:solidFill>
              <a:schemeClr val="bg1"/>
            </a:solidFill>
          </a:endParaRPr>
        </a:p>
      </dsp:txBody>
      <dsp:txXfrm>
        <a:off x="32364" y="2149680"/>
        <a:ext cx="1333157" cy="630497"/>
      </dsp:txXfrm>
    </dsp:sp>
    <dsp:sp modelId="{2BEA2382-5F5B-4995-896E-C846C5EC6044}">
      <dsp:nvSpPr>
        <dsp:cNvPr id="0" name=""/>
        <dsp:cNvSpPr/>
      </dsp:nvSpPr>
      <dsp:spPr>
        <a:xfrm>
          <a:off x="1594074" y="2832403"/>
          <a:ext cx="7901595" cy="642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r>
            <a:rPr lang="en-US" sz="2000" b="1" kern="1200" dirty="0">
              <a:solidFill>
                <a:schemeClr val="tx1"/>
              </a:solidFill>
              <a:effectLst/>
            </a:rPr>
            <a:t>A friendly professional can be reached by the phone number for any questions about HIV testing location or about their test results. </a:t>
          </a:r>
        </a:p>
      </dsp:txBody>
      <dsp:txXfrm>
        <a:off x="1594074" y="2832403"/>
        <a:ext cx="7901595" cy="642642"/>
      </dsp:txXfrm>
    </dsp:sp>
    <dsp:sp modelId="{1F7AC62B-0D66-4789-B05C-1C1154D5E0F8}">
      <dsp:nvSpPr>
        <dsp:cNvPr id="0" name=""/>
        <dsp:cNvSpPr/>
      </dsp:nvSpPr>
      <dsp:spPr>
        <a:xfrm>
          <a:off x="0" y="2822294"/>
          <a:ext cx="1397885" cy="662861"/>
        </a:xfrm>
        <a:prstGeom prst="round2SameRect">
          <a:avLst>
            <a:gd name="adj1" fmla="val 16670"/>
            <a:gd name="adj2" fmla="val 0"/>
          </a:avLst>
        </a:prstGeom>
        <a:solidFill>
          <a:srgbClr val="42B0D2"/>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effectLst>
                <a:outerShdw blurRad="38100" dist="25400" dir="5400000" algn="ctr">
                  <a:srgbClr val="6E747A">
                    <a:alpha val="43000"/>
                  </a:srgbClr>
                </a:outerShdw>
              </a:effectLst>
            </a:rPr>
            <a:t>Step 5</a:t>
          </a:r>
          <a:endParaRPr lang="en-US" sz="2800" kern="1200" dirty="0">
            <a:solidFill>
              <a:schemeClr val="bg1"/>
            </a:solidFill>
          </a:endParaRPr>
        </a:p>
      </dsp:txBody>
      <dsp:txXfrm>
        <a:off x="32364" y="2854658"/>
        <a:ext cx="1333157" cy="630497"/>
      </dsp:txXfrm>
    </dsp:sp>
    <dsp:sp modelId="{6C5D2A6E-F33F-49EE-86C1-267417EA07CE}">
      <dsp:nvSpPr>
        <dsp:cNvPr id="0" name=""/>
        <dsp:cNvSpPr/>
      </dsp:nvSpPr>
      <dsp:spPr>
        <a:xfrm>
          <a:off x="1569832" y="3592914"/>
          <a:ext cx="7929907" cy="531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r>
            <a:rPr lang="en-US" sz="2000" b="1" kern="1200" dirty="0">
              <a:solidFill>
                <a:schemeClr val="tx1"/>
              </a:solidFill>
              <a:effectLst/>
            </a:rPr>
            <a:t>Contact the HIV testing location to inquire about any referral incentives owed to you. </a:t>
          </a:r>
        </a:p>
      </dsp:txBody>
      <dsp:txXfrm>
        <a:off x="1569832" y="3592914"/>
        <a:ext cx="7929907" cy="531577"/>
      </dsp:txXfrm>
    </dsp:sp>
    <dsp:sp modelId="{25BEC446-C4D0-438F-8E1C-2935DFFF32F4}">
      <dsp:nvSpPr>
        <dsp:cNvPr id="0" name=""/>
        <dsp:cNvSpPr/>
      </dsp:nvSpPr>
      <dsp:spPr>
        <a:xfrm>
          <a:off x="0" y="3527271"/>
          <a:ext cx="1397885" cy="662861"/>
        </a:xfrm>
        <a:prstGeom prst="round2SameRect">
          <a:avLst>
            <a:gd name="adj1" fmla="val 16670"/>
            <a:gd name="adj2" fmla="val 0"/>
          </a:avLst>
        </a:prstGeom>
        <a:solidFill>
          <a:srgbClr val="42B0D2"/>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effectLst>
                <a:outerShdw blurRad="38100" dist="25400" dir="5400000" algn="ctr">
                  <a:srgbClr val="6E747A">
                    <a:alpha val="43000"/>
                  </a:srgbClr>
                </a:outerShdw>
              </a:effectLst>
            </a:rPr>
            <a:t>Step 6</a:t>
          </a:r>
          <a:endParaRPr lang="en-US" sz="2800" kern="1200" dirty="0">
            <a:solidFill>
              <a:schemeClr val="bg1"/>
            </a:solidFill>
          </a:endParaRPr>
        </a:p>
      </dsp:txBody>
      <dsp:txXfrm>
        <a:off x="32364" y="3559635"/>
        <a:ext cx="1333157" cy="630497"/>
      </dsp:txXfrm>
    </dsp:sp>
    <dsp:sp modelId="{D4DA2991-1474-4D40-AD6C-98B9DCEB0A00}">
      <dsp:nvSpPr>
        <dsp:cNvPr id="0" name=""/>
        <dsp:cNvSpPr/>
      </dsp:nvSpPr>
      <dsp:spPr>
        <a:xfrm>
          <a:off x="1570217" y="4298591"/>
          <a:ext cx="8677246" cy="530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r>
            <a:rPr lang="en-US" sz="2000" b="1" kern="1200" dirty="0">
              <a:solidFill>
                <a:schemeClr val="tx1"/>
              </a:solidFill>
              <a:effectLst/>
            </a:rPr>
            <a:t>Refer to the </a:t>
          </a:r>
          <a:r>
            <a:rPr lang="en-US" sz="2000" b="1" u="sng" kern="1200" dirty="0">
              <a:solidFill>
                <a:srgbClr val="42B0D2"/>
              </a:solidFill>
              <a:effectLst/>
            </a:rPr>
            <a:t>SNS Coaching Guide </a:t>
          </a:r>
          <a:r>
            <a:rPr lang="en-US" sz="2000" b="1" kern="1200" dirty="0">
              <a:solidFill>
                <a:schemeClr val="tx1"/>
              </a:solidFill>
              <a:effectLst/>
            </a:rPr>
            <a:t>for detailed coaching techniques to improve recruitment.</a:t>
          </a:r>
          <a:endParaRPr lang="en-US" sz="2000" b="1" kern="1200" dirty="0">
            <a:solidFill>
              <a:schemeClr val="bg1"/>
            </a:solidFill>
          </a:endParaRPr>
        </a:p>
      </dsp:txBody>
      <dsp:txXfrm>
        <a:off x="1570217" y="4298591"/>
        <a:ext cx="8677246" cy="530178"/>
      </dsp:txXfrm>
    </dsp:sp>
    <dsp:sp modelId="{83888ACB-B087-40C7-BA0E-15EAE068B4F4}">
      <dsp:nvSpPr>
        <dsp:cNvPr id="0" name=""/>
        <dsp:cNvSpPr/>
      </dsp:nvSpPr>
      <dsp:spPr>
        <a:xfrm>
          <a:off x="0" y="4232249"/>
          <a:ext cx="1397885" cy="662861"/>
        </a:xfrm>
        <a:prstGeom prst="round2SameRect">
          <a:avLst>
            <a:gd name="adj1" fmla="val 16670"/>
            <a:gd name="adj2" fmla="val 0"/>
          </a:avLst>
        </a:prstGeom>
        <a:solidFill>
          <a:srgbClr val="42B0D2"/>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effectLst>
                <a:outerShdw blurRad="38100" dist="25400" dir="5400000" algn="ctr">
                  <a:srgbClr val="6E747A">
                    <a:alpha val="43000"/>
                  </a:srgbClr>
                </a:outerShdw>
              </a:effectLst>
            </a:rPr>
            <a:t>Step 7</a:t>
          </a:r>
          <a:endParaRPr lang="en-US" sz="2800" kern="1200" dirty="0">
            <a:solidFill>
              <a:schemeClr val="bg1"/>
            </a:solidFill>
          </a:endParaRPr>
        </a:p>
      </dsp:txBody>
      <dsp:txXfrm>
        <a:off x="32364" y="4264613"/>
        <a:ext cx="1333157" cy="6304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735D2A-DFEF-496A-A73E-F26D662E3A5F}">
      <dsp:nvSpPr>
        <dsp:cNvPr id="0" name=""/>
        <dsp:cNvSpPr/>
      </dsp:nvSpPr>
      <dsp:spPr>
        <a:xfrm>
          <a:off x="0" y="10792"/>
          <a:ext cx="9810045" cy="1566337"/>
        </a:xfrm>
        <a:prstGeom prst="roundRect">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u="sng" kern="1200" dirty="0"/>
            <a:t>Underlying assumption</a:t>
          </a:r>
          <a:r>
            <a:rPr lang="en-US" sz="2800" b="0" u="none" kern="1200" dirty="0"/>
            <a:t> </a:t>
          </a:r>
          <a:r>
            <a:rPr lang="en-US" sz="2800" b="0" kern="1200" dirty="0"/>
            <a:t>– People in the same social network share similar risk behaviors for HIV</a:t>
          </a:r>
          <a:endParaRPr lang="en-US" sz="2800" kern="1200" dirty="0"/>
        </a:p>
      </dsp:txBody>
      <dsp:txXfrm>
        <a:off x="76462" y="87254"/>
        <a:ext cx="9657121" cy="1413413"/>
      </dsp:txXfrm>
    </dsp:sp>
    <dsp:sp modelId="{D5638102-14C0-4442-BFA5-72F9836E7D4E}">
      <dsp:nvSpPr>
        <dsp:cNvPr id="0" name=""/>
        <dsp:cNvSpPr/>
      </dsp:nvSpPr>
      <dsp:spPr>
        <a:xfrm>
          <a:off x="0" y="1724625"/>
          <a:ext cx="9810045" cy="1566337"/>
        </a:xfrm>
        <a:prstGeom prst="roundRect">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u="sng" kern="1200" dirty="0"/>
            <a:t>Overall strategy</a:t>
          </a:r>
          <a:r>
            <a:rPr lang="en-US" sz="2800" b="0" u="none" kern="1200" dirty="0"/>
            <a:t> </a:t>
          </a:r>
          <a:r>
            <a:rPr lang="en-US" sz="2800" b="0" kern="1200" dirty="0"/>
            <a:t>– Enlist HIV-positive and high-risk, HIV-negative persons (</a:t>
          </a:r>
          <a:r>
            <a:rPr lang="en-US" sz="2800" kern="1200" dirty="0">
              <a:solidFill>
                <a:srgbClr val="42B0D2"/>
              </a:solidFill>
            </a:rPr>
            <a:t>recruiters</a:t>
          </a:r>
          <a:r>
            <a:rPr lang="en-US" sz="2800" kern="1200" dirty="0"/>
            <a:t>)</a:t>
          </a:r>
          <a:r>
            <a:rPr lang="en-US" sz="2800" b="0" kern="1200" dirty="0"/>
            <a:t> to identify individuals from their social, sexual, and drug-using networks (</a:t>
          </a:r>
          <a:r>
            <a:rPr lang="en-US" sz="2800" kern="1200" dirty="0">
              <a:solidFill>
                <a:srgbClr val="42B0D2"/>
              </a:solidFill>
            </a:rPr>
            <a:t>network members</a:t>
          </a:r>
          <a:r>
            <a:rPr lang="en-US" sz="2800" b="0" kern="1200" dirty="0"/>
            <a:t>) for HTS </a:t>
          </a:r>
        </a:p>
      </dsp:txBody>
      <dsp:txXfrm>
        <a:off x="76462" y="1801087"/>
        <a:ext cx="9657121" cy="1413413"/>
      </dsp:txXfrm>
    </dsp:sp>
    <dsp:sp modelId="{15402F5A-F1FB-4685-95B0-EDA1FAAA7B18}">
      <dsp:nvSpPr>
        <dsp:cNvPr id="0" name=""/>
        <dsp:cNvSpPr/>
      </dsp:nvSpPr>
      <dsp:spPr>
        <a:xfrm>
          <a:off x="0" y="3371602"/>
          <a:ext cx="9810045" cy="1566337"/>
        </a:xfrm>
        <a:prstGeom prst="roundRect">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u="sng" kern="1200" dirty="0"/>
            <a:t>Tactic</a:t>
          </a:r>
          <a:r>
            <a:rPr lang="en-US" sz="2800" b="0" kern="1200" dirty="0"/>
            <a:t> – Use monetary or non-monetary incentivizes to encourage testing and recruitment of network members</a:t>
          </a:r>
        </a:p>
      </dsp:txBody>
      <dsp:txXfrm>
        <a:off x="76462" y="3448064"/>
        <a:ext cx="9657121" cy="1413413"/>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1E4B66-1F3C-46B1-8FF1-4B9BEEA7ED5A}">
      <dsp:nvSpPr>
        <dsp:cNvPr id="0" name=""/>
        <dsp:cNvSpPr/>
      </dsp:nvSpPr>
      <dsp:spPr>
        <a:xfrm>
          <a:off x="0" y="0"/>
          <a:ext cx="8466837" cy="1259532"/>
        </a:xfrm>
        <a:prstGeom prst="roundRect">
          <a:avLst>
            <a:gd name="adj" fmla="val 10000"/>
          </a:avLst>
        </a:prstGeom>
        <a:solidFill>
          <a:srgbClr val="191D3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Determine appropriate incentive type and amount</a:t>
          </a:r>
        </a:p>
        <a:p>
          <a:pPr marL="171450" lvl="1" indent="-171450" algn="l" defTabSz="800100">
            <a:lnSpc>
              <a:spcPct val="90000"/>
            </a:lnSpc>
            <a:spcBef>
              <a:spcPct val="0"/>
            </a:spcBef>
            <a:spcAft>
              <a:spcPct val="15000"/>
            </a:spcAft>
            <a:buChar char="•"/>
          </a:pPr>
          <a:r>
            <a:rPr lang="en-US" sz="1800" kern="1200" dirty="0"/>
            <a:t>Attractive/desirable to recruiter and his/her social network</a:t>
          </a:r>
        </a:p>
        <a:p>
          <a:pPr marL="171450" lvl="1" indent="-171450" algn="l" defTabSz="800100">
            <a:lnSpc>
              <a:spcPct val="90000"/>
            </a:lnSpc>
            <a:spcBef>
              <a:spcPct val="0"/>
            </a:spcBef>
            <a:spcAft>
              <a:spcPct val="15000"/>
            </a:spcAft>
            <a:buChar char="•"/>
          </a:pPr>
          <a:r>
            <a:rPr lang="en-US" sz="1800" kern="1200" dirty="0"/>
            <a:t>Want to encourage and incentivize recruit of new HIV-positives</a:t>
          </a:r>
        </a:p>
      </dsp:txBody>
      <dsp:txXfrm>
        <a:off x="1819320" y="0"/>
        <a:ext cx="6647516" cy="1259532"/>
      </dsp:txXfrm>
    </dsp:sp>
    <dsp:sp modelId="{B34EA128-C4FF-48EC-8B8C-3E9C892BA923}">
      <dsp:nvSpPr>
        <dsp:cNvPr id="0" name=""/>
        <dsp:cNvSpPr/>
      </dsp:nvSpPr>
      <dsp:spPr>
        <a:xfrm>
          <a:off x="125953" y="125953"/>
          <a:ext cx="1693367" cy="1007625"/>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0" b="-1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BA3E50-6D22-4A94-A408-413253F26BB2}">
      <dsp:nvSpPr>
        <dsp:cNvPr id="0" name=""/>
        <dsp:cNvSpPr/>
      </dsp:nvSpPr>
      <dsp:spPr>
        <a:xfrm>
          <a:off x="0" y="1385485"/>
          <a:ext cx="8466837" cy="1259532"/>
        </a:xfrm>
        <a:prstGeom prst="roundRect">
          <a:avLst>
            <a:gd name="adj" fmla="val 10000"/>
          </a:avLst>
        </a:prstGeom>
        <a:solidFill>
          <a:srgbClr val="191D3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Choose effective recruiters</a:t>
          </a:r>
        </a:p>
        <a:p>
          <a:pPr marL="171450" lvl="1" indent="-171450" algn="l" defTabSz="711200">
            <a:lnSpc>
              <a:spcPct val="90000"/>
            </a:lnSpc>
            <a:spcBef>
              <a:spcPct val="0"/>
            </a:spcBef>
            <a:spcAft>
              <a:spcPct val="15000"/>
            </a:spcAft>
            <a:buChar char="•"/>
          </a:pPr>
          <a:r>
            <a:rPr lang="en-US" sz="1600" kern="1200" dirty="0"/>
            <a:t>HIV-positive vs. high-risk negative</a:t>
          </a:r>
        </a:p>
        <a:p>
          <a:pPr marL="171450" lvl="1" indent="-171450" algn="l" defTabSz="711200">
            <a:lnSpc>
              <a:spcPct val="90000"/>
            </a:lnSpc>
            <a:spcBef>
              <a:spcPct val="0"/>
            </a:spcBef>
            <a:spcAft>
              <a:spcPct val="15000"/>
            </a:spcAft>
            <a:buChar char="•"/>
          </a:pPr>
          <a:r>
            <a:rPr lang="en-US" sz="1600" kern="1200" dirty="0"/>
            <a:t>Comfortable talking about HIV</a:t>
          </a:r>
        </a:p>
        <a:p>
          <a:pPr marL="171450" lvl="1" indent="-171450" algn="l" defTabSz="711200">
            <a:lnSpc>
              <a:spcPct val="90000"/>
            </a:lnSpc>
            <a:spcBef>
              <a:spcPct val="0"/>
            </a:spcBef>
            <a:spcAft>
              <a:spcPct val="15000"/>
            </a:spcAft>
            <a:buChar char="•"/>
          </a:pPr>
          <a:r>
            <a:rPr lang="en-US" sz="1600" kern="1200" dirty="0"/>
            <a:t>Knowledgeable about HTS and testing locations</a:t>
          </a:r>
        </a:p>
      </dsp:txBody>
      <dsp:txXfrm>
        <a:off x="1819320" y="1385485"/>
        <a:ext cx="6647516" cy="1259532"/>
      </dsp:txXfrm>
    </dsp:sp>
    <dsp:sp modelId="{1B924EC8-8D97-45D7-AB0B-9B305C368D2F}">
      <dsp:nvSpPr>
        <dsp:cNvPr id="0" name=""/>
        <dsp:cNvSpPr/>
      </dsp:nvSpPr>
      <dsp:spPr>
        <a:xfrm>
          <a:off x="125953" y="1511438"/>
          <a:ext cx="1693367" cy="1007625"/>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4000" r="-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CF2E6D-8585-4F19-A60E-A221012FB8E1}">
      <dsp:nvSpPr>
        <dsp:cNvPr id="0" name=""/>
        <dsp:cNvSpPr/>
      </dsp:nvSpPr>
      <dsp:spPr>
        <a:xfrm>
          <a:off x="0" y="2770970"/>
          <a:ext cx="8466837" cy="1259532"/>
        </a:xfrm>
        <a:prstGeom prst="roundRect">
          <a:avLst>
            <a:gd name="adj" fmla="val 10000"/>
          </a:avLst>
        </a:prstGeom>
        <a:solidFill>
          <a:srgbClr val="191D3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ts val="600"/>
            </a:spcAft>
            <a:buNone/>
          </a:pPr>
          <a:r>
            <a:rPr lang="en-US" sz="2400" kern="1200" dirty="0"/>
            <a:t>The number of coupons distributed can vary by risk profile</a:t>
          </a:r>
        </a:p>
        <a:p>
          <a:pPr marL="171450" lvl="1" indent="-171450" algn="l" defTabSz="711200">
            <a:lnSpc>
              <a:spcPct val="90000"/>
            </a:lnSpc>
            <a:spcBef>
              <a:spcPct val="0"/>
            </a:spcBef>
            <a:spcAft>
              <a:spcPct val="15000"/>
            </a:spcAft>
            <a:buChar char="•"/>
          </a:pPr>
          <a:r>
            <a:rPr lang="en-US" sz="1600" b="0" kern="1200" dirty="0">
              <a:solidFill>
                <a:schemeClr val="bg1"/>
              </a:solidFill>
            </a:rPr>
            <a:t>Number increased for younger, never tested, recently infected clients</a:t>
          </a:r>
        </a:p>
        <a:p>
          <a:pPr marL="171450" lvl="1" indent="-171450" algn="l" defTabSz="711200">
            <a:lnSpc>
              <a:spcPct val="90000"/>
            </a:lnSpc>
            <a:spcBef>
              <a:spcPct val="0"/>
            </a:spcBef>
            <a:spcAft>
              <a:spcPct val="15000"/>
            </a:spcAft>
            <a:buChar char="•"/>
          </a:pPr>
          <a:r>
            <a:rPr lang="en-US" sz="1600" b="0" kern="1200" dirty="0">
              <a:solidFill>
                <a:schemeClr val="bg1"/>
              </a:solidFill>
            </a:rPr>
            <a:t>Limit the number of coupons given</a:t>
          </a:r>
        </a:p>
      </dsp:txBody>
      <dsp:txXfrm>
        <a:off x="1819320" y="2770970"/>
        <a:ext cx="6647516" cy="1259532"/>
      </dsp:txXfrm>
    </dsp:sp>
    <dsp:sp modelId="{E63BFD4D-6F7A-4B0D-9C19-080FC7DA6E89}">
      <dsp:nvSpPr>
        <dsp:cNvPr id="0" name=""/>
        <dsp:cNvSpPr/>
      </dsp:nvSpPr>
      <dsp:spPr>
        <a:xfrm>
          <a:off x="125953" y="2896924"/>
          <a:ext cx="1693367" cy="1007625"/>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0000" r="-1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359A9B-DFF6-41A3-83D9-0CA4E999C792}">
      <dsp:nvSpPr>
        <dsp:cNvPr id="0" name=""/>
        <dsp:cNvSpPr/>
      </dsp:nvSpPr>
      <dsp:spPr>
        <a:xfrm>
          <a:off x="0" y="4156456"/>
          <a:ext cx="8466837" cy="1259532"/>
        </a:xfrm>
        <a:prstGeom prst="roundRect">
          <a:avLst>
            <a:gd name="adj" fmla="val 10000"/>
          </a:avLst>
        </a:prstGeom>
        <a:solidFill>
          <a:srgbClr val="191D3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Think outside the box</a:t>
          </a:r>
        </a:p>
        <a:p>
          <a:pPr marL="171450" lvl="1" indent="-171450" algn="l" defTabSz="711200">
            <a:lnSpc>
              <a:spcPct val="90000"/>
            </a:lnSpc>
            <a:spcBef>
              <a:spcPct val="0"/>
            </a:spcBef>
            <a:spcAft>
              <a:spcPct val="15000"/>
            </a:spcAft>
            <a:buChar char="•"/>
          </a:pPr>
          <a:r>
            <a:rPr lang="en-US" sz="1600" kern="1200" dirty="0"/>
            <a:t>Expand methods for linkage to care,  ART initiation, viral load suppression</a:t>
          </a:r>
        </a:p>
      </dsp:txBody>
      <dsp:txXfrm>
        <a:off x="1819320" y="4156456"/>
        <a:ext cx="6647516" cy="1259532"/>
      </dsp:txXfrm>
    </dsp:sp>
    <dsp:sp modelId="{C2EA8FB2-C5F9-446F-8ECE-3C12B2D05E6C}">
      <dsp:nvSpPr>
        <dsp:cNvPr id="0" name=""/>
        <dsp:cNvSpPr/>
      </dsp:nvSpPr>
      <dsp:spPr>
        <a:xfrm>
          <a:off x="125953" y="4282409"/>
          <a:ext cx="1693367" cy="1007625"/>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31000" b="-3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BFCC08-FE44-447A-831C-FB943CA1398E}">
      <dsp:nvSpPr>
        <dsp:cNvPr id="0" name=""/>
        <dsp:cNvSpPr/>
      </dsp:nvSpPr>
      <dsp:spPr>
        <a:xfrm>
          <a:off x="1810" y="624310"/>
          <a:ext cx="2226066" cy="2671279"/>
        </a:xfrm>
        <a:prstGeom prst="roundRect">
          <a:avLst>
            <a:gd name="adj" fmla="val 5000"/>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 wrap="square" lIns="0" tIns="154305" rIns="200025" bIns="0" numCol="1" spcCol="1270" anchor="t" anchorCtr="0">
          <a:noAutofit/>
        </a:bodyPr>
        <a:lstStyle/>
        <a:p>
          <a:pPr marL="0" lvl="0" indent="0" algn="r" defTabSz="2000250">
            <a:lnSpc>
              <a:spcPct val="90000"/>
            </a:lnSpc>
            <a:spcBef>
              <a:spcPct val="0"/>
            </a:spcBef>
            <a:spcAft>
              <a:spcPct val="35000"/>
            </a:spcAft>
            <a:buNone/>
          </a:pPr>
          <a:r>
            <a:rPr lang="en-US" sz="4500" kern="1200" dirty="0">
              <a:solidFill>
                <a:srgbClr val="42B0D2"/>
              </a:solidFill>
            </a:rPr>
            <a:t>1</a:t>
          </a:r>
        </a:p>
      </dsp:txBody>
      <dsp:txXfrm rot="16200000">
        <a:off x="-870806" y="1496928"/>
        <a:ext cx="2190449" cy="445213"/>
      </dsp:txXfrm>
    </dsp:sp>
    <dsp:sp modelId="{F040267D-B6C8-4465-8BE1-A5463276B26C}">
      <dsp:nvSpPr>
        <dsp:cNvPr id="0" name=""/>
        <dsp:cNvSpPr/>
      </dsp:nvSpPr>
      <dsp:spPr>
        <a:xfrm>
          <a:off x="447024" y="624310"/>
          <a:ext cx="1658419" cy="267127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6012" rIns="0" bIns="0" numCol="1" spcCol="1270" anchor="t" anchorCtr="0">
          <a:noAutofit/>
        </a:bodyPr>
        <a:lstStyle/>
        <a:p>
          <a:pPr marL="0" lvl="0" indent="0" algn="l" defTabSz="1244600">
            <a:lnSpc>
              <a:spcPct val="90000"/>
            </a:lnSpc>
            <a:spcBef>
              <a:spcPct val="0"/>
            </a:spcBef>
            <a:spcAft>
              <a:spcPct val="35000"/>
            </a:spcAft>
            <a:buNone/>
          </a:pPr>
          <a:r>
            <a:rPr lang="en-US" sz="2800" kern="1200" dirty="0"/>
            <a:t>Identify Recruiter</a:t>
          </a:r>
        </a:p>
      </dsp:txBody>
      <dsp:txXfrm>
        <a:off x="447024" y="624310"/>
        <a:ext cx="1658419" cy="2671279"/>
      </dsp:txXfrm>
    </dsp:sp>
    <dsp:sp modelId="{5290635A-F99B-444F-AE59-481BD137D15D}">
      <dsp:nvSpPr>
        <dsp:cNvPr id="0" name=""/>
        <dsp:cNvSpPr/>
      </dsp:nvSpPr>
      <dsp:spPr>
        <a:xfrm>
          <a:off x="2502255" y="624310"/>
          <a:ext cx="2226066" cy="2671279"/>
        </a:xfrm>
        <a:prstGeom prst="roundRect">
          <a:avLst>
            <a:gd name="adj" fmla="val 5000"/>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 wrap="square" lIns="0" tIns="154305" rIns="200025" bIns="0" numCol="1" spcCol="1270" anchor="t" anchorCtr="0">
          <a:noAutofit/>
        </a:bodyPr>
        <a:lstStyle/>
        <a:p>
          <a:pPr marL="0" lvl="0" indent="0" algn="r" defTabSz="2000250">
            <a:lnSpc>
              <a:spcPct val="90000"/>
            </a:lnSpc>
            <a:spcBef>
              <a:spcPct val="0"/>
            </a:spcBef>
            <a:spcAft>
              <a:spcPct val="35000"/>
            </a:spcAft>
            <a:buNone/>
          </a:pPr>
          <a:r>
            <a:rPr lang="en-US" sz="4500" kern="1200" dirty="0">
              <a:solidFill>
                <a:srgbClr val="42B0D2"/>
              </a:solidFill>
            </a:rPr>
            <a:t>2</a:t>
          </a:r>
        </a:p>
      </dsp:txBody>
      <dsp:txXfrm rot="16200000">
        <a:off x="1629637" y="1496928"/>
        <a:ext cx="2190449" cy="445213"/>
      </dsp:txXfrm>
    </dsp:sp>
    <dsp:sp modelId="{2C4CD3CD-0CB6-4849-B750-500EBD92A8FE}">
      <dsp:nvSpPr>
        <dsp:cNvPr id="0" name=""/>
        <dsp:cNvSpPr/>
      </dsp:nvSpPr>
      <dsp:spPr>
        <a:xfrm rot="5400000">
          <a:off x="2130981" y="2576208"/>
          <a:ext cx="568342" cy="530375"/>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113CD1-CEEF-476C-AD1D-DAF9D09F8AC5}">
      <dsp:nvSpPr>
        <dsp:cNvPr id="0" name=""/>
        <dsp:cNvSpPr/>
      </dsp:nvSpPr>
      <dsp:spPr>
        <a:xfrm>
          <a:off x="2947468" y="624310"/>
          <a:ext cx="1658419" cy="267127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6012" rIns="0" bIns="0" numCol="1" spcCol="1270" anchor="t" anchorCtr="0">
          <a:noAutofit/>
        </a:bodyPr>
        <a:lstStyle/>
        <a:p>
          <a:pPr marL="0" lvl="0" indent="0" algn="l" defTabSz="1244600">
            <a:lnSpc>
              <a:spcPct val="90000"/>
            </a:lnSpc>
            <a:spcBef>
              <a:spcPct val="0"/>
            </a:spcBef>
            <a:spcAft>
              <a:spcPct val="35000"/>
            </a:spcAft>
            <a:buNone/>
          </a:pPr>
          <a:r>
            <a:rPr lang="en-US" sz="2800" kern="1200" dirty="0"/>
            <a:t>Coach Recruiter</a:t>
          </a:r>
        </a:p>
      </dsp:txBody>
      <dsp:txXfrm>
        <a:off x="2947468" y="624310"/>
        <a:ext cx="1658419" cy="2671279"/>
      </dsp:txXfrm>
    </dsp:sp>
    <dsp:sp modelId="{446BB1F3-EBF5-47F5-9232-4C809E75DA5E}">
      <dsp:nvSpPr>
        <dsp:cNvPr id="0" name=""/>
        <dsp:cNvSpPr/>
      </dsp:nvSpPr>
      <dsp:spPr>
        <a:xfrm>
          <a:off x="5002699" y="624310"/>
          <a:ext cx="2226066" cy="2671279"/>
        </a:xfrm>
        <a:prstGeom prst="roundRect">
          <a:avLst>
            <a:gd name="adj" fmla="val 5000"/>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 wrap="square" lIns="0" tIns="154305" rIns="200025" bIns="0" numCol="1" spcCol="1270" anchor="t" anchorCtr="0">
          <a:noAutofit/>
        </a:bodyPr>
        <a:lstStyle/>
        <a:p>
          <a:pPr marL="0" lvl="0" indent="0" algn="r" defTabSz="2000250">
            <a:lnSpc>
              <a:spcPct val="90000"/>
            </a:lnSpc>
            <a:spcBef>
              <a:spcPct val="0"/>
            </a:spcBef>
            <a:spcAft>
              <a:spcPct val="35000"/>
            </a:spcAft>
            <a:buNone/>
          </a:pPr>
          <a:r>
            <a:rPr lang="en-US" sz="4500" kern="1200" dirty="0">
              <a:solidFill>
                <a:srgbClr val="42B0D2"/>
              </a:solidFill>
            </a:rPr>
            <a:t>3</a:t>
          </a:r>
        </a:p>
      </dsp:txBody>
      <dsp:txXfrm rot="16200000">
        <a:off x="4130081" y="1496928"/>
        <a:ext cx="2190449" cy="445213"/>
      </dsp:txXfrm>
    </dsp:sp>
    <dsp:sp modelId="{1689B49C-7F11-4C57-9F30-2993B0FF6880}">
      <dsp:nvSpPr>
        <dsp:cNvPr id="0" name=""/>
        <dsp:cNvSpPr/>
      </dsp:nvSpPr>
      <dsp:spPr>
        <a:xfrm rot="5400000">
          <a:off x="4631425" y="2576208"/>
          <a:ext cx="568342" cy="530375"/>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044BF8-11DC-47F8-AB06-D74F379F65A0}">
      <dsp:nvSpPr>
        <dsp:cNvPr id="0" name=""/>
        <dsp:cNvSpPr/>
      </dsp:nvSpPr>
      <dsp:spPr>
        <a:xfrm>
          <a:off x="5447912" y="624310"/>
          <a:ext cx="1658419" cy="267127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2296" rIns="0" bIns="0" numCol="1" spcCol="1270" anchor="t" anchorCtr="0">
          <a:noAutofit/>
        </a:bodyPr>
        <a:lstStyle/>
        <a:p>
          <a:pPr marL="0" lvl="0" indent="0" algn="l" defTabSz="1066800">
            <a:lnSpc>
              <a:spcPct val="90000"/>
            </a:lnSpc>
            <a:spcBef>
              <a:spcPct val="0"/>
            </a:spcBef>
            <a:spcAft>
              <a:spcPct val="35000"/>
            </a:spcAft>
            <a:buNone/>
          </a:pPr>
          <a:r>
            <a:rPr lang="en-US" sz="2400" kern="1200" dirty="0"/>
            <a:t>Recruitment of Network Members</a:t>
          </a:r>
        </a:p>
      </dsp:txBody>
      <dsp:txXfrm>
        <a:off x="5447912" y="624310"/>
        <a:ext cx="1658419" cy="2671279"/>
      </dsp:txXfrm>
    </dsp:sp>
    <dsp:sp modelId="{37A50639-6A70-410E-BA27-8C9CF9512EA9}">
      <dsp:nvSpPr>
        <dsp:cNvPr id="0" name=""/>
        <dsp:cNvSpPr/>
      </dsp:nvSpPr>
      <dsp:spPr>
        <a:xfrm>
          <a:off x="7503143" y="624310"/>
          <a:ext cx="2226066" cy="2671279"/>
        </a:xfrm>
        <a:prstGeom prst="roundRect">
          <a:avLst>
            <a:gd name="adj" fmla="val 5000"/>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 wrap="square" lIns="0" tIns="154305" rIns="200025" bIns="0" numCol="1" spcCol="1270" anchor="t" anchorCtr="0">
          <a:noAutofit/>
        </a:bodyPr>
        <a:lstStyle/>
        <a:p>
          <a:pPr marL="0" lvl="0" indent="0" algn="r" defTabSz="2000250">
            <a:lnSpc>
              <a:spcPct val="90000"/>
            </a:lnSpc>
            <a:spcBef>
              <a:spcPct val="0"/>
            </a:spcBef>
            <a:spcAft>
              <a:spcPct val="35000"/>
            </a:spcAft>
            <a:buNone/>
          </a:pPr>
          <a:r>
            <a:rPr lang="en-US" sz="4500" kern="1200" dirty="0">
              <a:solidFill>
                <a:srgbClr val="42B0D2"/>
              </a:solidFill>
            </a:rPr>
            <a:t>4</a:t>
          </a:r>
        </a:p>
      </dsp:txBody>
      <dsp:txXfrm rot="16200000">
        <a:off x="6630526" y="1496928"/>
        <a:ext cx="2190449" cy="445213"/>
      </dsp:txXfrm>
    </dsp:sp>
    <dsp:sp modelId="{A8FAAC3C-22DA-402A-990F-B5F55E2F64B3}">
      <dsp:nvSpPr>
        <dsp:cNvPr id="0" name=""/>
        <dsp:cNvSpPr/>
      </dsp:nvSpPr>
      <dsp:spPr>
        <a:xfrm rot="5400000">
          <a:off x="7131870" y="2576208"/>
          <a:ext cx="568342" cy="530375"/>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5CD816-1F98-4621-B823-D981AB2E0114}">
      <dsp:nvSpPr>
        <dsp:cNvPr id="0" name=""/>
        <dsp:cNvSpPr/>
      </dsp:nvSpPr>
      <dsp:spPr>
        <a:xfrm>
          <a:off x="7948357" y="624310"/>
          <a:ext cx="1658419" cy="267127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6012" rIns="0" bIns="0" numCol="1" spcCol="1270" anchor="t" anchorCtr="0">
          <a:noAutofit/>
        </a:bodyPr>
        <a:lstStyle/>
        <a:p>
          <a:pPr marL="0" lvl="0" indent="0" algn="l" defTabSz="1244600">
            <a:lnSpc>
              <a:spcPct val="90000"/>
            </a:lnSpc>
            <a:spcBef>
              <a:spcPct val="0"/>
            </a:spcBef>
            <a:spcAft>
              <a:spcPct val="35000"/>
            </a:spcAft>
            <a:buNone/>
          </a:pPr>
          <a:r>
            <a:rPr lang="en-US" sz="2800" kern="1200" dirty="0"/>
            <a:t>Testing of Network Members &amp; Offer to Become a Recruiter</a:t>
          </a:r>
        </a:p>
      </dsp:txBody>
      <dsp:txXfrm>
        <a:off x="7948357" y="624310"/>
        <a:ext cx="1658419" cy="26712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10F313-8F70-4924-8637-E71EDCF4490B}">
      <dsp:nvSpPr>
        <dsp:cNvPr id="0" name=""/>
        <dsp:cNvSpPr/>
      </dsp:nvSpPr>
      <dsp:spPr>
        <a:xfrm>
          <a:off x="0" y="740309"/>
          <a:ext cx="8477956" cy="791505"/>
        </a:xfrm>
        <a:prstGeom prst="roundRect">
          <a:avLst/>
        </a:prstGeom>
        <a:solidFill>
          <a:srgbClr val="42B0D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HIV positive and/or high-risk negative</a:t>
          </a:r>
        </a:p>
      </dsp:txBody>
      <dsp:txXfrm>
        <a:off x="38638" y="778947"/>
        <a:ext cx="8400680" cy="714229"/>
      </dsp:txXfrm>
    </dsp:sp>
    <dsp:sp modelId="{585292C2-56C7-48A2-A82E-A365E9B26771}">
      <dsp:nvSpPr>
        <dsp:cNvPr id="0" name=""/>
        <dsp:cNvSpPr/>
      </dsp:nvSpPr>
      <dsp:spPr>
        <a:xfrm>
          <a:off x="0" y="1626854"/>
          <a:ext cx="8477956" cy="791505"/>
        </a:xfrm>
        <a:prstGeom prst="roundRect">
          <a:avLst/>
        </a:prstGeom>
        <a:solidFill>
          <a:srgbClr val="42B0D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Willing to refer network members to HTS</a:t>
          </a:r>
        </a:p>
      </dsp:txBody>
      <dsp:txXfrm>
        <a:off x="38638" y="1665492"/>
        <a:ext cx="8400680" cy="714229"/>
      </dsp:txXfrm>
    </dsp:sp>
    <dsp:sp modelId="{B4BF93F0-CB8A-4F2B-AF66-F0A2793AAE0F}">
      <dsp:nvSpPr>
        <dsp:cNvPr id="0" name=""/>
        <dsp:cNvSpPr/>
      </dsp:nvSpPr>
      <dsp:spPr>
        <a:xfrm>
          <a:off x="0" y="2513399"/>
          <a:ext cx="8477956" cy="791505"/>
        </a:xfrm>
        <a:prstGeom prst="roundRect">
          <a:avLst/>
        </a:prstGeom>
        <a:solidFill>
          <a:srgbClr val="42B0D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Comfortable talking about HIV</a:t>
          </a:r>
          <a:endParaRPr lang="en-US" sz="3300" kern="1200" dirty="0"/>
        </a:p>
      </dsp:txBody>
      <dsp:txXfrm>
        <a:off x="38638" y="2552037"/>
        <a:ext cx="8400680" cy="714229"/>
      </dsp:txXfrm>
    </dsp:sp>
    <dsp:sp modelId="{9B117828-01CB-4F20-9616-01B6546E6B18}">
      <dsp:nvSpPr>
        <dsp:cNvPr id="0" name=""/>
        <dsp:cNvSpPr/>
      </dsp:nvSpPr>
      <dsp:spPr>
        <a:xfrm>
          <a:off x="0" y="3399944"/>
          <a:ext cx="8477956" cy="791505"/>
        </a:xfrm>
        <a:prstGeom prst="roundRect">
          <a:avLst/>
        </a:prstGeom>
        <a:solidFill>
          <a:srgbClr val="42B0D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Knowledgeable about HTS and testing locations</a:t>
          </a:r>
        </a:p>
      </dsp:txBody>
      <dsp:txXfrm>
        <a:off x="38638" y="3438582"/>
        <a:ext cx="8400680" cy="7142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29DC4E-2A37-4FBB-990A-5E9B22A2C8C4}">
      <dsp:nvSpPr>
        <dsp:cNvPr id="0" name=""/>
        <dsp:cNvSpPr/>
      </dsp:nvSpPr>
      <dsp:spPr>
        <a:xfrm>
          <a:off x="2884649" y="19576"/>
          <a:ext cx="5618304" cy="2125950"/>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t" anchorCtr="0">
          <a:noAutofit/>
        </a:bodyPr>
        <a:lstStyle/>
        <a:p>
          <a:pPr marL="285750" lvl="1" indent="-285750" algn="l" defTabSz="1422400" rtl="0">
            <a:lnSpc>
              <a:spcPct val="90000"/>
            </a:lnSpc>
            <a:spcBef>
              <a:spcPct val="0"/>
            </a:spcBef>
            <a:spcAft>
              <a:spcPct val="15000"/>
            </a:spcAft>
            <a:buChar char="•"/>
          </a:pPr>
          <a:r>
            <a:rPr lang="en-US" sz="3200" kern="1200" dirty="0"/>
            <a:t>Start with someone  diagnosed at an HTS or other site (MAT, ART, etc.)</a:t>
          </a:r>
        </a:p>
      </dsp:txBody>
      <dsp:txXfrm>
        <a:off x="2884649" y="285320"/>
        <a:ext cx="4821073" cy="1594462"/>
      </dsp:txXfrm>
    </dsp:sp>
    <dsp:sp modelId="{629E7214-BD2B-416B-980E-B0FFA71357FA}">
      <dsp:nvSpPr>
        <dsp:cNvPr id="0" name=""/>
        <dsp:cNvSpPr/>
      </dsp:nvSpPr>
      <dsp:spPr>
        <a:xfrm>
          <a:off x="749122" y="554"/>
          <a:ext cx="2135527" cy="216399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853370" y="104802"/>
        <a:ext cx="1927031" cy="1955497"/>
      </dsp:txXfrm>
    </dsp:sp>
    <dsp:sp modelId="{283928FE-8514-4C6B-B8AA-DCE7D25938D1}">
      <dsp:nvSpPr>
        <dsp:cNvPr id="0" name=""/>
        <dsp:cNvSpPr/>
      </dsp:nvSpPr>
      <dsp:spPr>
        <a:xfrm>
          <a:off x="2918178" y="2380947"/>
          <a:ext cx="5551245" cy="2163993"/>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7145" rIns="17145" bIns="17145" numCol="1" spcCol="1270" anchor="t" anchorCtr="0">
          <a:noAutofit/>
        </a:bodyPr>
        <a:lstStyle/>
        <a:p>
          <a:pPr marL="228600" lvl="1" indent="-228600" algn="l" defTabSz="1200150" rtl="0">
            <a:lnSpc>
              <a:spcPct val="90000"/>
            </a:lnSpc>
            <a:spcBef>
              <a:spcPct val="0"/>
            </a:spcBef>
            <a:spcAft>
              <a:spcPct val="15000"/>
            </a:spcAft>
            <a:buChar char="•"/>
          </a:pPr>
          <a:r>
            <a:rPr lang="en-US" sz="2700" kern="1200" dirty="0"/>
            <a:t>Identify a peer in the community with characteristics that facilitate recruitment of social network members</a:t>
          </a:r>
        </a:p>
      </dsp:txBody>
      <dsp:txXfrm>
        <a:off x="2918178" y="2651446"/>
        <a:ext cx="4739748" cy="1622995"/>
      </dsp:txXfrm>
    </dsp:sp>
    <dsp:sp modelId="{259D1B2C-4AA5-4794-8A5A-6E65A4CE9564}">
      <dsp:nvSpPr>
        <dsp:cNvPr id="0" name=""/>
        <dsp:cNvSpPr/>
      </dsp:nvSpPr>
      <dsp:spPr>
        <a:xfrm>
          <a:off x="768884" y="2380947"/>
          <a:ext cx="2135527" cy="216399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873132" y="2485195"/>
        <a:ext cx="1927031" cy="195549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80A3ED-3468-426F-A4FF-C9398070A3C5}">
      <dsp:nvSpPr>
        <dsp:cNvPr id="0" name=""/>
        <dsp:cNvSpPr/>
      </dsp:nvSpPr>
      <dsp:spPr>
        <a:xfrm>
          <a:off x="0" y="0"/>
          <a:ext cx="9253729" cy="11008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Brief orientation to program</a:t>
          </a:r>
        </a:p>
      </dsp:txBody>
      <dsp:txXfrm>
        <a:off x="1960829" y="0"/>
        <a:ext cx="7292899" cy="1100836"/>
      </dsp:txXfrm>
    </dsp:sp>
    <dsp:sp modelId="{94E019F3-622D-421F-83D8-2408DA1548AD}">
      <dsp:nvSpPr>
        <dsp:cNvPr id="0" name=""/>
        <dsp:cNvSpPr/>
      </dsp:nvSpPr>
      <dsp:spPr>
        <a:xfrm>
          <a:off x="110083" y="110083"/>
          <a:ext cx="1850745" cy="880668"/>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5000" b="-1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532153-8CE6-47DF-B390-D6AFCF6AD11D}">
      <dsp:nvSpPr>
        <dsp:cNvPr id="0" name=""/>
        <dsp:cNvSpPr/>
      </dsp:nvSpPr>
      <dsp:spPr>
        <a:xfrm>
          <a:off x="0" y="1210919"/>
          <a:ext cx="9253729" cy="11008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Explanation of their role as a recruiter</a:t>
          </a:r>
        </a:p>
        <a:p>
          <a:pPr marL="228600" lvl="1" indent="-228600" algn="l" defTabSz="1066800">
            <a:lnSpc>
              <a:spcPct val="90000"/>
            </a:lnSpc>
            <a:spcBef>
              <a:spcPct val="0"/>
            </a:spcBef>
            <a:spcAft>
              <a:spcPct val="15000"/>
            </a:spcAft>
            <a:buChar char="•"/>
          </a:pPr>
          <a:r>
            <a:rPr lang="en-US" sz="2400" kern="1200" dirty="0"/>
            <a:t>May include written description of role</a:t>
          </a:r>
        </a:p>
      </dsp:txBody>
      <dsp:txXfrm>
        <a:off x="1960829" y="1210919"/>
        <a:ext cx="7292899" cy="1100836"/>
      </dsp:txXfrm>
    </dsp:sp>
    <dsp:sp modelId="{A1FDE6B5-C699-4BB0-9AC9-ACB1447FD3CD}">
      <dsp:nvSpPr>
        <dsp:cNvPr id="0" name=""/>
        <dsp:cNvSpPr/>
      </dsp:nvSpPr>
      <dsp:spPr>
        <a:xfrm>
          <a:off x="110083" y="1321003"/>
          <a:ext cx="1850745" cy="880668"/>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32000" b="-3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69D271-481F-44BD-AFB7-1077345633E4}">
      <dsp:nvSpPr>
        <dsp:cNvPr id="0" name=""/>
        <dsp:cNvSpPr/>
      </dsp:nvSpPr>
      <dsp:spPr>
        <a:xfrm>
          <a:off x="0" y="2421839"/>
          <a:ext cx="9253729" cy="11008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Discussion about their social network</a:t>
          </a:r>
          <a:endParaRPr lang="en-US" sz="3200" kern="1200" dirty="0"/>
        </a:p>
      </dsp:txBody>
      <dsp:txXfrm>
        <a:off x="1960829" y="2421839"/>
        <a:ext cx="7292899" cy="1100836"/>
      </dsp:txXfrm>
    </dsp:sp>
    <dsp:sp modelId="{B225CBC0-1E87-424D-AA60-3B2137374938}">
      <dsp:nvSpPr>
        <dsp:cNvPr id="0" name=""/>
        <dsp:cNvSpPr/>
      </dsp:nvSpPr>
      <dsp:spPr>
        <a:xfrm>
          <a:off x="110083" y="2531923"/>
          <a:ext cx="1850745" cy="880668"/>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6000" b="-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EC671B-B0D3-452D-BC1D-D3DD0D989B16}">
      <dsp:nvSpPr>
        <dsp:cNvPr id="0" name=""/>
        <dsp:cNvSpPr/>
      </dsp:nvSpPr>
      <dsp:spPr>
        <a:xfrm>
          <a:off x="0" y="3632759"/>
          <a:ext cx="9253729" cy="11008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Coaching on how to approach peers for HIV testing and counseling (SNS-Form A)</a:t>
          </a:r>
        </a:p>
      </dsp:txBody>
      <dsp:txXfrm>
        <a:off x="1960829" y="3632759"/>
        <a:ext cx="7292899" cy="1100836"/>
      </dsp:txXfrm>
    </dsp:sp>
    <dsp:sp modelId="{030CB5D2-3058-4D9F-A157-296254370329}">
      <dsp:nvSpPr>
        <dsp:cNvPr id="0" name=""/>
        <dsp:cNvSpPr/>
      </dsp:nvSpPr>
      <dsp:spPr>
        <a:xfrm>
          <a:off x="110083" y="3742843"/>
          <a:ext cx="1850745" cy="880668"/>
        </a:xfrm>
        <a:prstGeom prst="roundRect">
          <a:avLst>
            <a:gd name="adj" fmla="val 1000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8000" b="-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39E108-A55B-4890-8F0C-6FF2B7B8E0D6}">
      <dsp:nvSpPr>
        <dsp:cNvPr id="0" name=""/>
        <dsp:cNvSpPr/>
      </dsp:nvSpPr>
      <dsp:spPr>
        <a:xfrm>
          <a:off x="-347463" y="4859512"/>
          <a:ext cx="10261599"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A3E836-B8FB-4FB2-8295-36AD28F2A820}">
      <dsp:nvSpPr>
        <dsp:cNvPr id="0" name=""/>
        <dsp:cNvSpPr/>
      </dsp:nvSpPr>
      <dsp:spPr>
        <a:xfrm>
          <a:off x="-154035" y="4160825"/>
          <a:ext cx="10261599" cy="0"/>
        </a:xfrm>
        <a:prstGeom prst="line">
          <a:avLst/>
        </a:prstGeom>
        <a:noFill/>
        <a:ln w="25400" cap="flat" cmpd="sng" algn="ctr">
          <a:solidFill>
            <a:srgbClr val="42B0D2"/>
          </a:solidFill>
          <a:prstDash val="solid"/>
        </a:ln>
        <a:effectLst/>
      </dsp:spPr>
      <dsp:style>
        <a:lnRef idx="2">
          <a:scrgbClr r="0" g="0" b="0"/>
        </a:lnRef>
        <a:fillRef idx="0">
          <a:scrgbClr r="0" g="0" b="0"/>
        </a:fillRef>
        <a:effectRef idx="0">
          <a:scrgbClr r="0" g="0" b="0"/>
        </a:effectRef>
        <a:fontRef idx="minor"/>
      </dsp:style>
    </dsp:sp>
    <dsp:sp modelId="{B8A7DDFC-2448-44C9-9770-7C4B88AB8C44}">
      <dsp:nvSpPr>
        <dsp:cNvPr id="0" name=""/>
        <dsp:cNvSpPr/>
      </dsp:nvSpPr>
      <dsp:spPr>
        <a:xfrm>
          <a:off x="-146708" y="3462139"/>
          <a:ext cx="10261599" cy="0"/>
        </a:xfrm>
        <a:prstGeom prst="line">
          <a:avLst/>
        </a:prstGeom>
        <a:noFill/>
        <a:ln w="25400" cap="flat" cmpd="sng" algn="ctr">
          <a:solidFill>
            <a:srgbClr val="42B0D2"/>
          </a:solidFill>
          <a:prstDash val="solid"/>
        </a:ln>
        <a:effectLst/>
      </dsp:spPr>
      <dsp:style>
        <a:lnRef idx="2">
          <a:scrgbClr r="0" g="0" b="0"/>
        </a:lnRef>
        <a:fillRef idx="0">
          <a:scrgbClr r="0" g="0" b="0"/>
        </a:fillRef>
        <a:effectRef idx="0">
          <a:scrgbClr r="0" g="0" b="0"/>
        </a:effectRef>
        <a:fontRef idx="minor"/>
      </dsp:style>
    </dsp:sp>
    <dsp:sp modelId="{EF5656B7-2B5B-4BD1-BCFF-D2A30D3D0A2A}">
      <dsp:nvSpPr>
        <dsp:cNvPr id="0" name=""/>
        <dsp:cNvSpPr/>
      </dsp:nvSpPr>
      <dsp:spPr>
        <a:xfrm>
          <a:off x="-154035" y="2763452"/>
          <a:ext cx="10261599" cy="0"/>
        </a:xfrm>
        <a:prstGeom prst="line">
          <a:avLst/>
        </a:prstGeom>
        <a:noFill/>
        <a:ln w="25400" cap="flat" cmpd="sng" algn="ctr">
          <a:solidFill>
            <a:srgbClr val="42B0D2"/>
          </a:solidFill>
          <a:prstDash val="solid"/>
        </a:ln>
        <a:effectLst/>
      </dsp:spPr>
      <dsp:style>
        <a:lnRef idx="2">
          <a:scrgbClr r="0" g="0" b="0"/>
        </a:lnRef>
        <a:fillRef idx="0">
          <a:scrgbClr r="0" g="0" b="0"/>
        </a:fillRef>
        <a:effectRef idx="0">
          <a:scrgbClr r="0" g="0" b="0"/>
        </a:effectRef>
        <a:fontRef idx="minor"/>
      </dsp:style>
    </dsp:sp>
    <dsp:sp modelId="{038C2887-2FE4-495B-BB8B-24F3B2E0C7DE}">
      <dsp:nvSpPr>
        <dsp:cNvPr id="0" name=""/>
        <dsp:cNvSpPr/>
      </dsp:nvSpPr>
      <dsp:spPr>
        <a:xfrm>
          <a:off x="-167229" y="2064766"/>
          <a:ext cx="10261599" cy="0"/>
        </a:xfrm>
        <a:prstGeom prst="line">
          <a:avLst/>
        </a:prstGeom>
        <a:noFill/>
        <a:ln w="25400" cap="flat" cmpd="sng" algn="ctr">
          <a:solidFill>
            <a:srgbClr val="42B0D2"/>
          </a:solidFill>
          <a:prstDash val="solid"/>
        </a:ln>
        <a:effectLst/>
      </dsp:spPr>
      <dsp:style>
        <a:lnRef idx="2">
          <a:scrgbClr r="0" g="0" b="0"/>
        </a:lnRef>
        <a:fillRef idx="0">
          <a:scrgbClr r="0" g="0" b="0"/>
        </a:fillRef>
        <a:effectRef idx="0">
          <a:scrgbClr r="0" g="0" b="0"/>
        </a:effectRef>
        <a:fontRef idx="minor"/>
      </dsp:style>
    </dsp:sp>
    <dsp:sp modelId="{C72D0695-1F9C-4458-BA65-6873FEB5D334}">
      <dsp:nvSpPr>
        <dsp:cNvPr id="0" name=""/>
        <dsp:cNvSpPr/>
      </dsp:nvSpPr>
      <dsp:spPr>
        <a:xfrm>
          <a:off x="-165274" y="1366079"/>
          <a:ext cx="10261599" cy="0"/>
        </a:xfrm>
        <a:prstGeom prst="line">
          <a:avLst/>
        </a:prstGeom>
        <a:noFill/>
        <a:ln w="25400" cap="flat" cmpd="sng" algn="ctr">
          <a:solidFill>
            <a:srgbClr val="42B0D2"/>
          </a:solidFill>
          <a:prstDash val="solid"/>
        </a:ln>
        <a:effectLst/>
      </dsp:spPr>
      <dsp:style>
        <a:lnRef idx="2">
          <a:scrgbClr r="0" g="0" b="0"/>
        </a:lnRef>
        <a:fillRef idx="0">
          <a:scrgbClr r="0" g="0" b="0"/>
        </a:fillRef>
        <a:effectRef idx="0">
          <a:scrgbClr r="0" g="0" b="0"/>
        </a:effectRef>
        <a:fontRef idx="minor"/>
      </dsp:style>
    </dsp:sp>
    <dsp:sp modelId="{D63DC07A-0E55-4529-A9D0-D43BB0AB98C6}">
      <dsp:nvSpPr>
        <dsp:cNvPr id="0" name=""/>
        <dsp:cNvSpPr/>
      </dsp:nvSpPr>
      <dsp:spPr>
        <a:xfrm>
          <a:off x="-166546" y="667392"/>
          <a:ext cx="10261599" cy="0"/>
        </a:xfrm>
        <a:prstGeom prst="line">
          <a:avLst/>
        </a:prstGeom>
        <a:noFill/>
        <a:ln w="25400" cap="flat" cmpd="sng" algn="ctr">
          <a:solidFill>
            <a:srgbClr val="42B0D2"/>
          </a:solidFill>
          <a:prstDash val="solid"/>
        </a:ln>
        <a:effectLst/>
      </dsp:spPr>
      <dsp:style>
        <a:lnRef idx="2">
          <a:scrgbClr r="0" g="0" b="0"/>
        </a:lnRef>
        <a:fillRef idx="0">
          <a:scrgbClr r="0" g="0" b="0"/>
        </a:fillRef>
        <a:effectRef idx="0">
          <a:scrgbClr r="0" g="0" b="0"/>
        </a:effectRef>
        <a:fontRef idx="minor"/>
      </dsp:style>
    </dsp:sp>
    <dsp:sp modelId="{830000F8-F280-4F9B-8062-35D885DD4E3D}">
      <dsp:nvSpPr>
        <dsp:cNvPr id="0" name=""/>
        <dsp:cNvSpPr/>
      </dsp:nvSpPr>
      <dsp:spPr>
        <a:xfrm>
          <a:off x="1640774" y="689"/>
          <a:ext cx="8259769" cy="660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r>
            <a:rPr lang="en-US" sz="2000" b="1" kern="1200" dirty="0">
              <a:solidFill>
                <a:schemeClr val="tx1"/>
              </a:solidFill>
              <a:effectLst/>
            </a:rPr>
            <a:t>Identify people in your network (friends, acquaintances, sexual partners or relative) who may be at risk of HIV infection.  	</a:t>
          </a:r>
        </a:p>
      </dsp:txBody>
      <dsp:txXfrm>
        <a:off x="1640774" y="689"/>
        <a:ext cx="8259769" cy="660292"/>
      </dsp:txXfrm>
    </dsp:sp>
    <dsp:sp modelId="{EBAB70A7-44D3-467B-8A46-902E089E621C}">
      <dsp:nvSpPr>
        <dsp:cNvPr id="0" name=""/>
        <dsp:cNvSpPr/>
      </dsp:nvSpPr>
      <dsp:spPr>
        <a:xfrm>
          <a:off x="0" y="2362"/>
          <a:ext cx="1447211" cy="656946"/>
        </a:xfrm>
        <a:prstGeom prst="round2SameRect">
          <a:avLst>
            <a:gd name="adj1" fmla="val 16670"/>
            <a:gd name="adj2" fmla="val 0"/>
          </a:avLst>
        </a:prstGeom>
        <a:solidFill>
          <a:srgbClr val="42B0D2"/>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effectLst>
                <a:outerShdw blurRad="38100" dist="25400" dir="5400000" algn="ctr">
                  <a:srgbClr val="6E747A">
                    <a:alpha val="43000"/>
                  </a:srgbClr>
                </a:outerShdw>
              </a:effectLst>
            </a:rPr>
            <a:t>Step 1</a:t>
          </a:r>
          <a:endParaRPr lang="en-US" sz="2800" kern="1200" dirty="0">
            <a:solidFill>
              <a:schemeClr val="bg1"/>
            </a:solidFill>
          </a:endParaRPr>
        </a:p>
      </dsp:txBody>
      <dsp:txXfrm>
        <a:off x="32075" y="34437"/>
        <a:ext cx="1383061" cy="624871"/>
      </dsp:txXfrm>
    </dsp:sp>
    <dsp:sp modelId="{CA6E0C96-1CE4-4D08-86B9-D569E1D6744A}">
      <dsp:nvSpPr>
        <dsp:cNvPr id="0" name=""/>
        <dsp:cNvSpPr/>
      </dsp:nvSpPr>
      <dsp:spPr>
        <a:xfrm>
          <a:off x="1644590" y="758068"/>
          <a:ext cx="8254681" cy="5429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r>
            <a:rPr lang="en-US" sz="2000" b="1" kern="1200" dirty="0">
              <a:solidFill>
                <a:schemeClr val="tx1"/>
              </a:solidFill>
              <a:effectLst/>
            </a:rPr>
            <a:t>Consider if these network members may be interested in receiving an HIV test if they can receive a small incentive when they get tested.	</a:t>
          </a:r>
        </a:p>
      </dsp:txBody>
      <dsp:txXfrm>
        <a:off x="1644590" y="758068"/>
        <a:ext cx="8254681" cy="542907"/>
      </dsp:txXfrm>
    </dsp:sp>
    <dsp:sp modelId="{9283B72D-007A-4BC7-A604-CB9D127F5029}">
      <dsp:nvSpPr>
        <dsp:cNvPr id="0" name=""/>
        <dsp:cNvSpPr/>
      </dsp:nvSpPr>
      <dsp:spPr>
        <a:xfrm>
          <a:off x="0" y="701048"/>
          <a:ext cx="1447211" cy="656946"/>
        </a:xfrm>
        <a:prstGeom prst="round2SameRect">
          <a:avLst>
            <a:gd name="adj1" fmla="val 16670"/>
            <a:gd name="adj2" fmla="val 0"/>
          </a:avLst>
        </a:prstGeom>
        <a:solidFill>
          <a:srgbClr val="42B0D2"/>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effectLst>
                <a:outerShdw blurRad="38100" dist="25400" dir="5400000" algn="ctr">
                  <a:srgbClr val="6E747A">
                    <a:alpha val="43000"/>
                  </a:srgbClr>
                </a:outerShdw>
              </a:effectLst>
            </a:rPr>
            <a:t>Step 2</a:t>
          </a:r>
          <a:endParaRPr lang="en-US" sz="2800" kern="1200" dirty="0">
            <a:solidFill>
              <a:schemeClr val="bg1"/>
            </a:solidFill>
          </a:endParaRPr>
        </a:p>
      </dsp:txBody>
      <dsp:txXfrm>
        <a:off x="32075" y="733123"/>
        <a:ext cx="1383061" cy="624871"/>
      </dsp:txXfrm>
    </dsp:sp>
    <dsp:sp modelId="{9059B943-CF44-4C30-926F-91BD225D6C29}">
      <dsp:nvSpPr>
        <dsp:cNvPr id="0" name=""/>
        <dsp:cNvSpPr/>
      </dsp:nvSpPr>
      <dsp:spPr>
        <a:xfrm>
          <a:off x="1638724" y="1478769"/>
          <a:ext cx="8262502" cy="498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r>
            <a:rPr lang="en-US" sz="2000" b="1" kern="1200" dirty="0">
              <a:solidFill>
                <a:schemeClr val="tx1"/>
              </a:solidFill>
              <a:effectLst/>
            </a:rPr>
            <a:t>You will receive referral coupons to give to them to direct them to a friendly and confidential HIV testing location.	</a:t>
          </a:r>
        </a:p>
      </dsp:txBody>
      <dsp:txXfrm>
        <a:off x="1638724" y="1478769"/>
        <a:ext cx="8262502" cy="498879"/>
      </dsp:txXfrm>
    </dsp:sp>
    <dsp:sp modelId="{7066335F-4F3F-49A2-B391-E6F9D5C92FC5}">
      <dsp:nvSpPr>
        <dsp:cNvPr id="0" name=""/>
        <dsp:cNvSpPr/>
      </dsp:nvSpPr>
      <dsp:spPr>
        <a:xfrm>
          <a:off x="0" y="1391509"/>
          <a:ext cx="1447211" cy="656946"/>
        </a:xfrm>
        <a:prstGeom prst="round2SameRect">
          <a:avLst>
            <a:gd name="adj1" fmla="val 16670"/>
            <a:gd name="adj2" fmla="val 0"/>
          </a:avLst>
        </a:prstGeom>
        <a:solidFill>
          <a:srgbClr val="42B0D2"/>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n-US" sz="2800" b="1" kern="1200">
              <a:solidFill>
                <a:schemeClr val="bg1"/>
              </a:solidFill>
              <a:effectLst>
                <a:outerShdw blurRad="38100" dist="25400" dir="5400000" algn="ctr">
                  <a:srgbClr val="6E747A">
                    <a:alpha val="43000"/>
                  </a:srgbClr>
                </a:outerShdw>
              </a:effectLst>
            </a:rPr>
            <a:t>Step 3</a:t>
          </a:r>
          <a:endParaRPr lang="en-US" sz="2800" b="1" kern="1200" dirty="0">
            <a:solidFill>
              <a:schemeClr val="bg1"/>
            </a:solidFill>
            <a:effectLst/>
          </a:endParaRPr>
        </a:p>
      </dsp:txBody>
      <dsp:txXfrm>
        <a:off x="32075" y="1423584"/>
        <a:ext cx="1383061" cy="624871"/>
      </dsp:txXfrm>
    </dsp:sp>
    <dsp:sp modelId="{D62A15B1-386B-4F0F-8800-D7BA4B8136B9}">
      <dsp:nvSpPr>
        <dsp:cNvPr id="0" name=""/>
        <dsp:cNvSpPr/>
      </dsp:nvSpPr>
      <dsp:spPr>
        <a:xfrm>
          <a:off x="1636769" y="2116905"/>
          <a:ext cx="8209727" cy="602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r>
            <a:rPr lang="en-US" sz="2000" b="1" kern="1200" dirty="0">
              <a:solidFill>
                <a:schemeClr val="tx1"/>
              </a:solidFill>
              <a:effectLst/>
            </a:rPr>
            <a:t>Tell your network member that the results of his/her HIV test will never be shared with you.</a:t>
          </a:r>
        </a:p>
      </dsp:txBody>
      <dsp:txXfrm>
        <a:off x="1636769" y="2116905"/>
        <a:ext cx="8209727" cy="602410"/>
      </dsp:txXfrm>
    </dsp:sp>
    <dsp:sp modelId="{498FD61C-77E7-439B-9D19-7D5AB459ECB9}">
      <dsp:nvSpPr>
        <dsp:cNvPr id="0" name=""/>
        <dsp:cNvSpPr/>
      </dsp:nvSpPr>
      <dsp:spPr>
        <a:xfrm>
          <a:off x="0" y="2098421"/>
          <a:ext cx="1447211" cy="656946"/>
        </a:xfrm>
        <a:prstGeom prst="round2SameRect">
          <a:avLst>
            <a:gd name="adj1" fmla="val 16670"/>
            <a:gd name="adj2" fmla="val 0"/>
          </a:avLst>
        </a:prstGeom>
        <a:solidFill>
          <a:srgbClr val="42B0D2"/>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effectLst>
                <a:outerShdw blurRad="38100" dist="25400" dir="5400000" algn="ctr">
                  <a:srgbClr val="6E747A">
                    <a:alpha val="43000"/>
                  </a:srgbClr>
                </a:outerShdw>
              </a:effectLst>
            </a:rPr>
            <a:t>Step 4</a:t>
          </a:r>
          <a:endParaRPr lang="en-US" sz="2800" kern="1200" dirty="0">
            <a:solidFill>
              <a:schemeClr val="bg1"/>
            </a:solidFill>
          </a:endParaRPr>
        </a:p>
      </dsp:txBody>
      <dsp:txXfrm>
        <a:off x="32075" y="2130496"/>
        <a:ext cx="1383061" cy="624871"/>
      </dsp:txXfrm>
    </dsp:sp>
    <dsp:sp modelId="{2BEA2382-5F5B-4995-896E-C846C5EC6044}">
      <dsp:nvSpPr>
        <dsp:cNvPr id="0" name=""/>
        <dsp:cNvSpPr/>
      </dsp:nvSpPr>
      <dsp:spPr>
        <a:xfrm>
          <a:off x="1650323" y="2807127"/>
          <a:ext cx="8180416" cy="6369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r>
            <a:rPr lang="en-US" sz="2000" b="1" kern="1200" dirty="0">
              <a:solidFill>
                <a:schemeClr val="tx1"/>
              </a:solidFill>
              <a:effectLst/>
            </a:rPr>
            <a:t>A friendly professional can be reached by the phone number for any questions about HIV testing location or about their test results. </a:t>
          </a:r>
        </a:p>
      </dsp:txBody>
      <dsp:txXfrm>
        <a:off x="1650323" y="2807127"/>
        <a:ext cx="8180416" cy="636908"/>
      </dsp:txXfrm>
    </dsp:sp>
    <dsp:sp modelId="{1F7AC62B-0D66-4789-B05C-1C1154D5E0F8}">
      <dsp:nvSpPr>
        <dsp:cNvPr id="0" name=""/>
        <dsp:cNvSpPr/>
      </dsp:nvSpPr>
      <dsp:spPr>
        <a:xfrm>
          <a:off x="0" y="2797108"/>
          <a:ext cx="1447211" cy="656946"/>
        </a:xfrm>
        <a:prstGeom prst="round2SameRect">
          <a:avLst>
            <a:gd name="adj1" fmla="val 16670"/>
            <a:gd name="adj2" fmla="val 0"/>
          </a:avLst>
        </a:prstGeom>
        <a:solidFill>
          <a:srgbClr val="42B0D2"/>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effectLst>
                <a:outerShdw blurRad="38100" dist="25400" dir="5400000" algn="ctr">
                  <a:srgbClr val="6E747A">
                    <a:alpha val="43000"/>
                  </a:srgbClr>
                </a:outerShdw>
              </a:effectLst>
            </a:rPr>
            <a:t>Step 5</a:t>
          </a:r>
          <a:endParaRPr lang="en-US" sz="2800" kern="1200" dirty="0">
            <a:solidFill>
              <a:schemeClr val="bg1"/>
            </a:solidFill>
          </a:endParaRPr>
        </a:p>
      </dsp:txBody>
      <dsp:txXfrm>
        <a:off x="32075" y="2829183"/>
        <a:ext cx="1383061" cy="624871"/>
      </dsp:txXfrm>
    </dsp:sp>
    <dsp:sp modelId="{6C5D2A6E-F33F-49EE-86C1-267417EA07CE}">
      <dsp:nvSpPr>
        <dsp:cNvPr id="0" name=""/>
        <dsp:cNvSpPr/>
      </dsp:nvSpPr>
      <dsp:spPr>
        <a:xfrm>
          <a:off x="1625227" y="3560851"/>
          <a:ext cx="8209727" cy="526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r>
            <a:rPr lang="en-US" sz="2000" b="1" kern="1200" dirty="0">
              <a:solidFill>
                <a:schemeClr val="tx1"/>
              </a:solidFill>
              <a:effectLst/>
            </a:rPr>
            <a:t>Contact the HIV testing location to inquire about any referral incentives owed to you. </a:t>
          </a:r>
        </a:p>
      </dsp:txBody>
      <dsp:txXfrm>
        <a:off x="1625227" y="3560851"/>
        <a:ext cx="8209727" cy="526833"/>
      </dsp:txXfrm>
    </dsp:sp>
    <dsp:sp modelId="{25BEC446-C4D0-438F-8E1C-2935DFFF32F4}">
      <dsp:nvSpPr>
        <dsp:cNvPr id="0" name=""/>
        <dsp:cNvSpPr/>
      </dsp:nvSpPr>
      <dsp:spPr>
        <a:xfrm>
          <a:off x="0" y="3495795"/>
          <a:ext cx="1447211" cy="656946"/>
        </a:xfrm>
        <a:prstGeom prst="round2SameRect">
          <a:avLst>
            <a:gd name="adj1" fmla="val 16670"/>
            <a:gd name="adj2" fmla="val 0"/>
          </a:avLst>
        </a:prstGeom>
        <a:solidFill>
          <a:srgbClr val="42B0D2"/>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effectLst>
                <a:outerShdw blurRad="38100" dist="25400" dir="5400000" algn="ctr">
                  <a:srgbClr val="6E747A">
                    <a:alpha val="43000"/>
                  </a:srgbClr>
                </a:outerShdw>
              </a:effectLst>
            </a:rPr>
            <a:t>Step 6</a:t>
          </a:r>
          <a:endParaRPr lang="en-US" sz="2800" kern="1200" dirty="0">
            <a:solidFill>
              <a:schemeClr val="bg1"/>
            </a:solidFill>
          </a:endParaRPr>
        </a:p>
      </dsp:txBody>
      <dsp:txXfrm>
        <a:off x="32075" y="3527870"/>
        <a:ext cx="1383061" cy="624871"/>
      </dsp:txXfrm>
    </dsp:sp>
    <dsp:sp modelId="{D4DA2991-1474-4D40-AD6C-98B9DCEB0A00}">
      <dsp:nvSpPr>
        <dsp:cNvPr id="0" name=""/>
        <dsp:cNvSpPr/>
      </dsp:nvSpPr>
      <dsp:spPr>
        <a:xfrm>
          <a:off x="1625625" y="4260231"/>
          <a:ext cx="8983437" cy="5254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r>
            <a:rPr lang="en-US" sz="2000" b="1" kern="1200" dirty="0">
              <a:solidFill>
                <a:schemeClr val="tx1"/>
              </a:solidFill>
              <a:effectLst/>
            </a:rPr>
            <a:t>Refer to the </a:t>
          </a:r>
          <a:r>
            <a:rPr lang="en-US" sz="2000" b="1" u="sng" kern="1200" dirty="0">
              <a:solidFill>
                <a:srgbClr val="048DB8"/>
              </a:solidFill>
              <a:effectLst/>
            </a:rPr>
            <a:t>SNS Coaching Guide </a:t>
          </a:r>
          <a:r>
            <a:rPr lang="en-US" sz="2000" b="1" kern="1200" dirty="0">
              <a:solidFill>
                <a:schemeClr val="tx1"/>
              </a:solidFill>
              <a:effectLst/>
            </a:rPr>
            <a:t>for detailed coaching techniques to improve recruitment.</a:t>
          </a:r>
          <a:endParaRPr lang="en-US" sz="2000" b="1" kern="1200" dirty="0">
            <a:solidFill>
              <a:schemeClr val="bg1"/>
            </a:solidFill>
          </a:endParaRPr>
        </a:p>
      </dsp:txBody>
      <dsp:txXfrm>
        <a:off x="1625625" y="4260231"/>
        <a:ext cx="8983437" cy="525446"/>
      </dsp:txXfrm>
    </dsp:sp>
    <dsp:sp modelId="{83888ACB-B087-40C7-BA0E-15EAE068B4F4}">
      <dsp:nvSpPr>
        <dsp:cNvPr id="0" name=""/>
        <dsp:cNvSpPr/>
      </dsp:nvSpPr>
      <dsp:spPr>
        <a:xfrm>
          <a:off x="0" y="4194481"/>
          <a:ext cx="1447211" cy="656946"/>
        </a:xfrm>
        <a:prstGeom prst="round2SameRect">
          <a:avLst>
            <a:gd name="adj1" fmla="val 16670"/>
            <a:gd name="adj2" fmla="val 0"/>
          </a:avLst>
        </a:prstGeom>
        <a:solidFill>
          <a:srgbClr val="42B0D2"/>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effectLst>
                <a:outerShdw blurRad="38100" dist="25400" dir="5400000" algn="ctr">
                  <a:srgbClr val="6E747A">
                    <a:alpha val="43000"/>
                  </a:srgbClr>
                </a:outerShdw>
              </a:effectLst>
            </a:rPr>
            <a:t>Step 7</a:t>
          </a:r>
          <a:endParaRPr lang="en-US" sz="2800" kern="1200" dirty="0">
            <a:solidFill>
              <a:schemeClr val="bg1"/>
            </a:solidFill>
          </a:endParaRPr>
        </a:p>
      </dsp:txBody>
      <dsp:txXfrm>
        <a:off x="32075" y="4226556"/>
        <a:ext cx="1383061" cy="62487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3A8AC1-0F57-405A-87FD-29A91A5AA3F6}">
      <dsp:nvSpPr>
        <dsp:cNvPr id="0" name=""/>
        <dsp:cNvSpPr/>
      </dsp:nvSpPr>
      <dsp:spPr>
        <a:xfrm>
          <a:off x="7370552" y="3296377"/>
          <a:ext cx="699827" cy="560334"/>
        </a:xfrm>
        <a:custGeom>
          <a:avLst/>
          <a:gdLst/>
          <a:ahLst/>
          <a:cxnLst/>
          <a:rect l="0" t="0" r="0" b="0"/>
          <a:pathLst>
            <a:path>
              <a:moveTo>
                <a:pt x="0" y="0"/>
              </a:moveTo>
              <a:lnTo>
                <a:pt x="0" y="487142"/>
              </a:lnTo>
              <a:lnTo>
                <a:pt x="699827" y="487142"/>
              </a:lnTo>
              <a:lnTo>
                <a:pt x="699827" y="560334"/>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CB2C8F-25EF-459F-963D-BD5A89A168B9}">
      <dsp:nvSpPr>
        <dsp:cNvPr id="0" name=""/>
        <dsp:cNvSpPr/>
      </dsp:nvSpPr>
      <dsp:spPr>
        <a:xfrm>
          <a:off x="6688862" y="4322930"/>
          <a:ext cx="574972" cy="635168"/>
        </a:xfrm>
        <a:custGeom>
          <a:avLst/>
          <a:gdLst/>
          <a:ahLst/>
          <a:cxnLst/>
          <a:rect l="0" t="0" r="0" b="0"/>
          <a:pathLst>
            <a:path>
              <a:moveTo>
                <a:pt x="0" y="0"/>
              </a:moveTo>
              <a:lnTo>
                <a:pt x="0" y="561976"/>
              </a:lnTo>
              <a:lnTo>
                <a:pt x="574972" y="561976"/>
              </a:lnTo>
              <a:lnTo>
                <a:pt x="574972" y="635168"/>
              </a:lnTo>
            </a:path>
          </a:pathLst>
        </a:custGeom>
        <a:noFill/>
        <a:ln w="25400" cap="flat" cmpd="sng" algn="ctr">
          <a:solidFill>
            <a:schemeClr val="tx2">
              <a:lumMod val="50000"/>
            </a:schemeClr>
          </a:solidFill>
          <a:prstDash val="solid"/>
        </a:ln>
        <a:effectLst/>
      </dsp:spPr>
      <dsp:style>
        <a:lnRef idx="2">
          <a:scrgbClr r="0" g="0" b="0"/>
        </a:lnRef>
        <a:fillRef idx="0">
          <a:scrgbClr r="0" g="0" b="0"/>
        </a:fillRef>
        <a:effectRef idx="0">
          <a:scrgbClr r="0" g="0" b="0"/>
        </a:effectRef>
        <a:fontRef idx="minor"/>
      </dsp:style>
    </dsp:sp>
    <dsp:sp modelId="{13339BAD-5D6E-4950-8F70-996CFBB95628}">
      <dsp:nvSpPr>
        <dsp:cNvPr id="0" name=""/>
        <dsp:cNvSpPr/>
      </dsp:nvSpPr>
      <dsp:spPr>
        <a:xfrm>
          <a:off x="6012820" y="4322930"/>
          <a:ext cx="676041" cy="635168"/>
        </a:xfrm>
        <a:custGeom>
          <a:avLst/>
          <a:gdLst/>
          <a:ahLst/>
          <a:cxnLst/>
          <a:rect l="0" t="0" r="0" b="0"/>
          <a:pathLst>
            <a:path>
              <a:moveTo>
                <a:pt x="676041" y="0"/>
              </a:moveTo>
              <a:lnTo>
                <a:pt x="676041" y="561976"/>
              </a:lnTo>
              <a:lnTo>
                <a:pt x="0" y="561976"/>
              </a:lnTo>
              <a:lnTo>
                <a:pt x="0" y="635168"/>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5251F7-755E-4D69-85AC-512F3A134EE4}">
      <dsp:nvSpPr>
        <dsp:cNvPr id="0" name=""/>
        <dsp:cNvSpPr/>
      </dsp:nvSpPr>
      <dsp:spPr>
        <a:xfrm>
          <a:off x="6688862" y="3296377"/>
          <a:ext cx="681690" cy="558123"/>
        </a:xfrm>
        <a:custGeom>
          <a:avLst/>
          <a:gdLst/>
          <a:ahLst/>
          <a:cxnLst/>
          <a:rect l="0" t="0" r="0" b="0"/>
          <a:pathLst>
            <a:path>
              <a:moveTo>
                <a:pt x="681690" y="0"/>
              </a:moveTo>
              <a:lnTo>
                <a:pt x="681690" y="484931"/>
              </a:lnTo>
              <a:lnTo>
                <a:pt x="0" y="484931"/>
              </a:lnTo>
              <a:lnTo>
                <a:pt x="0" y="558123"/>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9D6D89-22CD-4859-B1DA-4B967962C835}">
      <dsp:nvSpPr>
        <dsp:cNvPr id="0" name=""/>
        <dsp:cNvSpPr/>
      </dsp:nvSpPr>
      <dsp:spPr>
        <a:xfrm>
          <a:off x="4425333" y="1948848"/>
          <a:ext cx="2945218" cy="879100"/>
        </a:xfrm>
        <a:custGeom>
          <a:avLst/>
          <a:gdLst/>
          <a:ahLst/>
          <a:cxnLst/>
          <a:rect l="0" t="0" r="0" b="0"/>
          <a:pathLst>
            <a:path>
              <a:moveTo>
                <a:pt x="0" y="0"/>
              </a:moveTo>
              <a:lnTo>
                <a:pt x="0" y="805908"/>
              </a:lnTo>
              <a:lnTo>
                <a:pt x="2945218" y="805908"/>
              </a:lnTo>
              <a:lnTo>
                <a:pt x="2945218" y="87910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3AA27F-1B9B-4F37-B994-6C565866B569}">
      <dsp:nvSpPr>
        <dsp:cNvPr id="0" name=""/>
        <dsp:cNvSpPr/>
      </dsp:nvSpPr>
      <dsp:spPr>
        <a:xfrm>
          <a:off x="5026080" y="3296377"/>
          <a:ext cx="689831" cy="560334"/>
        </a:xfrm>
        <a:custGeom>
          <a:avLst/>
          <a:gdLst/>
          <a:ahLst/>
          <a:cxnLst/>
          <a:rect l="0" t="0" r="0" b="0"/>
          <a:pathLst>
            <a:path>
              <a:moveTo>
                <a:pt x="0" y="0"/>
              </a:moveTo>
              <a:lnTo>
                <a:pt x="0" y="487142"/>
              </a:lnTo>
              <a:lnTo>
                <a:pt x="689831" y="487142"/>
              </a:lnTo>
              <a:lnTo>
                <a:pt x="689831" y="560334"/>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1D6153-EF50-414B-B62D-31BAA28D2F0C}">
      <dsp:nvSpPr>
        <dsp:cNvPr id="0" name=""/>
        <dsp:cNvSpPr/>
      </dsp:nvSpPr>
      <dsp:spPr>
        <a:xfrm>
          <a:off x="4297130" y="3296377"/>
          <a:ext cx="728950" cy="556479"/>
        </a:xfrm>
        <a:custGeom>
          <a:avLst/>
          <a:gdLst/>
          <a:ahLst/>
          <a:cxnLst/>
          <a:rect l="0" t="0" r="0" b="0"/>
          <a:pathLst>
            <a:path>
              <a:moveTo>
                <a:pt x="728950" y="0"/>
              </a:moveTo>
              <a:lnTo>
                <a:pt x="728950" y="483287"/>
              </a:lnTo>
              <a:lnTo>
                <a:pt x="0" y="483287"/>
              </a:lnTo>
              <a:lnTo>
                <a:pt x="0" y="556479"/>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A5B0A2-BF5E-4543-8028-EF35ED05C0F2}">
      <dsp:nvSpPr>
        <dsp:cNvPr id="0" name=""/>
        <dsp:cNvSpPr/>
      </dsp:nvSpPr>
      <dsp:spPr>
        <a:xfrm>
          <a:off x="4425333" y="1948848"/>
          <a:ext cx="600746" cy="879100"/>
        </a:xfrm>
        <a:custGeom>
          <a:avLst/>
          <a:gdLst/>
          <a:ahLst/>
          <a:cxnLst/>
          <a:rect l="0" t="0" r="0" b="0"/>
          <a:pathLst>
            <a:path>
              <a:moveTo>
                <a:pt x="0" y="0"/>
              </a:moveTo>
              <a:lnTo>
                <a:pt x="0" y="805908"/>
              </a:lnTo>
              <a:lnTo>
                <a:pt x="600746" y="805908"/>
              </a:lnTo>
              <a:lnTo>
                <a:pt x="600746" y="87910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C8BA1B-1622-4C20-93EE-E0DD7015F347}">
      <dsp:nvSpPr>
        <dsp:cNvPr id="0" name=""/>
        <dsp:cNvSpPr/>
      </dsp:nvSpPr>
      <dsp:spPr>
        <a:xfrm>
          <a:off x="3215976" y="4315753"/>
          <a:ext cx="91440" cy="483306"/>
        </a:xfrm>
        <a:custGeom>
          <a:avLst/>
          <a:gdLst/>
          <a:ahLst/>
          <a:cxnLst/>
          <a:rect l="0" t="0" r="0" b="0"/>
          <a:pathLst>
            <a:path>
              <a:moveTo>
                <a:pt x="45720" y="0"/>
              </a:moveTo>
              <a:lnTo>
                <a:pt x="45720" y="410114"/>
              </a:lnTo>
              <a:lnTo>
                <a:pt x="50783" y="410114"/>
              </a:lnTo>
              <a:lnTo>
                <a:pt x="50783" y="48330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71ED6C-96E8-4A08-A99C-5AF4EA7F39AE}">
      <dsp:nvSpPr>
        <dsp:cNvPr id="0" name=""/>
        <dsp:cNvSpPr/>
      </dsp:nvSpPr>
      <dsp:spPr>
        <a:xfrm>
          <a:off x="2051534" y="3301839"/>
          <a:ext cx="1210161" cy="545485"/>
        </a:xfrm>
        <a:custGeom>
          <a:avLst/>
          <a:gdLst/>
          <a:ahLst/>
          <a:cxnLst/>
          <a:rect l="0" t="0" r="0" b="0"/>
          <a:pathLst>
            <a:path>
              <a:moveTo>
                <a:pt x="0" y="0"/>
              </a:moveTo>
              <a:lnTo>
                <a:pt x="0" y="472293"/>
              </a:lnTo>
              <a:lnTo>
                <a:pt x="1210161" y="472293"/>
              </a:lnTo>
              <a:lnTo>
                <a:pt x="1210161" y="545485"/>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B3EF1E-FB41-4184-8548-6D7621D2A272}">
      <dsp:nvSpPr>
        <dsp:cNvPr id="0" name=""/>
        <dsp:cNvSpPr/>
      </dsp:nvSpPr>
      <dsp:spPr>
        <a:xfrm>
          <a:off x="1995869" y="3301839"/>
          <a:ext cx="91440" cy="540683"/>
        </a:xfrm>
        <a:custGeom>
          <a:avLst/>
          <a:gdLst/>
          <a:ahLst/>
          <a:cxnLst/>
          <a:rect l="0" t="0" r="0" b="0"/>
          <a:pathLst>
            <a:path>
              <a:moveTo>
                <a:pt x="55665" y="0"/>
              </a:moveTo>
              <a:lnTo>
                <a:pt x="55665" y="467491"/>
              </a:lnTo>
              <a:lnTo>
                <a:pt x="45720" y="467491"/>
              </a:lnTo>
              <a:lnTo>
                <a:pt x="45720" y="540683"/>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E25267-C792-4756-8FC1-A6BE08FB4DA9}">
      <dsp:nvSpPr>
        <dsp:cNvPr id="0" name=""/>
        <dsp:cNvSpPr/>
      </dsp:nvSpPr>
      <dsp:spPr>
        <a:xfrm>
          <a:off x="737932" y="3301839"/>
          <a:ext cx="1313602" cy="543845"/>
        </a:xfrm>
        <a:custGeom>
          <a:avLst/>
          <a:gdLst/>
          <a:ahLst/>
          <a:cxnLst/>
          <a:rect l="0" t="0" r="0" b="0"/>
          <a:pathLst>
            <a:path>
              <a:moveTo>
                <a:pt x="1313602" y="0"/>
              </a:moveTo>
              <a:lnTo>
                <a:pt x="1313602" y="470653"/>
              </a:lnTo>
              <a:lnTo>
                <a:pt x="0" y="470653"/>
              </a:lnTo>
              <a:lnTo>
                <a:pt x="0" y="543845"/>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8E5C33-C5B4-4AD1-AF35-3C09C1B7CD84}">
      <dsp:nvSpPr>
        <dsp:cNvPr id="0" name=""/>
        <dsp:cNvSpPr/>
      </dsp:nvSpPr>
      <dsp:spPr>
        <a:xfrm>
          <a:off x="2051534" y="1948848"/>
          <a:ext cx="2373798" cy="884562"/>
        </a:xfrm>
        <a:custGeom>
          <a:avLst/>
          <a:gdLst/>
          <a:ahLst/>
          <a:cxnLst/>
          <a:rect l="0" t="0" r="0" b="0"/>
          <a:pathLst>
            <a:path>
              <a:moveTo>
                <a:pt x="2373798" y="0"/>
              </a:moveTo>
              <a:lnTo>
                <a:pt x="2373798" y="811370"/>
              </a:lnTo>
              <a:lnTo>
                <a:pt x="0" y="811370"/>
              </a:lnTo>
              <a:lnTo>
                <a:pt x="0" y="884562"/>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97478F-6FB2-47D6-B9B3-8DCD971E53BD}">
      <dsp:nvSpPr>
        <dsp:cNvPr id="0" name=""/>
        <dsp:cNvSpPr/>
      </dsp:nvSpPr>
      <dsp:spPr>
        <a:xfrm>
          <a:off x="239638" y="1948848"/>
          <a:ext cx="4185695" cy="885264"/>
        </a:xfrm>
        <a:custGeom>
          <a:avLst/>
          <a:gdLst/>
          <a:ahLst/>
          <a:cxnLst/>
          <a:rect l="0" t="0" r="0" b="0"/>
          <a:pathLst>
            <a:path>
              <a:moveTo>
                <a:pt x="4185695" y="0"/>
              </a:moveTo>
              <a:lnTo>
                <a:pt x="4185695" y="812072"/>
              </a:lnTo>
              <a:lnTo>
                <a:pt x="0" y="812072"/>
              </a:lnTo>
              <a:lnTo>
                <a:pt x="0" y="885264"/>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BED0FB-FA92-4246-9D11-5FF45C266D25}">
      <dsp:nvSpPr>
        <dsp:cNvPr id="0" name=""/>
        <dsp:cNvSpPr/>
      </dsp:nvSpPr>
      <dsp:spPr>
        <a:xfrm>
          <a:off x="4053099" y="1237923"/>
          <a:ext cx="744469" cy="710925"/>
        </a:xfrm>
        <a:prstGeom prst="ellipse">
          <a:avLst/>
        </a:prstGeom>
        <a:solidFill>
          <a:srgbClr val="C00000"/>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sp>
    <dsp:sp modelId="{4E588701-8098-4E6B-85E2-9DBE2E7E6DD4}">
      <dsp:nvSpPr>
        <dsp:cNvPr id="0" name=""/>
        <dsp:cNvSpPr/>
      </dsp:nvSpPr>
      <dsp:spPr>
        <a:xfrm>
          <a:off x="4088730" y="1553902"/>
          <a:ext cx="702643" cy="468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endParaRPr lang="en-US" sz="2100" kern="1200" dirty="0"/>
        </a:p>
      </dsp:txBody>
      <dsp:txXfrm>
        <a:off x="4088730" y="1553902"/>
        <a:ext cx="702643" cy="468428"/>
      </dsp:txXfrm>
    </dsp:sp>
    <dsp:sp modelId="{D4E0EC67-4640-47B2-AA29-C3A1124B4314}">
      <dsp:nvSpPr>
        <dsp:cNvPr id="0" name=""/>
        <dsp:cNvSpPr/>
      </dsp:nvSpPr>
      <dsp:spPr>
        <a:xfrm>
          <a:off x="5423" y="2834113"/>
          <a:ext cx="468428" cy="468428"/>
        </a:xfrm>
        <a:prstGeom prst="ellipse">
          <a:avLst/>
        </a:prstGeom>
        <a:solidFill>
          <a:srgbClr val="191D34"/>
        </a:solidFill>
        <a:ln w="25400" cap="flat" cmpd="sng" algn="ctr">
          <a:solidFill>
            <a:srgbClr val="42B0D2"/>
          </a:solidFill>
          <a:prstDash val="solid"/>
        </a:ln>
        <a:effectLst/>
      </dsp:spPr>
      <dsp:style>
        <a:lnRef idx="2">
          <a:scrgbClr r="0" g="0" b="0"/>
        </a:lnRef>
        <a:fillRef idx="1">
          <a:scrgbClr r="0" g="0" b="0"/>
        </a:fillRef>
        <a:effectRef idx="0">
          <a:scrgbClr r="0" g="0" b="0"/>
        </a:effectRef>
        <a:fontRef idx="minor">
          <a:schemeClr val="lt1"/>
        </a:fontRef>
      </dsp:style>
    </dsp:sp>
    <dsp:sp modelId="{BD1BEFA9-7A98-4DD7-9F84-E21EF8F9664C}">
      <dsp:nvSpPr>
        <dsp:cNvPr id="0" name=""/>
        <dsp:cNvSpPr/>
      </dsp:nvSpPr>
      <dsp:spPr>
        <a:xfrm>
          <a:off x="476264" y="2291134"/>
          <a:ext cx="702643" cy="468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endParaRPr lang="en-US" sz="2100" kern="1200" dirty="0"/>
        </a:p>
      </dsp:txBody>
      <dsp:txXfrm>
        <a:off x="476264" y="2291134"/>
        <a:ext cx="702643" cy="468428"/>
      </dsp:txXfrm>
    </dsp:sp>
    <dsp:sp modelId="{2686FFD5-6895-4633-BE55-E22AC4B06A06}">
      <dsp:nvSpPr>
        <dsp:cNvPr id="0" name=""/>
        <dsp:cNvSpPr/>
      </dsp:nvSpPr>
      <dsp:spPr>
        <a:xfrm>
          <a:off x="1817320" y="2833410"/>
          <a:ext cx="468428" cy="468428"/>
        </a:xfrm>
        <a:prstGeom prst="ellipse">
          <a:avLst/>
        </a:prstGeom>
        <a:solidFill>
          <a:srgbClr val="C00000"/>
        </a:solidFill>
        <a:ln w="25400" cap="flat" cmpd="sng" algn="ctr">
          <a:solidFill>
            <a:schemeClr val="tx2">
              <a:lumMod val="50000"/>
            </a:schemeClr>
          </a:solidFill>
          <a:prstDash val="solid"/>
        </a:ln>
        <a:effectLst/>
      </dsp:spPr>
      <dsp:style>
        <a:lnRef idx="2">
          <a:scrgbClr r="0" g="0" b="0"/>
        </a:lnRef>
        <a:fillRef idx="1">
          <a:scrgbClr r="0" g="0" b="0"/>
        </a:fillRef>
        <a:effectRef idx="0">
          <a:scrgbClr r="0" g="0" b="0"/>
        </a:effectRef>
        <a:fontRef idx="minor">
          <a:schemeClr val="lt1"/>
        </a:fontRef>
      </dsp:style>
    </dsp:sp>
    <dsp:sp modelId="{3ACD0A78-708B-4E4A-8DC7-A51D2B5103D9}">
      <dsp:nvSpPr>
        <dsp:cNvPr id="0" name=""/>
        <dsp:cNvSpPr/>
      </dsp:nvSpPr>
      <dsp:spPr>
        <a:xfrm>
          <a:off x="1764444" y="2291134"/>
          <a:ext cx="702643" cy="468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endParaRPr lang="en-US" sz="2100" kern="1200" dirty="0"/>
        </a:p>
      </dsp:txBody>
      <dsp:txXfrm>
        <a:off x="1764444" y="2291134"/>
        <a:ext cx="702643" cy="468428"/>
      </dsp:txXfrm>
    </dsp:sp>
    <dsp:sp modelId="{834D3748-7A07-4F49-B4FC-E806D1005EA2}">
      <dsp:nvSpPr>
        <dsp:cNvPr id="0" name=""/>
        <dsp:cNvSpPr/>
      </dsp:nvSpPr>
      <dsp:spPr>
        <a:xfrm>
          <a:off x="499870" y="3845685"/>
          <a:ext cx="476125" cy="471707"/>
        </a:xfrm>
        <a:prstGeom prst="ellipse">
          <a:avLst/>
        </a:prstGeom>
        <a:solidFill>
          <a:srgbClr val="191D34"/>
        </a:solidFill>
        <a:ln w="25400" cap="flat" cmpd="sng" algn="ctr">
          <a:solidFill>
            <a:srgbClr val="42B0D2"/>
          </a:solidFill>
          <a:prstDash val="solid"/>
        </a:ln>
        <a:effectLst/>
      </dsp:spPr>
      <dsp:style>
        <a:lnRef idx="2">
          <a:scrgbClr r="0" g="0" b="0"/>
        </a:lnRef>
        <a:fillRef idx="1">
          <a:scrgbClr r="0" g="0" b="0"/>
        </a:fillRef>
        <a:effectRef idx="0">
          <a:scrgbClr r="0" g="0" b="0"/>
        </a:effectRef>
        <a:fontRef idx="minor">
          <a:schemeClr val="lt1"/>
        </a:fontRef>
      </dsp:style>
    </dsp:sp>
    <dsp:sp modelId="{8A1715A8-28BD-4D56-B993-A88A1C0EBF67}">
      <dsp:nvSpPr>
        <dsp:cNvPr id="0" name=""/>
        <dsp:cNvSpPr/>
      </dsp:nvSpPr>
      <dsp:spPr>
        <a:xfrm>
          <a:off x="478189" y="2907586"/>
          <a:ext cx="702643" cy="468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endParaRPr lang="en-US" sz="2100" kern="1200" dirty="0"/>
        </a:p>
      </dsp:txBody>
      <dsp:txXfrm>
        <a:off x="478189" y="2907586"/>
        <a:ext cx="702643" cy="468428"/>
      </dsp:txXfrm>
    </dsp:sp>
    <dsp:sp modelId="{57302EFE-A3B5-4AD9-8F18-28337A6CBCFE}">
      <dsp:nvSpPr>
        <dsp:cNvPr id="0" name=""/>
        <dsp:cNvSpPr/>
      </dsp:nvSpPr>
      <dsp:spPr>
        <a:xfrm>
          <a:off x="1807374" y="3842523"/>
          <a:ext cx="468428" cy="468428"/>
        </a:xfrm>
        <a:prstGeom prst="ellipse">
          <a:avLst/>
        </a:prstGeom>
        <a:solidFill>
          <a:srgbClr val="191D34"/>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FB561B-289A-44F1-84FB-CF027A5E8C38}">
      <dsp:nvSpPr>
        <dsp:cNvPr id="0" name=""/>
        <dsp:cNvSpPr/>
      </dsp:nvSpPr>
      <dsp:spPr>
        <a:xfrm>
          <a:off x="1766368" y="2907118"/>
          <a:ext cx="702643" cy="468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endParaRPr lang="en-US" sz="2100" kern="1200" dirty="0"/>
        </a:p>
      </dsp:txBody>
      <dsp:txXfrm>
        <a:off x="1766368" y="2907118"/>
        <a:ext cx="702643" cy="468428"/>
      </dsp:txXfrm>
    </dsp:sp>
    <dsp:sp modelId="{65A67265-51E9-4C1F-A170-D6E910320C63}">
      <dsp:nvSpPr>
        <dsp:cNvPr id="0" name=""/>
        <dsp:cNvSpPr/>
      </dsp:nvSpPr>
      <dsp:spPr>
        <a:xfrm>
          <a:off x="3027481" y="3847324"/>
          <a:ext cx="468428" cy="468428"/>
        </a:xfrm>
        <a:prstGeom prst="ellipse">
          <a:avLst/>
        </a:prstGeom>
        <a:solidFill>
          <a:srgbClr val="C00000"/>
        </a:solidFill>
        <a:ln w="25400" cap="flat" cmpd="sng" algn="ctr">
          <a:solidFill>
            <a:srgbClr val="212745"/>
          </a:solidFill>
          <a:prstDash val="solid"/>
        </a:ln>
        <a:effectLst/>
      </dsp:spPr>
      <dsp:style>
        <a:lnRef idx="2">
          <a:scrgbClr r="0" g="0" b="0"/>
        </a:lnRef>
        <a:fillRef idx="1">
          <a:scrgbClr r="0" g="0" b="0"/>
        </a:fillRef>
        <a:effectRef idx="0">
          <a:scrgbClr r="0" g="0" b="0"/>
        </a:effectRef>
        <a:fontRef idx="minor">
          <a:schemeClr val="lt1"/>
        </a:fontRef>
      </dsp:style>
    </dsp:sp>
    <dsp:sp modelId="{4C147088-54FC-42BA-9BA1-D6CB608DA59E}">
      <dsp:nvSpPr>
        <dsp:cNvPr id="0" name=""/>
        <dsp:cNvSpPr/>
      </dsp:nvSpPr>
      <dsp:spPr>
        <a:xfrm>
          <a:off x="3054547" y="2907118"/>
          <a:ext cx="702643" cy="468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endParaRPr lang="en-US" sz="2100" kern="1200" dirty="0"/>
        </a:p>
      </dsp:txBody>
      <dsp:txXfrm>
        <a:off x="3054547" y="2907118"/>
        <a:ext cx="702643" cy="468428"/>
      </dsp:txXfrm>
    </dsp:sp>
    <dsp:sp modelId="{0FBBDE83-321D-466B-B2F5-43A62EA212A7}">
      <dsp:nvSpPr>
        <dsp:cNvPr id="0" name=""/>
        <dsp:cNvSpPr/>
      </dsp:nvSpPr>
      <dsp:spPr>
        <a:xfrm>
          <a:off x="3032545" y="4799059"/>
          <a:ext cx="468428" cy="468428"/>
        </a:xfrm>
        <a:prstGeom prst="ellipse">
          <a:avLst/>
        </a:prstGeom>
        <a:solidFill>
          <a:srgbClr val="191D34"/>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a:schemeClr val="lt1"/>
        </a:fontRef>
      </dsp:style>
    </dsp:sp>
    <dsp:sp modelId="{50994E10-5596-4C97-8F3D-BA3188C6757E}">
      <dsp:nvSpPr>
        <dsp:cNvPr id="0" name=""/>
        <dsp:cNvSpPr/>
      </dsp:nvSpPr>
      <dsp:spPr>
        <a:xfrm>
          <a:off x="3054547" y="3523101"/>
          <a:ext cx="702643" cy="468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endParaRPr lang="en-US" sz="2100" kern="1200" dirty="0"/>
        </a:p>
      </dsp:txBody>
      <dsp:txXfrm>
        <a:off x="3054547" y="3523101"/>
        <a:ext cx="702643" cy="468428"/>
      </dsp:txXfrm>
    </dsp:sp>
    <dsp:sp modelId="{7F41D877-1B29-4EA2-B2A7-C6C711F1193B}">
      <dsp:nvSpPr>
        <dsp:cNvPr id="0" name=""/>
        <dsp:cNvSpPr/>
      </dsp:nvSpPr>
      <dsp:spPr>
        <a:xfrm>
          <a:off x="4791865" y="2827948"/>
          <a:ext cx="468428" cy="468428"/>
        </a:xfrm>
        <a:prstGeom prst="ellipse">
          <a:avLst/>
        </a:prstGeom>
        <a:solidFill>
          <a:srgbClr val="C00000"/>
        </a:solidFill>
        <a:ln w="25400" cap="flat" cmpd="sng" algn="ctr">
          <a:solidFill>
            <a:schemeClr val="tx2">
              <a:lumMod val="50000"/>
            </a:schemeClr>
          </a:solidFill>
          <a:prstDash val="solid"/>
        </a:ln>
        <a:effectLst/>
      </dsp:spPr>
      <dsp:style>
        <a:lnRef idx="2">
          <a:scrgbClr r="0" g="0" b="0"/>
        </a:lnRef>
        <a:fillRef idx="1">
          <a:scrgbClr r="0" g="0" b="0"/>
        </a:fillRef>
        <a:effectRef idx="0">
          <a:scrgbClr r="0" g="0" b="0"/>
        </a:effectRef>
        <a:fontRef idx="minor">
          <a:schemeClr val="lt1"/>
        </a:fontRef>
      </dsp:style>
    </dsp:sp>
    <dsp:sp modelId="{5A6EA69B-776E-438C-B810-A2FB017EC415}">
      <dsp:nvSpPr>
        <dsp:cNvPr id="0" name=""/>
        <dsp:cNvSpPr/>
      </dsp:nvSpPr>
      <dsp:spPr>
        <a:xfrm>
          <a:off x="4986816" y="2291134"/>
          <a:ext cx="702643" cy="468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endParaRPr lang="en-US" sz="2100" kern="1200" dirty="0"/>
        </a:p>
      </dsp:txBody>
      <dsp:txXfrm>
        <a:off x="4986816" y="2291134"/>
        <a:ext cx="702643" cy="468428"/>
      </dsp:txXfrm>
    </dsp:sp>
    <dsp:sp modelId="{753D2C21-DC26-4EE6-A9DF-832D96E9F99A}">
      <dsp:nvSpPr>
        <dsp:cNvPr id="0" name=""/>
        <dsp:cNvSpPr/>
      </dsp:nvSpPr>
      <dsp:spPr>
        <a:xfrm>
          <a:off x="4062915" y="3852857"/>
          <a:ext cx="468428" cy="468428"/>
        </a:xfrm>
        <a:prstGeom prst="ellipse">
          <a:avLst/>
        </a:prstGeom>
        <a:solidFill>
          <a:srgbClr val="191D34"/>
        </a:solidFill>
        <a:ln w="25400" cap="flat" cmpd="sng" algn="ctr">
          <a:solidFill>
            <a:srgbClr val="048DB8"/>
          </a:solidFill>
          <a:prstDash val="solid"/>
        </a:ln>
        <a:effectLst/>
      </dsp:spPr>
      <dsp:style>
        <a:lnRef idx="2">
          <a:scrgbClr r="0" g="0" b="0"/>
        </a:lnRef>
        <a:fillRef idx="1">
          <a:scrgbClr r="0" g="0" b="0"/>
        </a:fillRef>
        <a:effectRef idx="0">
          <a:scrgbClr r="0" g="0" b="0"/>
        </a:effectRef>
        <a:fontRef idx="minor">
          <a:schemeClr val="lt1"/>
        </a:fontRef>
      </dsp:style>
    </dsp:sp>
    <dsp:sp modelId="{383F4D6C-06FD-4B01-8F3D-F85295A9573D}">
      <dsp:nvSpPr>
        <dsp:cNvPr id="0" name=""/>
        <dsp:cNvSpPr/>
      </dsp:nvSpPr>
      <dsp:spPr>
        <a:xfrm>
          <a:off x="4342726" y="2907118"/>
          <a:ext cx="702643" cy="468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endParaRPr lang="en-US" sz="2100" kern="1200" dirty="0"/>
        </a:p>
      </dsp:txBody>
      <dsp:txXfrm>
        <a:off x="4342726" y="2907118"/>
        <a:ext cx="702643" cy="468428"/>
      </dsp:txXfrm>
    </dsp:sp>
    <dsp:sp modelId="{874402B0-94B3-4065-8308-A5470222B684}">
      <dsp:nvSpPr>
        <dsp:cNvPr id="0" name=""/>
        <dsp:cNvSpPr/>
      </dsp:nvSpPr>
      <dsp:spPr>
        <a:xfrm>
          <a:off x="5481697" y="3856712"/>
          <a:ext cx="468428" cy="468428"/>
        </a:xfrm>
        <a:prstGeom prst="ellipse">
          <a:avLst/>
        </a:prstGeom>
        <a:solidFill>
          <a:srgbClr val="191D34"/>
        </a:solidFill>
        <a:ln w="25400" cap="flat" cmpd="sng" algn="ctr">
          <a:solidFill>
            <a:srgbClr val="42B0D2"/>
          </a:solidFill>
          <a:prstDash val="solid"/>
        </a:ln>
        <a:effectLst/>
      </dsp:spPr>
      <dsp:style>
        <a:lnRef idx="2">
          <a:scrgbClr r="0" g="0" b="0"/>
        </a:lnRef>
        <a:fillRef idx="1">
          <a:scrgbClr r="0" g="0" b="0"/>
        </a:fillRef>
        <a:effectRef idx="0">
          <a:scrgbClr r="0" g="0" b="0"/>
        </a:effectRef>
        <a:fontRef idx="minor">
          <a:schemeClr val="lt1"/>
        </a:fontRef>
      </dsp:style>
    </dsp:sp>
    <dsp:sp modelId="{C564E1DD-8598-4FA2-8AC3-FB9970112159}">
      <dsp:nvSpPr>
        <dsp:cNvPr id="0" name=""/>
        <dsp:cNvSpPr/>
      </dsp:nvSpPr>
      <dsp:spPr>
        <a:xfrm>
          <a:off x="5630906" y="2907118"/>
          <a:ext cx="702643" cy="468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endParaRPr lang="en-US" sz="2100" kern="1200" dirty="0"/>
        </a:p>
      </dsp:txBody>
      <dsp:txXfrm>
        <a:off x="5630906" y="2907118"/>
        <a:ext cx="702643" cy="468428"/>
      </dsp:txXfrm>
    </dsp:sp>
    <dsp:sp modelId="{96754964-2F62-4DB9-9EB1-0CDB9E8A529B}">
      <dsp:nvSpPr>
        <dsp:cNvPr id="0" name=""/>
        <dsp:cNvSpPr/>
      </dsp:nvSpPr>
      <dsp:spPr>
        <a:xfrm>
          <a:off x="7136338" y="2827948"/>
          <a:ext cx="468428" cy="468428"/>
        </a:xfrm>
        <a:prstGeom prst="ellipse">
          <a:avLst/>
        </a:prstGeom>
        <a:solidFill>
          <a:srgbClr val="C00000"/>
        </a:solidFill>
        <a:ln w="25400" cap="flat" cmpd="sng" algn="ctr">
          <a:solidFill>
            <a:srgbClr val="212745"/>
          </a:solidFill>
          <a:prstDash val="solid"/>
        </a:ln>
        <a:effectLst/>
      </dsp:spPr>
      <dsp:style>
        <a:lnRef idx="2">
          <a:scrgbClr r="0" g="0" b="0"/>
        </a:lnRef>
        <a:fillRef idx="1">
          <a:scrgbClr r="0" g="0" b="0"/>
        </a:fillRef>
        <a:effectRef idx="0">
          <a:scrgbClr r="0" g="0" b="0"/>
        </a:effectRef>
        <a:fontRef idx="minor">
          <a:schemeClr val="lt1"/>
        </a:fontRef>
      </dsp:style>
    </dsp:sp>
    <dsp:sp modelId="{443EDE38-C212-4FBA-BEB7-B5D48818C3FC}">
      <dsp:nvSpPr>
        <dsp:cNvPr id="0" name=""/>
        <dsp:cNvSpPr/>
      </dsp:nvSpPr>
      <dsp:spPr>
        <a:xfrm>
          <a:off x="7563175" y="2291134"/>
          <a:ext cx="702643" cy="468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endParaRPr lang="en-US" sz="2100" kern="1200" dirty="0"/>
        </a:p>
      </dsp:txBody>
      <dsp:txXfrm>
        <a:off x="7563175" y="2291134"/>
        <a:ext cx="702643" cy="468428"/>
      </dsp:txXfrm>
    </dsp:sp>
    <dsp:sp modelId="{AD75A403-E368-433A-9486-10D865EDEFE4}">
      <dsp:nvSpPr>
        <dsp:cNvPr id="0" name=""/>
        <dsp:cNvSpPr/>
      </dsp:nvSpPr>
      <dsp:spPr>
        <a:xfrm>
          <a:off x="6454647" y="3854501"/>
          <a:ext cx="468428" cy="468428"/>
        </a:xfrm>
        <a:prstGeom prst="ellipse">
          <a:avLst/>
        </a:prstGeom>
        <a:solidFill>
          <a:srgbClr val="C00000"/>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sp>
    <dsp:sp modelId="{B8CFDDD5-DF30-4E56-B3C4-E86E7F5F3908}">
      <dsp:nvSpPr>
        <dsp:cNvPr id="0" name=""/>
        <dsp:cNvSpPr/>
      </dsp:nvSpPr>
      <dsp:spPr>
        <a:xfrm>
          <a:off x="6919085" y="2907118"/>
          <a:ext cx="702643" cy="468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endParaRPr lang="en-US" sz="2100" kern="1200" dirty="0"/>
        </a:p>
      </dsp:txBody>
      <dsp:txXfrm>
        <a:off x="6919085" y="2907118"/>
        <a:ext cx="702643" cy="468428"/>
      </dsp:txXfrm>
    </dsp:sp>
    <dsp:sp modelId="{3C9360C0-8178-4641-B423-265F61D6A8AD}">
      <dsp:nvSpPr>
        <dsp:cNvPr id="0" name=""/>
        <dsp:cNvSpPr/>
      </dsp:nvSpPr>
      <dsp:spPr>
        <a:xfrm>
          <a:off x="5778606" y="4958098"/>
          <a:ext cx="468428" cy="468428"/>
        </a:xfrm>
        <a:prstGeom prst="ellipse">
          <a:avLst/>
        </a:prstGeom>
        <a:solidFill>
          <a:srgbClr val="191D34"/>
        </a:solidFill>
        <a:ln w="25400" cap="flat" cmpd="sng" algn="ctr">
          <a:solidFill>
            <a:srgbClr val="42B0D2"/>
          </a:solidFill>
          <a:prstDash val="solid"/>
        </a:ln>
        <a:effectLst/>
      </dsp:spPr>
      <dsp:style>
        <a:lnRef idx="2">
          <a:scrgbClr r="0" g="0" b="0"/>
        </a:lnRef>
        <a:fillRef idx="1">
          <a:scrgbClr r="0" g="0" b="0"/>
        </a:fillRef>
        <a:effectRef idx="0">
          <a:scrgbClr r="0" g="0" b="0"/>
        </a:effectRef>
        <a:fontRef idx="minor">
          <a:schemeClr val="lt1"/>
        </a:fontRef>
      </dsp:style>
    </dsp:sp>
    <dsp:sp modelId="{6DF8765B-E162-4CA1-85C6-2C8C7C62FCC5}">
      <dsp:nvSpPr>
        <dsp:cNvPr id="0" name=""/>
        <dsp:cNvSpPr/>
      </dsp:nvSpPr>
      <dsp:spPr>
        <a:xfrm>
          <a:off x="6274995" y="3523101"/>
          <a:ext cx="702643" cy="468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endParaRPr lang="en-US" sz="2100" kern="1200" dirty="0"/>
        </a:p>
      </dsp:txBody>
      <dsp:txXfrm>
        <a:off x="6274995" y="3523101"/>
        <a:ext cx="702643" cy="468428"/>
      </dsp:txXfrm>
    </dsp:sp>
    <dsp:sp modelId="{2578853F-CA79-41F2-A8A9-E9015C4CDE74}">
      <dsp:nvSpPr>
        <dsp:cNvPr id="0" name=""/>
        <dsp:cNvSpPr/>
      </dsp:nvSpPr>
      <dsp:spPr>
        <a:xfrm>
          <a:off x="7029620" y="4958098"/>
          <a:ext cx="468428" cy="468428"/>
        </a:xfrm>
        <a:prstGeom prst="ellipse">
          <a:avLst/>
        </a:prstGeom>
        <a:solidFill>
          <a:srgbClr val="C00000"/>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sp>
    <dsp:sp modelId="{4BBCB797-AC0C-4CAF-A878-CBD478F1415E}">
      <dsp:nvSpPr>
        <dsp:cNvPr id="0" name=""/>
        <dsp:cNvSpPr/>
      </dsp:nvSpPr>
      <dsp:spPr>
        <a:xfrm>
          <a:off x="7563175" y="3523101"/>
          <a:ext cx="702643" cy="468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endParaRPr lang="en-US" sz="2100" kern="1200" dirty="0"/>
        </a:p>
      </dsp:txBody>
      <dsp:txXfrm>
        <a:off x="7563175" y="3523101"/>
        <a:ext cx="702643" cy="468428"/>
      </dsp:txXfrm>
    </dsp:sp>
    <dsp:sp modelId="{D277EFF2-2A12-4953-9C7D-12E06E2C991A}">
      <dsp:nvSpPr>
        <dsp:cNvPr id="0" name=""/>
        <dsp:cNvSpPr/>
      </dsp:nvSpPr>
      <dsp:spPr>
        <a:xfrm>
          <a:off x="7836165" y="3856712"/>
          <a:ext cx="468428" cy="468428"/>
        </a:xfrm>
        <a:prstGeom prst="ellipse">
          <a:avLst/>
        </a:prstGeom>
        <a:solidFill>
          <a:srgbClr val="191D34"/>
        </a:solidFill>
        <a:ln w="25400" cap="flat" cmpd="sng" algn="ctr">
          <a:solidFill>
            <a:srgbClr val="42B0D2"/>
          </a:solidFill>
          <a:prstDash val="solid"/>
        </a:ln>
        <a:effectLst/>
      </dsp:spPr>
      <dsp:style>
        <a:lnRef idx="2">
          <a:scrgbClr r="0" g="0" b="0"/>
        </a:lnRef>
        <a:fillRef idx="1">
          <a:scrgbClr r="0" g="0" b="0"/>
        </a:fillRef>
        <a:effectRef idx="0">
          <a:scrgbClr r="0" g="0" b="0"/>
        </a:effectRef>
        <a:fontRef idx="minor">
          <a:schemeClr val="lt1"/>
        </a:fontRef>
      </dsp:style>
    </dsp:sp>
    <dsp:sp modelId="{1F3CC4D2-9C97-4FB1-8BCA-F2FE537709ED}">
      <dsp:nvSpPr>
        <dsp:cNvPr id="0" name=""/>
        <dsp:cNvSpPr/>
      </dsp:nvSpPr>
      <dsp:spPr>
        <a:xfrm>
          <a:off x="8207264" y="2907118"/>
          <a:ext cx="702643" cy="468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endParaRPr lang="en-US" sz="2100" kern="1200" dirty="0"/>
        </a:p>
      </dsp:txBody>
      <dsp:txXfrm>
        <a:off x="8207264" y="2907118"/>
        <a:ext cx="702643" cy="46842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80A3ED-3468-426F-A4FF-C9398070A3C5}">
      <dsp:nvSpPr>
        <dsp:cNvPr id="0" name=""/>
        <dsp:cNvSpPr/>
      </dsp:nvSpPr>
      <dsp:spPr>
        <a:xfrm>
          <a:off x="0" y="0"/>
          <a:ext cx="8594725" cy="969914"/>
        </a:xfrm>
        <a:prstGeom prst="roundRect">
          <a:avLst>
            <a:gd name="adj" fmla="val 10000"/>
          </a:avLst>
        </a:prstGeom>
        <a:solidFill>
          <a:srgbClr val="42B0D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Rapid HIV test conducted</a:t>
          </a:r>
        </a:p>
      </dsp:txBody>
      <dsp:txXfrm>
        <a:off x="1815936" y="0"/>
        <a:ext cx="6778788" cy="969914"/>
      </dsp:txXfrm>
    </dsp:sp>
    <dsp:sp modelId="{94E019F3-622D-421F-83D8-2408DA1548AD}">
      <dsp:nvSpPr>
        <dsp:cNvPr id="0" name=""/>
        <dsp:cNvSpPr/>
      </dsp:nvSpPr>
      <dsp:spPr>
        <a:xfrm>
          <a:off x="96991" y="96991"/>
          <a:ext cx="1718945" cy="775931"/>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000" b="-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532153-8CE6-47DF-B390-D6AFCF6AD11D}">
      <dsp:nvSpPr>
        <dsp:cNvPr id="0" name=""/>
        <dsp:cNvSpPr/>
      </dsp:nvSpPr>
      <dsp:spPr>
        <a:xfrm>
          <a:off x="0" y="1066906"/>
          <a:ext cx="8594725" cy="9699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If positive, link to HIV care and treatment</a:t>
          </a:r>
        </a:p>
      </dsp:txBody>
      <dsp:txXfrm>
        <a:off x="1815936" y="1066906"/>
        <a:ext cx="6778788" cy="969914"/>
      </dsp:txXfrm>
    </dsp:sp>
    <dsp:sp modelId="{A1FDE6B5-C699-4BB0-9AC9-ACB1447FD3CD}">
      <dsp:nvSpPr>
        <dsp:cNvPr id="0" name=""/>
        <dsp:cNvSpPr/>
      </dsp:nvSpPr>
      <dsp:spPr>
        <a:xfrm>
          <a:off x="96991" y="1163897"/>
          <a:ext cx="1718945" cy="775931"/>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7000" b="-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69D271-481F-44BD-AFB7-1077345633E4}">
      <dsp:nvSpPr>
        <dsp:cNvPr id="0" name=""/>
        <dsp:cNvSpPr/>
      </dsp:nvSpPr>
      <dsp:spPr>
        <a:xfrm>
          <a:off x="0" y="2133812"/>
          <a:ext cx="8594725" cy="11490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If negative, offer HIV counseling and prevention services as indicated (e.g. condoms, lubricants, </a:t>
          </a:r>
          <a:r>
            <a:rPr lang="en-US" sz="2800" kern="1200" dirty="0" err="1"/>
            <a:t>PrEP</a:t>
          </a:r>
          <a:r>
            <a:rPr lang="en-US" sz="2800" kern="1200" dirty="0"/>
            <a:t>, etc.)</a:t>
          </a:r>
        </a:p>
      </dsp:txBody>
      <dsp:txXfrm>
        <a:off x="1815936" y="2133812"/>
        <a:ext cx="6778788" cy="1149077"/>
      </dsp:txXfrm>
    </dsp:sp>
    <dsp:sp modelId="{B225CBC0-1E87-424D-AA60-3B2137374938}">
      <dsp:nvSpPr>
        <dsp:cNvPr id="0" name=""/>
        <dsp:cNvSpPr/>
      </dsp:nvSpPr>
      <dsp:spPr>
        <a:xfrm>
          <a:off x="96991" y="2320385"/>
          <a:ext cx="1718945" cy="775931"/>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4000" b="-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EC671B-B0D3-452D-BC1D-D3DD0D989B16}">
      <dsp:nvSpPr>
        <dsp:cNvPr id="0" name=""/>
        <dsp:cNvSpPr/>
      </dsp:nvSpPr>
      <dsp:spPr>
        <a:xfrm>
          <a:off x="0" y="3379881"/>
          <a:ext cx="8594725" cy="9699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Offer high-risk members opportunity to recruit their social and sexual network members for HTS</a:t>
          </a:r>
        </a:p>
      </dsp:txBody>
      <dsp:txXfrm>
        <a:off x="1815936" y="3379881"/>
        <a:ext cx="6778788" cy="969914"/>
      </dsp:txXfrm>
    </dsp:sp>
    <dsp:sp modelId="{030CB5D2-3058-4D9F-A157-296254370329}">
      <dsp:nvSpPr>
        <dsp:cNvPr id="0" name=""/>
        <dsp:cNvSpPr/>
      </dsp:nvSpPr>
      <dsp:spPr>
        <a:xfrm>
          <a:off x="96991" y="3476873"/>
          <a:ext cx="1718945" cy="775931"/>
        </a:xfrm>
        <a:prstGeom prst="roundRect">
          <a:avLst>
            <a:gd name="adj" fmla="val 1000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8000" b="-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093F11-3560-4EF8-AD4B-5C714DEF7FDA}" type="datetimeFigureOut">
              <a:rPr lang="en-US" smtClean="0"/>
              <a:t>3/10/2023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D5EB7A-15B7-41E5-9104-708A396D060F}" type="slidenum">
              <a:rPr lang="en-US" smtClean="0"/>
              <a:t>‹#›</a:t>
            </a:fld>
            <a:endParaRPr lang="en-US"/>
          </a:p>
        </p:txBody>
      </p:sp>
    </p:spTree>
    <p:extLst>
      <p:ext uri="{BB962C8B-B14F-4D97-AF65-F5344CB8AC3E}">
        <p14:creationId xmlns:p14="http://schemas.microsoft.com/office/powerpoint/2010/main" val="567216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Social network strategy (SNS) is a case-finding strategy that </a:t>
            </a:r>
            <a:r>
              <a:rPr lang="en-US" b="0" dirty="0"/>
              <a:t>uses </a:t>
            </a:r>
            <a:r>
              <a:rPr lang="en-US" dirty="0"/>
              <a:t>social network connections to </a:t>
            </a:r>
            <a:r>
              <a:rPr lang="en-US" dirty="0">
                <a:solidFill>
                  <a:srgbClr val="42B0D2"/>
                </a:solidFill>
              </a:rPr>
              <a:t>locate individuals at the highest risk for </a:t>
            </a:r>
            <a:r>
              <a:rPr lang="en-US" i="0" dirty="0">
                <a:solidFill>
                  <a:srgbClr val="42B0D2"/>
                </a:solidFill>
              </a:rPr>
              <a:t>HIV.</a:t>
            </a:r>
            <a:endParaRPr lang="en-US" baseline="0" dirty="0"/>
          </a:p>
          <a:p>
            <a:endParaRPr lang="en-US" baseline="0" dirty="0"/>
          </a:p>
          <a:p>
            <a:r>
              <a:rPr lang="en-US" baseline="0" dirty="0"/>
              <a:t>It has been used to find new HIV cases among populations who have difficulty accessing HIV testing services (e.g., key populations). It has also been used to find previously diagnosed individuals who were out of care, and who may then be linked to ART for the first time or re-engaged in ART services (e.g., Ukraine’s Optimized Case Finding).  </a:t>
            </a:r>
            <a:endParaRPr lang="en-US" dirty="0"/>
          </a:p>
        </p:txBody>
      </p:sp>
      <p:sp>
        <p:nvSpPr>
          <p:cNvPr id="4" name="Slide Number Placeholder 3"/>
          <p:cNvSpPr>
            <a:spLocks noGrp="1"/>
          </p:cNvSpPr>
          <p:nvPr>
            <p:ph type="sldNum" sz="quarter" idx="10"/>
          </p:nvPr>
        </p:nvSpPr>
        <p:spPr/>
        <p:txBody>
          <a:bodyPr/>
          <a:lstStyle/>
          <a:p>
            <a:fld id="{5C7971BC-17B4-41AC-B919-720FEC275B0D}" type="slidenum">
              <a:rPr lang="en-US" smtClean="0"/>
              <a:t>3</a:t>
            </a:fld>
            <a:endParaRPr lang="en-US"/>
          </a:p>
        </p:txBody>
      </p:sp>
    </p:spTree>
    <p:extLst>
      <p:ext uri="{BB962C8B-B14F-4D97-AF65-F5344CB8AC3E}">
        <p14:creationId xmlns:p14="http://schemas.microsoft.com/office/powerpoint/2010/main" val="4301219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order to link network members with recruiters, a coupon or voucher must be used. This coupon is given to the recruiter to give to their network members. Network members should present the coupon upon testing. Coupons should include important information such as project name, logo, testing locations, contact numbers, and unique coupon numbers. </a:t>
            </a:r>
          </a:p>
          <a:p>
            <a:r>
              <a:rPr lang="en-US" baseline="0" dirty="0"/>
              <a:t>Note: Each coupon number will be the network member’s identification number once presented to the HTS.</a:t>
            </a:r>
          </a:p>
          <a:p>
            <a:endParaRPr lang="en-US" baseline="0" dirty="0"/>
          </a:p>
          <a:p>
            <a:r>
              <a:rPr lang="en-US" baseline="0" dirty="0"/>
              <a:t>For best results, someone on the team should be responsible for carefully managing the distribution and tracking of coupons.</a:t>
            </a:r>
            <a:endParaRPr lang="en-US" dirty="0"/>
          </a:p>
        </p:txBody>
      </p:sp>
      <p:sp>
        <p:nvSpPr>
          <p:cNvPr id="4" name="Slide Number Placeholder 3"/>
          <p:cNvSpPr>
            <a:spLocks noGrp="1"/>
          </p:cNvSpPr>
          <p:nvPr>
            <p:ph type="sldNum" sz="quarter" idx="10"/>
          </p:nvPr>
        </p:nvSpPr>
        <p:spPr/>
        <p:txBody>
          <a:bodyPr/>
          <a:lstStyle/>
          <a:p>
            <a:fld id="{5C7971BC-17B4-41AC-B919-720FEC275B0D}" type="slidenum">
              <a:rPr lang="en-US" smtClean="0"/>
              <a:t>18</a:t>
            </a:fld>
            <a:endParaRPr lang="en-US"/>
          </a:p>
        </p:txBody>
      </p:sp>
    </p:spTree>
    <p:extLst>
      <p:ext uri="{BB962C8B-B14F-4D97-AF65-F5344CB8AC3E}">
        <p14:creationId xmlns:p14="http://schemas.microsoft.com/office/powerpoint/2010/main" val="1517426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 side of</a:t>
            </a:r>
            <a:r>
              <a:rPr lang="en-US" baseline="0" dirty="0"/>
              <a:t> the coupon.</a:t>
            </a:r>
            <a:endParaRPr lang="en-US" dirty="0"/>
          </a:p>
        </p:txBody>
      </p:sp>
      <p:sp>
        <p:nvSpPr>
          <p:cNvPr id="4" name="Slide Number Placeholder 3"/>
          <p:cNvSpPr>
            <a:spLocks noGrp="1"/>
          </p:cNvSpPr>
          <p:nvPr>
            <p:ph type="sldNum" sz="quarter" idx="10"/>
          </p:nvPr>
        </p:nvSpPr>
        <p:spPr/>
        <p:txBody>
          <a:bodyPr/>
          <a:lstStyle/>
          <a:p>
            <a:fld id="{5C7971BC-17B4-41AC-B919-720FEC275B0D}" type="slidenum">
              <a:rPr lang="en-US" smtClean="0"/>
              <a:t>19</a:t>
            </a:fld>
            <a:endParaRPr lang="en-US"/>
          </a:p>
        </p:txBody>
      </p:sp>
    </p:spTree>
    <p:extLst>
      <p:ext uri="{BB962C8B-B14F-4D97-AF65-F5344CB8AC3E}">
        <p14:creationId xmlns:p14="http://schemas.microsoft.com/office/powerpoint/2010/main" val="2459345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Recruitment</a:t>
            </a:r>
            <a:r>
              <a:rPr lang="en-US" baseline="0" dirty="0"/>
              <a:t> should be monitored and tracked in order to make strategic decisions, pay participants, and determine the success of SNS. This can be done using a simple spreadsheet or other more sophisticated tools. </a:t>
            </a:r>
            <a:endParaRPr lang="en-US" dirty="0"/>
          </a:p>
        </p:txBody>
      </p:sp>
      <p:sp>
        <p:nvSpPr>
          <p:cNvPr id="4" name="Slide Number Placeholder 3"/>
          <p:cNvSpPr>
            <a:spLocks noGrp="1"/>
          </p:cNvSpPr>
          <p:nvPr>
            <p:ph type="sldNum" sz="quarter" idx="10"/>
          </p:nvPr>
        </p:nvSpPr>
        <p:spPr/>
        <p:txBody>
          <a:bodyPr/>
          <a:lstStyle/>
          <a:p>
            <a:fld id="{5C7971BC-17B4-41AC-B919-720FEC275B0D}" type="slidenum">
              <a:rPr lang="en-US" smtClean="0"/>
              <a:t>20</a:t>
            </a:fld>
            <a:endParaRPr lang="en-US"/>
          </a:p>
        </p:txBody>
      </p:sp>
    </p:spTree>
    <p:extLst>
      <p:ext uri="{BB962C8B-B14F-4D97-AF65-F5344CB8AC3E}">
        <p14:creationId xmlns:p14="http://schemas.microsoft.com/office/powerpoint/2010/main" val="3757884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fourth</a:t>
            </a:r>
            <a:r>
              <a:rPr lang="en-US" baseline="0" dirty="0"/>
              <a:t> and final phase involves testing network members and offering them the opportunity to recruit members of their network for HIV testing. </a:t>
            </a:r>
            <a:endParaRPr lang="en-US" dirty="0"/>
          </a:p>
        </p:txBody>
      </p:sp>
      <p:sp>
        <p:nvSpPr>
          <p:cNvPr id="4" name="Slide Number Placeholder 3"/>
          <p:cNvSpPr>
            <a:spLocks noGrp="1"/>
          </p:cNvSpPr>
          <p:nvPr>
            <p:ph type="sldNum" sz="quarter" idx="10"/>
          </p:nvPr>
        </p:nvSpPr>
        <p:spPr/>
        <p:txBody>
          <a:bodyPr/>
          <a:lstStyle/>
          <a:p>
            <a:fld id="{5C7971BC-17B4-41AC-B919-720FEC275B0D}" type="slidenum">
              <a:rPr lang="en-US" smtClean="0"/>
              <a:t>21</a:t>
            </a:fld>
            <a:endParaRPr lang="en-US"/>
          </a:p>
        </p:txBody>
      </p:sp>
    </p:spTree>
    <p:extLst>
      <p:ext uri="{BB962C8B-B14F-4D97-AF65-F5344CB8AC3E}">
        <p14:creationId xmlns:p14="http://schemas.microsoft.com/office/powerpoint/2010/main" val="33068163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many</a:t>
            </a:r>
            <a:r>
              <a:rPr lang="en-US" baseline="0" dirty="0"/>
              <a:t> operational issues to consider when implementing SNS. Most importantly, project sites should tailor their programs to their specific needs. </a:t>
            </a:r>
            <a:endParaRPr lang="en-US" dirty="0"/>
          </a:p>
        </p:txBody>
      </p:sp>
      <p:sp>
        <p:nvSpPr>
          <p:cNvPr id="4" name="Slide Number Placeholder 3"/>
          <p:cNvSpPr>
            <a:spLocks noGrp="1"/>
          </p:cNvSpPr>
          <p:nvPr>
            <p:ph type="sldNum" sz="quarter" idx="10"/>
          </p:nvPr>
        </p:nvSpPr>
        <p:spPr/>
        <p:txBody>
          <a:bodyPr/>
          <a:lstStyle/>
          <a:p>
            <a:fld id="{5C7971BC-17B4-41AC-B919-720FEC275B0D}" type="slidenum">
              <a:rPr lang="en-US" smtClean="0"/>
              <a:t>34</a:t>
            </a:fld>
            <a:endParaRPr lang="en-US"/>
          </a:p>
        </p:txBody>
      </p:sp>
    </p:spTree>
    <p:extLst>
      <p:ext uri="{BB962C8B-B14F-4D97-AF65-F5344CB8AC3E}">
        <p14:creationId xmlns:p14="http://schemas.microsoft.com/office/powerpoint/2010/main" val="39497620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7971BC-17B4-41AC-B919-720FEC275B0D}" type="slidenum">
              <a:rPr lang="en-US" smtClean="0"/>
              <a:t>36</a:t>
            </a:fld>
            <a:endParaRPr lang="en-US" dirty="0"/>
          </a:p>
        </p:txBody>
      </p:sp>
    </p:spTree>
    <p:extLst>
      <p:ext uri="{BB962C8B-B14F-4D97-AF65-F5344CB8AC3E}">
        <p14:creationId xmlns:p14="http://schemas.microsoft.com/office/powerpoint/2010/main" val="1736514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underlying</a:t>
            </a:r>
            <a:r>
              <a:rPr lang="en-US" baseline="0" dirty="0"/>
              <a:t> assumption of SNS is </a:t>
            </a:r>
            <a:r>
              <a:rPr lang="en-US" b="0" baseline="0" dirty="0"/>
              <a:t>that p</a:t>
            </a:r>
            <a:r>
              <a:rPr lang="en-US" b="0" dirty="0"/>
              <a:t>eople in the same social network share similar risk behaviors for HIV. This is not limited to </a:t>
            </a:r>
            <a:r>
              <a:rPr lang="en-US" b="0" baseline="0" dirty="0"/>
              <a:t>current behaviors, but includes past behaviors.</a:t>
            </a:r>
            <a:endParaRPr lang="en-US" dirty="0"/>
          </a:p>
          <a:p>
            <a:endParaRPr lang="en-US" baseline="0" dirty="0"/>
          </a:p>
          <a:p>
            <a:r>
              <a:rPr lang="en-US" baseline="0" dirty="0"/>
              <a:t>The overall strategy is to enlist HIV-positive and high-risk, HIV-negative persons to recruit individuals from their social, sexual, and drug-using networks for HIV testing services. Once recruited and tested, network members become recruiters and refer members of their networks for testing. This process continues, creating chains of recruitment that can penetrate hidden networks.</a:t>
            </a:r>
          </a:p>
          <a:p>
            <a:endParaRPr lang="en-US" baseline="0" dirty="0"/>
          </a:p>
          <a:p>
            <a:r>
              <a:rPr lang="en-US" baseline="0" dirty="0"/>
              <a:t>SNS is sometimes distinguished from index partner testing (partner services) through the use of some type of small reward or incentive, which could be monetary or non-monetary.</a:t>
            </a:r>
          </a:p>
          <a:p>
            <a:endParaRPr lang="en-US" baseline="0" dirty="0"/>
          </a:p>
        </p:txBody>
      </p:sp>
      <p:sp>
        <p:nvSpPr>
          <p:cNvPr id="4" name="Slide Number Placeholder 3"/>
          <p:cNvSpPr>
            <a:spLocks noGrp="1"/>
          </p:cNvSpPr>
          <p:nvPr>
            <p:ph type="sldNum" sz="quarter" idx="10"/>
          </p:nvPr>
        </p:nvSpPr>
        <p:spPr/>
        <p:txBody>
          <a:bodyPr/>
          <a:lstStyle/>
          <a:p>
            <a:fld id="{5C7971BC-17B4-41AC-B919-720FEC275B0D}" type="slidenum">
              <a:rPr lang="en-US" smtClean="0"/>
              <a:t>6</a:t>
            </a:fld>
            <a:endParaRPr lang="en-US"/>
          </a:p>
        </p:txBody>
      </p:sp>
    </p:spTree>
    <p:extLst>
      <p:ext uri="{BB962C8B-B14F-4D97-AF65-F5344CB8AC3E}">
        <p14:creationId xmlns:p14="http://schemas.microsoft.com/office/powerpoint/2010/main" val="2621002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SNS</a:t>
            </a:r>
            <a:r>
              <a:rPr lang="en-US" baseline="0" dirty="0"/>
              <a:t> is implemented in four phases.</a:t>
            </a:r>
            <a:endParaRPr lang="en-US" dirty="0"/>
          </a:p>
        </p:txBody>
      </p:sp>
      <p:sp>
        <p:nvSpPr>
          <p:cNvPr id="4" name="Slide Number Placeholder 3"/>
          <p:cNvSpPr>
            <a:spLocks noGrp="1"/>
          </p:cNvSpPr>
          <p:nvPr>
            <p:ph type="sldNum" sz="quarter" idx="10"/>
          </p:nvPr>
        </p:nvSpPr>
        <p:spPr/>
        <p:txBody>
          <a:bodyPr/>
          <a:lstStyle/>
          <a:p>
            <a:fld id="{5C7971BC-17B4-41AC-B919-720FEC275B0D}" type="slidenum">
              <a:rPr lang="en-US" smtClean="0"/>
              <a:t>8</a:t>
            </a:fld>
            <a:endParaRPr lang="en-US"/>
          </a:p>
        </p:txBody>
      </p:sp>
    </p:spTree>
    <p:extLst>
      <p:ext uri="{BB962C8B-B14F-4D97-AF65-F5344CB8AC3E}">
        <p14:creationId xmlns:p14="http://schemas.microsoft.com/office/powerpoint/2010/main" val="1279183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phase</a:t>
            </a:r>
            <a:r>
              <a:rPr lang="en-US" baseline="0" dirty="0"/>
              <a:t> of SNS implementation is to identify an effective recruiter to start the incentivized recruitment process. </a:t>
            </a:r>
            <a:endParaRPr lang="en-US" dirty="0"/>
          </a:p>
        </p:txBody>
      </p:sp>
      <p:sp>
        <p:nvSpPr>
          <p:cNvPr id="4" name="Slide Number Placeholder 3"/>
          <p:cNvSpPr>
            <a:spLocks noGrp="1"/>
          </p:cNvSpPr>
          <p:nvPr>
            <p:ph type="sldNum" sz="quarter" idx="10"/>
          </p:nvPr>
        </p:nvSpPr>
        <p:spPr/>
        <p:txBody>
          <a:bodyPr/>
          <a:lstStyle/>
          <a:p>
            <a:fld id="{5C7971BC-17B4-41AC-B919-720FEC275B0D}" type="slidenum">
              <a:rPr lang="en-US" smtClean="0"/>
              <a:t>9</a:t>
            </a:fld>
            <a:endParaRPr lang="en-US"/>
          </a:p>
        </p:txBody>
      </p:sp>
    </p:spTree>
    <p:extLst>
      <p:ext uri="{BB962C8B-B14F-4D97-AF65-F5344CB8AC3E}">
        <p14:creationId xmlns:p14="http://schemas.microsoft.com/office/powerpoint/2010/main" val="1657486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Generally,</a:t>
            </a:r>
            <a:r>
              <a:rPr lang="en-US" baseline="0" dirty="0"/>
              <a:t> there are two methods of finding an effective recruiter:</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Project staff can identify a new</a:t>
            </a:r>
            <a:r>
              <a:rPr lang="en-US" dirty="0"/>
              <a:t>ly diagnosed person (or high-risk,</a:t>
            </a:r>
            <a:r>
              <a:rPr lang="en-US" baseline="0" dirty="0"/>
              <a:t> HIV-negative person) </a:t>
            </a:r>
            <a:r>
              <a:rPr lang="en-US" dirty="0"/>
              <a:t>at an HTS location</a:t>
            </a:r>
            <a:r>
              <a:rPr lang="en-US" baseline="0" dirty="0"/>
              <a:t> who might be an effective recruiter;</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Project staff can use</a:t>
            </a:r>
            <a:r>
              <a:rPr lang="en-US" dirty="0"/>
              <a:t> a peer/outreach member to refer social network members who may not normally attend HTS facilities.</a:t>
            </a:r>
          </a:p>
        </p:txBody>
      </p:sp>
      <p:sp>
        <p:nvSpPr>
          <p:cNvPr id="4" name="Slide Number Placeholder 3"/>
          <p:cNvSpPr>
            <a:spLocks noGrp="1"/>
          </p:cNvSpPr>
          <p:nvPr>
            <p:ph type="sldNum" sz="quarter" idx="10"/>
          </p:nvPr>
        </p:nvSpPr>
        <p:spPr/>
        <p:txBody>
          <a:bodyPr/>
          <a:lstStyle/>
          <a:p>
            <a:fld id="{5C7971BC-17B4-41AC-B919-720FEC275B0D}" type="slidenum">
              <a:rPr lang="en-US" smtClean="0"/>
              <a:t>10</a:t>
            </a:fld>
            <a:endParaRPr lang="en-US"/>
          </a:p>
        </p:txBody>
      </p:sp>
    </p:spTree>
    <p:extLst>
      <p:ext uri="{BB962C8B-B14F-4D97-AF65-F5344CB8AC3E}">
        <p14:creationId xmlns:p14="http://schemas.microsoft.com/office/powerpoint/2010/main" val="2405527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phase is to</a:t>
            </a:r>
            <a:r>
              <a:rPr lang="en-US" baseline="0" dirty="0"/>
              <a:t> instruct the recruiter on who to recruit and provide coaching on the best practices for recruitment.</a:t>
            </a:r>
            <a:endParaRPr lang="en-US" dirty="0"/>
          </a:p>
        </p:txBody>
      </p:sp>
      <p:sp>
        <p:nvSpPr>
          <p:cNvPr id="4" name="Slide Number Placeholder 3"/>
          <p:cNvSpPr>
            <a:spLocks noGrp="1"/>
          </p:cNvSpPr>
          <p:nvPr>
            <p:ph type="sldNum" sz="quarter" idx="10"/>
          </p:nvPr>
        </p:nvSpPr>
        <p:spPr/>
        <p:txBody>
          <a:bodyPr/>
          <a:lstStyle/>
          <a:p>
            <a:fld id="{5C7971BC-17B4-41AC-B919-720FEC275B0D}" type="slidenum">
              <a:rPr lang="en-US" smtClean="0"/>
              <a:t>12</a:t>
            </a:fld>
            <a:endParaRPr lang="en-US"/>
          </a:p>
        </p:txBody>
      </p:sp>
    </p:spTree>
    <p:extLst>
      <p:ext uri="{BB962C8B-B14F-4D97-AF65-F5344CB8AC3E}">
        <p14:creationId xmlns:p14="http://schemas.microsoft.com/office/powerpoint/2010/main" val="2526012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Basic recruitment</a:t>
            </a:r>
            <a:r>
              <a:rPr lang="en-US" baseline="0" dirty="0"/>
              <a:t> instructions can include these items. For more in-depth recruiter coaching, refer to the SNS Coaching Guide that walks a recruiter through the recruitment process, identifying questions and points of concern for the recruiter.</a:t>
            </a:r>
            <a:endParaRPr lang="en-US" dirty="0"/>
          </a:p>
        </p:txBody>
      </p:sp>
      <p:sp>
        <p:nvSpPr>
          <p:cNvPr id="4" name="Slide Number Placeholder 3"/>
          <p:cNvSpPr>
            <a:spLocks noGrp="1"/>
          </p:cNvSpPr>
          <p:nvPr>
            <p:ph type="sldNum" sz="quarter" idx="10"/>
          </p:nvPr>
        </p:nvSpPr>
        <p:spPr/>
        <p:txBody>
          <a:bodyPr/>
          <a:lstStyle/>
          <a:p>
            <a:fld id="{5C7971BC-17B4-41AC-B919-720FEC275B0D}" type="slidenum">
              <a:rPr lang="en-US" smtClean="0"/>
              <a:t>13</a:t>
            </a:fld>
            <a:endParaRPr lang="en-US"/>
          </a:p>
        </p:txBody>
      </p:sp>
    </p:spTree>
    <p:extLst>
      <p:ext uri="{BB962C8B-B14F-4D97-AF65-F5344CB8AC3E}">
        <p14:creationId xmlns:p14="http://schemas.microsoft.com/office/powerpoint/2010/main" val="2753491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Phase</a:t>
            </a:r>
            <a:r>
              <a:rPr lang="en-US" baseline="0" dirty="0"/>
              <a:t> 3 is the recruitment of network members by the recruiter. Recruitment and testing are incentivized. Network members receive a small reward or incentive for taking an HIV test, and their recruiter also receives an incentive for recruiting them. Rewards can be monetary or something else of value. This incentivized testing and recruiting is crucial to the success of SNS.</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(Note: From lessons learned in Ukraine, coupons were provided until they reached two consecutive HIV-negative testers. It is up to the country/implementing partner to try out different approaches for when to stop providing coupons within a social network chain. The approach may change over time through close monitoring of HIV test yields.)</a:t>
            </a:r>
            <a:endParaRPr lang="en-US" dirty="0"/>
          </a:p>
          <a:p>
            <a:endParaRPr lang="en-US" dirty="0"/>
          </a:p>
        </p:txBody>
      </p:sp>
      <p:sp>
        <p:nvSpPr>
          <p:cNvPr id="4" name="Slide Number Placeholder 3"/>
          <p:cNvSpPr>
            <a:spLocks noGrp="1"/>
          </p:cNvSpPr>
          <p:nvPr>
            <p:ph type="sldNum" sz="quarter" idx="10"/>
          </p:nvPr>
        </p:nvSpPr>
        <p:spPr/>
        <p:txBody>
          <a:bodyPr/>
          <a:lstStyle/>
          <a:p>
            <a:fld id="{5C7971BC-17B4-41AC-B919-720FEC275B0D}" type="slidenum">
              <a:rPr lang="en-US" smtClean="0"/>
              <a:t>15</a:t>
            </a:fld>
            <a:endParaRPr lang="en-US"/>
          </a:p>
        </p:txBody>
      </p:sp>
    </p:spTree>
    <p:extLst>
      <p:ext uri="{BB962C8B-B14F-4D97-AF65-F5344CB8AC3E}">
        <p14:creationId xmlns:p14="http://schemas.microsoft.com/office/powerpoint/2010/main" val="3213547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recruitment networks</a:t>
            </a:r>
            <a:r>
              <a:rPr lang="en-US" baseline="0" dirty="0"/>
              <a:t> that are created with SNS can be visualized in schematics that help show the success, or lack thereof, of the current SNS strategy.</a:t>
            </a:r>
          </a:p>
          <a:p>
            <a:endParaRPr lang="en-US" baseline="0" dirty="0"/>
          </a:p>
          <a:p>
            <a:r>
              <a:rPr lang="en-US" baseline="0" dirty="0"/>
              <a:t>For TA on how to develop these network chain diagrams, please reach out to your Strategic Information contacts.</a:t>
            </a:r>
            <a:endParaRPr lang="en-US" dirty="0"/>
          </a:p>
        </p:txBody>
      </p:sp>
      <p:sp>
        <p:nvSpPr>
          <p:cNvPr id="4" name="Slide Number Placeholder 3"/>
          <p:cNvSpPr>
            <a:spLocks noGrp="1"/>
          </p:cNvSpPr>
          <p:nvPr>
            <p:ph type="sldNum" sz="quarter" idx="10"/>
          </p:nvPr>
        </p:nvSpPr>
        <p:spPr/>
        <p:txBody>
          <a:bodyPr/>
          <a:lstStyle/>
          <a:p>
            <a:fld id="{5C7971BC-17B4-41AC-B919-720FEC275B0D}" type="slidenum">
              <a:rPr lang="en-US" smtClean="0"/>
              <a:t>17</a:t>
            </a:fld>
            <a:endParaRPr lang="en-US"/>
          </a:p>
        </p:txBody>
      </p:sp>
    </p:spTree>
    <p:extLst>
      <p:ext uri="{BB962C8B-B14F-4D97-AF65-F5344CB8AC3E}">
        <p14:creationId xmlns:p14="http://schemas.microsoft.com/office/powerpoint/2010/main" val="1708162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3B69AA9-1DE1-4FD7-BBDD-56648CE4D8AE}"/>
              </a:ext>
            </a:extLst>
          </p:cNvPr>
          <p:cNvSpPr>
            <a:spLocks noGrp="1"/>
          </p:cNvSpPr>
          <p:nvPr>
            <p:ph type="dt" sz="half" idx="10"/>
          </p:nvPr>
        </p:nvSpPr>
        <p:spPr>
          <a:xfrm>
            <a:off x="609600" y="6356351"/>
            <a:ext cx="2844800" cy="365125"/>
          </a:xfrm>
          <a:prstGeom prst="rect">
            <a:avLst/>
          </a:prstGeom>
        </p:spPr>
        <p:txBody>
          <a:bodyPr/>
          <a:lstStyle>
            <a:lvl1pPr>
              <a:defRPr/>
            </a:lvl1pPr>
          </a:lstStyle>
          <a:p>
            <a:fld id="{7B77ED8D-2B91-4430-A2DC-A4FFB8622C85}" type="datetimeFigureOut">
              <a:rPr lang="en-US" smtClean="0"/>
              <a:t>3/10/2023</a:t>
            </a:fld>
            <a:endParaRPr lang="en-US"/>
          </a:p>
        </p:txBody>
      </p:sp>
      <p:sp>
        <p:nvSpPr>
          <p:cNvPr id="5" name="Footer Placeholder 4">
            <a:extLst>
              <a:ext uri="{FF2B5EF4-FFF2-40B4-BE49-F238E27FC236}">
                <a16:creationId xmlns:a16="http://schemas.microsoft.com/office/drawing/2014/main" id="{E67FE6C8-A9E9-4905-B62C-36EB1EEE1516}"/>
              </a:ext>
            </a:extLst>
          </p:cNvPr>
          <p:cNvSpPr>
            <a:spLocks noGrp="1"/>
          </p:cNvSpPr>
          <p:nvPr>
            <p:ph type="ftr" sz="quarter" idx="11"/>
          </p:nvPr>
        </p:nvSpPr>
        <p:spPr>
          <a:xfrm>
            <a:off x="1007534" y="6356351"/>
            <a:ext cx="8257117" cy="365125"/>
          </a:xfrm>
          <a:prstGeom prst="rect">
            <a:avLst/>
          </a:prstGeom>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7512F1E5-926B-4AC0-B04C-5A33CE26038D}"/>
              </a:ext>
            </a:extLst>
          </p:cNvPr>
          <p:cNvSpPr>
            <a:spLocks noGrp="1"/>
          </p:cNvSpPr>
          <p:nvPr>
            <p:ph type="sldNum" sz="quarter" idx="12"/>
          </p:nvPr>
        </p:nvSpPr>
        <p:spPr/>
        <p:txBody>
          <a:bodyPr/>
          <a:lstStyle>
            <a:lvl1pPr>
              <a:defRPr/>
            </a:lvl1pPr>
          </a:lstStyle>
          <a:p>
            <a:fld id="{0BB9D7F3-FFE0-4A78-B0C2-DC49F27F3AB6}" type="slidenum">
              <a:rPr lang="en-US" smtClean="0"/>
              <a:t>‹#›</a:t>
            </a:fld>
            <a:endParaRPr lang="en-US"/>
          </a:p>
        </p:txBody>
      </p:sp>
    </p:spTree>
    <p:extLst>
      <p:ext uri="{BB962C8B-B14F-4D97-AF65-F5344CB8AC3E}">
        <p14:creationId xmlns:p14="http://schemas.microsoft.com/office/powerpoint/2010/main" val="1188164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0B2545-1A80-40FB-9E19-411FD03988F8}"/>
              </a:ext>
            </a:extLst>
          </p:cNvPr>
          <p:cNvSpPr>
            <a:spLocks noGrp="1"/>
          </p:cNvSpPr>
          <p:nvPr>
            <p:ph type="dt" sz="half" idx="10"/>
          </p:nvPr>
        </p:nvSpPr>
        <p:spPr>
          <a:xfrm>
            <a:off x="609600" y="6356351"/>
            <a:ext cx="2844800" cy="365125"/>
          </a:xfrm>
          <a:prstGeom prst="rect">
            <a:avLst/>
          </a:prstGeom>
        </p:spPr>
        <p:txBody>
          <a:bodyPr/>
          <a:lstStyle>
            <a:lvl1pPr>
              <a:defRPr/>
            </a:lvl1pPr>
          </a:lstStyle>
          <a:p>
            <a:fld id="{7B77ED8D-2B91-4430-A2DC-A4FFB8622C85}" type="datetimeFigureOut">
              <a:rPr lang="en-US" smtClean="0"/>
              <a:t>3/10/2023</a:t>
            </a:fld>
            <a:endParaRPr lang="en-US"/>
          </a:p>
        </p:txBody>
      </p:sp>
      <p:sp>
        <p:nvSpPr>
          <p:cNvPr id="5" name="Footer Placeholder 4">
            <a:extLst>
              <a:ext uri="{FF2B5EF4-FFF2-40B4-BE49-F238E27FC236}">
                <a16:creationId xmlns:a16="http://schemas.microsoft.com/office/drawing/2014/main" id="{11BBC762-7314-4388-B549-ECA21C0046B8}"/>
              </a:ext>
            </a:extLst>
          </p:cNvPr>
          <p:cNvSpPr>
            <a:spLocks noGrp="1"/>
          </p:cNvSpPr>
          <p:nvPr>
            <p:ph type="ftr" sz="quarter" idx="11"/>
          </p:nvPr>
        </p:nvSpPr>
        <p:spPr>
          <a:xfrm>
            <a:off x="1007534" y="6356351"/>
            <a:ext cx="8257117" cy="365125"/>
          </a:xfrm>
          <a:prstGeom prst="rect">
            <a:avLst/>
          </a:prstGeom>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02C3E2C3-637C-424A-8F81-BEFAAE5A0ABE}"/>
              </a:ext>
            </a:extLst>
          </p:cNvPr>
          <p:cNvSpPr>
            <a:spLocks noGrp="1"/>
          </p:cNvSpPr>
          <p:nvPr>
            <p:ph type="sldNum" sz="quarter" idx="12"/>
          </p:nvPr>
        </p:nvSpPr>
        <p:spPr/>
        <p:txBody>
          <a:bodyPr/>
          <a:lstStyle>
            <a:lvl1pPr>
              <a:defRPr/>
            </a:lvl1pPr>
          </a:lstStyle>
          <a:p>
            <a:fld id="{0BB9D7F3-FFE0-4A78-B0C2-DC49F27F3AB6}" type="slidenum">
              <a:rPr lang="en-US" smtClean="0"/>
              <a:t>‹#›</a:t>
            </a:fld>
            <a:endParaRPr lang="en-US"/>
          </a:p>
        </p:txBody>
      </p:sp>
    </p:spTree>
    <p:extLst>
      <p:ext uri="{BB962C8B-B14F-4D97-AF65-F5344CB8AC3E}">
        <p14:creationId xmlns:p14="http://schemas.microsoft.com/office/powerpoint/2010/main" val="3879370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2D33CE-94A4-4924-B7FD-3FF06B82B155}"/>
              </a:ext>
            </a:extLst>
          </p:cNvPr>
          <p:cNvSpPr>
            <a:spLocks noGrp="1"/>
          </p:cNvSpPr>
          <p:nvPr>
            <p:ph type="dt" sz="half" idx="10"/>
          </p:nvPr>
        </p:nvSpPr>
        <p:spPr>
          <a:xfrm>
            <a:off x="609600" y="6356351"/>
            <a:ext cx="2844800" cy="365125"/>
          </a:xfrm>
          <a:prstGeom prst="rect">
            <a:avLst/>
          </a:prstGeom>
        </p:spPr>
        <p:txBody>
          <a:bodyPr/>
          <a:lstStyle>
            <a:lvl1pPr>
              <a:defRPr/>
            </a:lvl1pPr>
          </a:lstStyle>
          <a:p>
            <a:fld id="{7B77ED8D-2B91-4430-A2DC-A4FFB8622C85}" type="datetimeFigureOut">
              <a:rPr lang="en-US" smtClean="0"/>
              <a:t>3/10/2023</a:t>
            </a:fld>
            <a:endParaRPr lang="en-US"/>
          </a:p>
        </p:txBody>
      </p:sp>
      <p:sp>
        <p:nvSpPr>
          <p:cNvPr id="5" name="Footer Placeholder 4">
            <a:extLst>
              <a:ext uri="{FF2B5EF4-FFF2-40B4-BE49-F238E27FC236}">
                <a16:creationId xmlns:a16="http://schemas.microsoft.com/office/drawing/2014/main" id="{5D94D674-892F-487C-86C9-2C55C49E64F2}"/>
              </a:ext>
            </a:extLst>
          </p:cNvPr>
          <p:cNvSpPr>
            <a:spLocks noGrp="1"/>
          </p:cNvSpPr>
          <p:nvPr>
            <p:ph type="ftr" sz="quarter" idx="11"/>
          </p:nvPr>
        </p:nvSpPr>
        <p:spPr>
          <a:xfrm>
            <a:off x="1007534" y="6356351"/>
            <a:ext cx="8257117" cy="365125"/>
          </a:xfrm>
          <a:prstGeom prst="rect">
            <a:avLst/>
          </a:prstGeom>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1E478F58-0310-4488-BAC3-8695CE428AC8}"/>
              </a:ext>
            </a:extLst>
          </p:cNvPr>
          <p:cNvSpPr>
            <a:spLocks noGrp="1"/>
          </p:cNvSpPr>
          <p:nvPr>
            <p:ph type="sldNum" sz="quarter" idx="12"/>
          </p:nvPr>
        </p:nvSpPr>
        <p:spPr/>
        <p:txBody>
          <a:bodyPr/>
          <a:lstStyle>
            <a:lvl1pPr>
              <a:defRPr/>
            </a:lvl1pPr>
          </a:lstStyle>
          <a:p>
            <a:fld id="{0BB9D7F3-FFE0-4A78-B0C2-DC49F27F3AB6}" type="slidenum">
              <a:rPr lang="en-US" smtClean="0"/>
              <a:t>‹#›</a:t>
            </a:fld>
            <a:endParaRPr lang="en-US"/>
          </a:p>
        </p:txBody>
      </p:sp>
    </p:spTree>
    <p:extLst>
      <p:ext uri="{BB962C8B-B14F-4D97-AF65-F5344CB8AC3E}">
        <p14:creationId xmlns:p14="http://schemas.microsoft.com/office/powerpoint/2010/main" val="2906920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1143000"/>
          </a:xfrm>
          <a:prstGeom prst="rect">
            <a:avLst/>
          </a:prstGeom>
        </p:spPr>
        <p:txBody>
          <a:bodyPr anchor="b" anchorCtr="0"/>
          <a:lstStyle>
            <a:lvl1pPr>
              <a:lnSpc>
                <a:spcPts val="3000"/>
              </a:lnSpc>
              <a:defRPr sz="2800" b="1" baseline="0">
                <a:solidFill>
                  <a:schemeClr val="tx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609600" y="1600201"/>
            <a:ext cx="109728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609600" y="5791200"/>
            <a:ext cx="109728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216273398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9525"/>
            <a:ext cx="12192000" cy="786384"/>
          </a:xfrm>
          <a:solidFill>
            <a:srgbClr val="005DAA"/>
          </a:solidFill>
        </p:spPr>
        <p:txBody>
          <a:bodyPr lIns="274320" rIns="274320"/>
          <a:lstStyle>
            <a:lvl1pPr>
              <a:defRPr u="none" baseline="0">
                <a:solidFill>
                  <a:schemeClr val="bg1"/>
                </a:solidFill>
              </a:defRPr>
            </a:lvl1pPr>
          </a:lstStyle>
          <a:p>
            <a:r>
              <a:rPr lang="en-US" dirty="0"/>
              <a:t>Enter slide title</a:t>
            </a:r>
          </a:p>
        </p:txBody>
      </p:sp>
      <p:sp>
        <p:nvSpPr>
          <p:cNvPr id="5" name="Text Placeholder 4"/>
          <p:cNvSpPr>
            <a:spLocks noGrp="1"/>
          </p:cNvSpPr>
          <p:nvPr>
            <p:ph type="body" sz="quarter" idx="16" hasCustomPrompt="1"/>
          </p:nvPr>
        </p:nvSpPr>
        <p:spPr>
          <a:xfrm>
            <a:off x="257556" y="886885"/>
            <a:ext cx="11676888" cy="662832"/>
          </a:xfrm>
        </p:spPr>
        <p:txBody>
          <a:bodyPr lIns="0" rIns="0" anchor="ctr">
            <a:normAutofit/>
          </a:bodyPr>
          <a:lstStyle>
            <a:lvl1pPr marL="0" indent="0">
              <a:buNone/>
              <a:defRPr sz="3200" b="1"/>
            </a:lvl1pPr>
          </a:lstStyle>
          <a:p>
            <a:pPr lvl="0"/>
            <a:r>
              <a:rPr lang="en-US" dirty="0"/>
              <a:t>Enter subtitle</a:t>
            </a:r>
          </a:p>
        </p:txBody>
      </p:sp>
      <p:sp>
        <p:nvSpPr>
          <p:cNvPr id="6" name="Slide Number Placeholder 5"/>
          <p:cNvSpPr>
            <a:spLocks noGrp="1"/>
          </p:cNvSpPr>
          <p:nvPr>
            <p:ph type="sldNum" sz="quarter" idx="12"/>
          </p:nvPr>
        </p:nvSpPr>
        <p:spPr>
          <a:xfrm>
            <a:off x="10880344" y="6476873"/>
            <a:ext cx="1054100" cy="365125"/>
          </a:xfrm>
        </p:spPr>
        <p:txBody>
          <a:bodyPr/>
          <a:lstStyle/>
          <a:p>
            <a:fld id="{6039E477-088D-487D-A482-1547B74FD154}" type="slidenum">
              <a:rPr lang="en-US" smtClean="0"/>
              <a:t>‹#›</a:t>
            </a:fld>
            <a:endParaRPr lang="en-US"/>
          </a:p>
        </p:txBody>
      </p:sp>
      <p:sp>
        <p:nvSpPr>
          <p:cNvPr id="7" name="Text Placeholder 8"/>
          <p:cNvSpPr>
            <a:spLocks noGrp="1"/>
          </p:cNvSpPr>
          <p:nvPr>
            <p:ph type="body" sz="quarter" idx="13" hasCustomPrompt="1"/>
          </p:nvPr>
        </p:nvSpPr>
        <p:spPr>
          <a:xfrm>
            <a:off x="3920692" y="6476871"/>
            <a:ext cx="4350617" cy="365125"/>
          </a:xfrm>
        </p:spPr>
        <p:txBody>
          <a:bodyPr anchor="ctr"/>
          <a:lstStyle>
            <a:lvl1pPr marL="0" indent="0">
              <a:buNone/>
              <a:defRPr lang="en-US" sz="1200" kern="1200" dirty="0">
                <a:solidFill>
                  <a:schemeClr val="tx1">
                    <a:tint val="75000"/>
                  </a:schemeClr>
                </a:solidFill>
                <a:latin typeface="+mn-lt"/>
                <a:ea typeface="+mn-ea"/>
                <a:cs typeface="+mn-cs"/>
              </a:defRPr>
            </a:lvl1pPr>
          </a:lstStyle>
          <a:p>
            <a:pPr lvl="0"/>
            <a:r>
              <a:rPr lang="en-US" dirty="0"/>
              <a:t>Enter citation</a:t>
            </a:r>
          </a:p>
        </p:txBody>
      </p:sp>
      <p:sp>
        <p:nvSpPr>
          <p:cNvPr id="10" name="Content Placeholder 2"/>
          <p:cNvSpPr>
            <a:spLocks noGrp="1"/>
          </p:cNvSpPr>
          <p:nvPr>
            <p:ph idx="1"/>
          </p:nvPr>
        </p:nvSpPr>
        <p:spPr>
          <a:xfrm>
            <a:off x="257556" y="1549716"/>
            <a:ext cx="11676888" cy="47249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Box 2"/>
          <p:cNvSpPr txBox="1"/>
          <p:nvPr userDrawn="1"/>
        </p:nvSpPr>
        <p:spPr>
          <a:xfrm>
            <a:off x="0" y="6476871"/>
            <a:ext cx="1984248" cy="365760"/>
          </a:xfrm>
          <a:prstGeom prst="rect">
            <a:avLst/>
          </a:prstGeom>
          <a:noFill/>
        </p:spPr>
        <p:txBody>
          <a:bodyPr wrap="square" rtlCol="0">
            <a:spAutoFit/>
          </a:bodyPr>
          <a:lstStyle/>
          <a:p>
            <a:r>
              <a:rPr lang="en-US" sz="1200" dirty="0">
                <a:solidFill>
                  <a:srgbClr val="898989"/>
                </a:solidFill>
              </a:rPr>
              <a:t>Division of Global HIV</a:t>
            </a:r>
            <a:r>
              <a:rPr lang="en-US" sz="1200" baseline="0" dirty="0">
                <a:solidFill>
                  <a:srgbClr val="898989"/>
                </a:solidFill>
              </a:rPr>
              <a:t> &amp; TB</a:t>
            </a:r>
            <a:endParaRPr lang="en-US" sz="1200" dirty="0">
              <a:solidFill>
                <a:srgbClr val="898989"/>
              </a:solidFill>
            </a:endParaRPr>
          </a:p>
        </p:txBody>
      </p:sp>
    </p:spTree>
    <p:extLst>
      <p:ext uri="{BB962C8B-B14F-4D97-AF65-F5344CB8AC3E}">
        <p14:creationId xmlns:p14="http://schemas.microsoft.com/office/powerpoint/2010/main" val="2359673582"/>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mparison_subtitl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 y="0"/>
            <a:ext cx="12188952" cy="786384"/>
          </a:xfrm>
          <a:solidFill>
            <a:srgbClr val="005DAA"/>
          </a:solidFill>
        </p:spPr>
        <p:txBody>
          <a:bodyPr lIns="274320" rIns="274320"/>
          <a:lstStyle>
            <a:lvl1pPr>
              <a:defRPr u="none" baseline="0">
                <a:solidFill>
                  <a:schemeClr val="bg1"/>
                </a:solidFill>
              </a:defRPr>
            </a:lvl1pPr>
          </a:lstStyle>
          <a:p>
            <a:r>
              <a:rPr lang="en-US" dirty="0"/>
              <a:t>Enter slide title</a:t>
            </a:r>
          </a:p>
        </p:txBody>
      </p:sp>
      <p:sp>
        <p:nvSpPr>
          <p:cNvPr id="11" name="Slide Number Placeholder 5"/>
          <p:cNvSpPr>
            <a:spLocks noGrp="1"/>
          </p:cNvSpPr>
          <p:nvPr>
            <p:ph type="sldNum" sz="quarter" idx="12"/>
          </p:nvPr>
        </p:nvSpPr>
        <p:spPr>
          <a:xfrm>
            <a:off x="10880344" y="6476873"/>
            <a:ext cx="1054100" cy="365125"/>
          </a:xfrm>
        </p:spPr>
        <p:txBody>
          <a:bodyPr/>
          <a:lstStyle/>
          <a:p>
            <a:fld id="{6039E477-088D-487D-A482-1547B74FD154}" type="slidenum">
              <a:rPr lang="en-US" smtClean="0"/>
              <a:t>‹#›</a:t>
            </a:fld>
            <a:endParaRPr lang="en-US"/>
          </a:p>
        </p:txBody>
      </p:sp>
      <p:sp>
        <p:nvSpPr>
          <p:cNvPr id="13" name="Text Placeholder 8"/>
          <p:cNvSpPr>
            <a:spLocks noGrp="1"/>
          </p:cNvSpPr>
          <p:nvPr>
            <p:ph type="body" sz="quarter" idx="13" hasCustomPrompt="1"/>
          </p:nvPr>
        </p:nvSpPr>
        <p:spPr>
          <a:xfrm>
            <a:off x="3920692" y="6476871"/>
            <a:ext cx="4350617" cy="365125"/>
          </a:xfrm>
        </p:spPr>
        <p:txBody>
          <a:bodyPr anchor="ctr"/>
          <a:lstStyle>
            <a:lvl1pPr marL="0" indent="0">
              <a:buNone/>
              <a:defRPr lang="en-US" sz="1200" kern="1200" dirty="0">
                <a:solidFill>
                  <a:schemeClr val="tx1">
                    <a:tint val="75000"/>
                  </a:schemeClr>
                </a:solidFill>
                <a:latin typeface="+mn-lt"/>
                <a:ea typeface="+mn-ea"/>
                <a:cs typeface="+mn-cs"/>
              </a:defRPr>
            </a:lvl1pPr>
          </a:lstStyle>
          <a:p>
            <a:pPr lvl="0"/>
            <a:r>
              <a:rPr lang="en-US" dirty="0"/>
              <a:t>Enter citation</a:t>
            </a:r>
          </a:p>
        </p:txBody>
      </p:sp>
      <p:sp>
        <p:nvSpPr>
          <p:cNvPr id="15" name="Text Placeholder 2"/>
          <p:cNvSpPr>
            <a:spLocks noGrp="1"/>
          </p:cNvSpPr>
          <p:nvPr>
            <p:ph type="body" idx="1" hasCustomPrompt="1"/>
          </p:nvPr>
        </p:nvSpPr>
        <p:spPr>
          <a:xfrm>
            <a:off x="256032" y="798089"/>
            <a:ext cx="5727700" cy="731996"/>
          </a:xfrm>
        </p:spPr>
        <p:txBody>
          <a:bodyPr anchor="b">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subtitle</a:t>
            </a:r>
          </a:p>
        </p:txBody>
      </p:sp>
      <p:sp>
        <p:nvSpPr>
          <p:cNvPr id="16" name="Content Placeholder 3"/>
          <p:cNvSpPr>
            <a:spLocks noGrp="1"/>
          </p:cNvSpPr>
          <p:nvPr>
            <p:ph sz="half" idx="2"/>
          </p:nvPr>
        </p:nvSpPr>
        <p:spPr>
          <a:xfrm>
            <a:off x="256032" y="1530084"/>
            <a:ext cx="5741543" cy="48460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5"/>
          <p:cNvSpPr>
            <a:spLocks noGrp="1"/>
          </p:cNvSpPr>
          <p:nvPr>
            <p:ph sz="quarter" idx="4"/>
          </p:nvPr>
        </p:nvSpPr>
        <p:spPr>
          <a:xfrm>
            <a:off x="6186042" y="1530084"/>
            <a:ext cx="5709920" cy="48460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4"/>
          <p:cNvSpPr>
            <a:spLocks noGrp="1"/>
          </p:cNvSpPr>
          <p:nvPr>
            <p:ph type="body" sz="quarter" idx="3" hasCustomPrompt="1"/>
          </p:nvPr>
        </p:nvSpPr>
        <p:spPr>
          <a:xfrm>
            <a:off x="6188074" y="786384"/>
            <a:ext cx="5705856" cy="731995"/>
          </a:xfrm>
        </p:spPr>
        <p:txBody>
          <a:bodyPr anchor="b">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subtitle</a:t>
            </a:r>
          </a:p>
        </p:txBody>
      </p:sp>
      <p:sp>
        <p:nvSpPr>
          <p:cNvPr id="14" name="TextBox 13"/>
          <p:cNvSpPr txBox="1"/>
          <p:nvPr userDrawn="1"/>
        </p:nvSpPr>
        <p:spPr>
          <a:xfrm>
            <a:off x="0" y="6476871"/>
            <a:ext cx="1984248" cy="365760"/>
          </a:xfrm>
          <a:prstGeom prst="rect">
            <a:avLst/>
          </a:prstGeom>
          <a:noFill/>
        </p:spPr>
        <p:txBody>
          <a:bodyPr wrap="square" rtlCol="0">
            <a:spAutoFit/>
          </a:bodyPr>
          <a:lstStyle/>
          <a:p>
            <a:r>
              <a:rPr lang="en-US" sz="1200" dirty="0">
                <a:solidFill>
                  <a:srgbClr val="898989"/>
                </a:solidFill>
              </a:rPr>
              <a:t>Division of Global HIV</a:t>
            </a:r>
            <a:r>
              <a:rPr lang="en-US" sz="1200" baseline="0" dirty="0">
                <a:solidFill>
                  <a:srgbClr val="898989"/>
                </a:solidFill>
              </a:rPr>
              <a:t> &amp; TB</a:t>
            </a:r>
            <a:endParaRPr lang="en-US" sz="1200" dirty="0">
              <a:solidFill>
                <a:srgbClr val="898989"/>
              </a:solidFill>
            </a:endParaRPr>
          </a:p>
        </p:txBody>
      </p:sp>
    </p:spTree>
    <p:extLst>
      <p:ext uri="{BB962C8B-B14F-4D97-AF65-F5344CB8AC3E}">
        <p14:creationId xmlns:p14="http://schemas.microsoft.com/office/powerpoint/2010/main" val="1005544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C46C4E3-1D50-4707-B055-5B5EAEB53BFA}"/>
              </a:ext>
            </a:extLst>
          </p:cNvPr>
          <p:cNvSpPr>
            <a:spLocks noGrp="1"/>
          </p:cNvSpPr>
          <p:nvPr>
            <p:ph type="dt" sz="half" idx="10"/>
          </p:nvPr>
        </p:nvSpPr>
        <p:spPr>
          <a:xfrm>
            <a:off x="609600" y="6356351"/>
            <a:ext cx="2844800" cy="365125"/>
          </a:xfrm>
          <a:prstGeom prst="rect">
            <a:avLst/>
          </a:prstGeom>
        </p:spPr>
        <p:txBody>
          <a:bodyPr/>
          <a:lstStyle>
            <a:lvl1pPr>
              <a:defRPr/>
            </a:lvl1pPr>
          </a:lstStyle>
          <a:p>
            <a:fld id="{7B77ED8D-2B91-4430-A2DC-A4FFB8622C85}" type="datetimeFigureOut">
              <a:rPr lang="en-US" smtClean="0"/>
              <a:t>3/10/2023</a:t>
            </a:fld>
            <a:endParaRPr lang="en-US"/>
          </a:p>
        </p:txBody>
      </p:sp>
      <p:sp>
        <p:nvSpPr>
          <p:cNvPr id="5" name="Footer Placeholder 4">
            <a:extLst>
              <a:ext uri="{FF2B5EF4-FFF2-40B4-BE49-F238E27FC236}">
                <a16:creationId xmlns:a16="http://schemas.microsoft.com/office/drawing/2014/main" id="{BBD529D5-74C2-4B10-B4A7-25FE7763D205}"/>
              </a:ext>
            </a:extLst>
          </p:cNvPr>
          <p:cNvSpPr>
            <a:spLocks noGrp="1"/>
          </p:cNvSpPr>
          <p:nvPr>
            <p:ph type="ftr" sz="quarter" idx="11"/>
          </p:nvPr>
        </p:nvSpPr>
        <p:spPr>
          <a:xfrm>
            <a:off x="1007534" y="6356351"/>
            <a:ext cx="8257117" cy="365125"/>
          </a:xfrm>
          <a:prstGeom prst="rect">
            <a:avLst/>
          </a:prstGeom>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8D72448A-AA78-4849-9DCC-A931E98A6A42}"/>
              </a:ext>
            </a:extLst>
          </p:cNvPr>
          <p:cNvSpPr>
            <a:spLocks noGrp="1"/>
          </p:cNvSpPr>
          <p:nvPr>
            <p:ph type="sldNum" sz="quarter" idx="12"/>
          </p:nvPr>
        </p:nvSpPr>
        <p:spPr/>
        <p:txBody>
          <a:bodyPr/>
          <a:lstStyle>
            <a:lvl1pPr>
              <a:defRPr/>
            </a:lvl1pPr>
          </a:lstStyle>
          <a:p>
            <a:fld id="{0BB9D7F3-FFE0-4A78-B0C2-DC49F27F3AB6}" type="slidenum">
              <a:rPr lang="en-US" smtClean="0"/>
              <a:t>‹#›</a:t>
            </a:fld>
            <a:endParaRPr lang="en-US"/>
          </a:p>
        </p:txBody>
      </p:sp>
    </p:spTree>
    <p:extLst>
      <p:ext uri="{BB962C8B-B14F-4D97-AF65-F5344CB8AC3E}">
        <p14:creationId xmlns:p14="http://schemas.microsoft.com/office/powerpoint/2010/main" val="982103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6568978-B4C7-4E8B-B052-11DD38B4E939}"/>
              </a:ext>
            </a:extLst>
          </p:cNvPr>
          <p:cNvSpPr>
            <a:spLocks noGrp="1"/>
          </p:cNvSpPr>
          <p:nvPr>
            <p:ph type="dt" sz="half" idx="10"/>
          </p:nvPr>
        </p:nvSpPr>
        <p:spPr>
          <a:xfrm>
            <a:off x="609600" y="6356351"/>
            <a:ext cx="2844800" cy="365125"/>
          </a:xfrm>
          <a:prstGeom prst="rect">
            <a:avLst/>
          </a:prstGeom>
        </p:spPr>
        <p:txBody>
          <a:bodyPr/>
          <a:lstStyle>
            <a:lvl1pPr>
              <a:defRPr/>
            </a:lvl1pPr>
          </a:lstStyle>
          <a:p>
            <a:fld id="{7B77ED8D-2B91-4430-A2DC-A4FFB8622C85}" type="datetimeFigureOut">
              <a:rPr lang="en-US" smtClean="0"/>
              <a:t>3/10/2023</a:t>
            </a:fld>
            <a:endParaRPr lang="en-US"/>
          </a:p>
        </p:txBody>
      </p:sp>
      <p:sp>
        <p:nvSpPr>
          <p:cNvPr id="5" name="Footer Placeholder 4">
            <a:extLst>
              <a:ext uri="{FF2B5EF4-FFF2-40B4-BE49-F238E27FC236}">
                <a16:creationId xmlns:a16="http://schemas.microsoft.com/office/drawing/2014/main" id="{2B01FDE3-9696-4D75-8DCB-247A271E942F}"/>
              </a:ext>
            </a:extLst>
          </p:cNvPr>
          <p:cNvSpPr>
            <a:spLocks noGrp="1"/>
          </p:cNvSpPr>
          <p:nvPr>
            <p:ph type="ftr" sz="quarter" idx="11"/>
          </p:nvPr>
        </p:nvSpPr>
        <p:spPr>
          <a:xfrm>
            <a:off x="1007534" y="6356351"/>
            <a:ext cx="8257117" cy="365125"/>
          </a:xfrm>
          <a:prstGeom prst="rect">
            <a:avLst/>
          </a:prstGeom>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970DE978-149A-436A-873F-DE2F696FC37A}"/>
              </a:ext>
            </a:extLst>
          </p:cNvPr>
          <p:cNvSpPr>
            <a:spLocks noGrp="1"/>
          </p:cNvSpPr>
          <p:nvPr>
            <p:ph type="sldNum" sz="quarter" idx="12"/>
          </p:nvPr>
        </p:nvSpPr>
        <p:spPr/>
        <p:txBody>
          <a:bodyPr/>
          <a:lstStyle>
            <a:lvl1pPr>
              <a:defRPr/>
            </a:lvl1pPr>
          </a:lstStyle>
          <a:p>
            <a:fld id="{0BB9D7F3-FFE0-4A78-B0C2-DC49F27F3AB6}" type="slidenum">
              <a:rPr lang="en-US" smtClean="0"/>
              <a:t>‹#›</a:t>
            </a:fld>
            <a:endParaRPr lang="en-US"/>
          </a:p>
        </p:txBody>
      </p:sp>
    </p:spTree>
    <p:extLst>
      <p:ext uri="{BB962C8B-B14F-4D97-AF65-F5344CB8AC3E}">
        <p14:creationId xmlns:p14="http://schemas.microsoft.com/office/powerpoint/2010/main" val="3454257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4F762B5-780B-4F4B-8D26-ADD8C42AA538}"/>
              </a:ext>
            </a:extLst>
          </p:cNvPr>
          <p:cNvSpPr>
            <a:spLocks noGrp="1"/>
          </p:cNvSpPr>
          <p:nvPr>
            <p:ph type="dt" sz="half" idx="10"/>
          </p:nvPr>
        </p:nvSpPr>
        <p:spPr>
          <a:xfrm>
            <a:off x="609600" y="6356351"/>
            <a:ext cx="2844800" cy="365125"/>
          </a:xfrm>
          <a:prstGeom prst="rect">
            <a:avLst/>
          </a:prstGeom>
        </p:spPr>
        <p:txBody>
          <a:bodyPr/>
          <a:lstStyle>
            <a:lvl1pPr>
              <a:defRPr/>
            </a:lvl1pPr>
          </a:lstStyle>
          <a:p>
            <a:fld id="{7B77ED8D-2B91-4430-A2DC-A4FFB8622C85}" type="datetimeFigureOut">
              <a:rPr lang="en-US" smtClean="0"/>
              <a:t>3/10/2023</a:t>
            </a:fld>
            <a:endParaRPr lang="en-US"/>
          </a:p>
        </p:txBody>
      </p:sp>
      <p:sp>
        <p:nvSpPr>
          <p:cNvPr id="6" name="Footer Placeholder 5">
            <a:extLst>
              <a:ext uri="{FF2B5EF4-FFF2-40B4-BE49-F238E27FC236}">
                <a16:creationId xmlns:a16="http://schemas.microsoft.com/office/drawing/2014/main" id="{486D6E71-5A2E-4FC9-90D3-2D7706AD7E78}"/>
              </a:ext>
            </a:extLst>
          </p:cNvPr>
          <p:cNvSpPr>
            <a:spLocks noGrp="1"/>
          </p:cNvSpPr>
          <p:nvPr>
            <p:ph type="ftr" sz="quarter" idx="11"/>
          </p:nvPr>
        </p:nvSpPr>
        <p:spPr>
          <a:xfrm>
            <a:off x="1007534" y="6356351"/>
            <a:ext cx="8257117" cy="365125"/>
          </a:xfrm>
          <a:prstGeom prst="rect">
            <a:avLst/>
          </a:prstGeom>
        </p:spPr>
        <p:txBody>
          <a:bodyPr/>
          <a:lstStyle>
            <a:lvl1pPr>
              <a:defRPr/>
            </a:lvl1pPr>
          </a:lstStyle>
          <a:p>
            <a:endParaRPr lang="en-US"/>
          </a:p>
        </p:txBody>
      </p:sp>
      <p:sp>
        <p:nvSpPr>
          <p:cNvPr id="7" name="Slide Number Placeholder 6">
            <a:extLst>
              <a:ext uri="{FF2B5EF4-FFF2-40B4-BE49-F238E27FC236}">
                <a16:creationId xmlns:a16="http://schemas.microsoft.com/office/drawing/2014/main" id="{38CB0056-1E37-4849-A074-514AF344358B}"/>
              </a:ext>
            </a:extLst>
          </p:cNvPr>
          <p:cNvSpPr>
            <a:spLocks noGrp="1"/>
          </p:cNvSpPr>
          <p:nvPr>
            <p:ph type="sldNum" sz="quarter" idx="12"/>
          </p:nvPr>
        </p:nvSpPr>
        <p:spPr/>
        <p:txBody>
          <a:bodyPr/>
          <a:lstStyle>
            <a:lvl1pPr>
              <a:defRPr/>
            </a:lvl1pPr>
          </a:lstStyle>
          <a:p>
            <a:fld id="{0BB9D7F3-FFE0-4A78-B0C2-DC49F27F3AB6}" type="slidenum">
              <a:rPr lang="en-US" smtClean="0"/>
              <a:t>‹#›</a:t>
            </a:fld>
            <a:endParaRPr lang="en-US"/>
          </a:p>
        </p:txBody>
      </p:sp>
    </p:spTree>
    <p:extLst>
      <p:ext uri="{BB962C8B-B14F-4D97-AF65-F5344CB8AC3E}">
        <p14:creationId xmlns:p14="http://schemas.microsoft.com/office/powerpoint/2010/main" val="3982489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0D279C2-84A7-4FE4-9EF1-847494F8648F}"/>
              </a:ext>
            </a:extLst>
          </p:cNvPr>
          <p:cNvSpPr>
            <a:spLocks noGrp="1"/>
          </p:cNvSpPr>
          <p:nvPr>
            <p:ph type="dt" sz="half" idx="10"/>
          </p:nvPr>
        </p:nvSpPr>
        <p:spPr>
          <a:xfrm>
            <a:off x="609600" y="6356351"/>
            <a:ext cx="2844800" cy="365125"/>
          </a:xfrm>
          <a:prstGeom prst="rect">
            <a:avLst/>
          </a:prstGeom>
        </p:spPr>
        <p:txBody>
          <a:bodyPr/>
          <a:lstStyle>
            <a:lvl1pPr>
              <a:defRPr/>
            </a:lvl1pPr>
          </a:lstStyle>
          <a:p>
            <a:fld id="{7B77ED8D-2B91-4430-A2DC-A4FFB8622C85}" type="datetimeFigureOut">
              <a:rPr lang="en-US" smtClean="0"/>
              <a:t>3/10/2023</a:t>
            </a:fld>
            <a:endParaRPr lang="en-US"/>
          </a:p>
        </p:txBody>
      </p:sp>
      <p:sp>
        <p:nvSpPr>
          <p:cNvPr id="8" name="Footer Placeholder 7">
            <a:extLst>
              <a:ext uri="{FF2B5EF4-FFF2-40B4-BE49-F238E27FC236}">
                <a16:creationId xmlns:a16="http://schemas.microsoft.com/office/drawing/2014/main" id="{A48D7EBD-8DB9-46AC-AA22-2D53586E75C2}"/>
              </a:ext>
            </a:extLst>
          </p:cNvPr>
          <p:cNvSpPr>
            <a:spLocks noGrp="1"/>
          </p:cNvSpPr>
          <p:nvPr>
            <p:ph type="ftr" sz="quarter" idx="11"/>
          </p:nvPr>
        </p:nvSpPr>
        <p:spPr>
          <a:xfrm>
            <a:off x="1007534" y="6356351"/>
            <a:ext cx="8257117" cy="365125"/>
          </a:xfrm>
          <a:prstGeom prst="rect">
            <a:avLst/>
          </a:prstGeom>
        </p:spPr>
        <p:txBody>
          <a:bodyPr/>
          <a:lstStyle>
            <a:lvl1pPr>
              <a:defRPr/>
            </a:lvl1pPr>
          </a:lstStyle>
          <a:p>
            <a:endParaRPr lang="en-US"/>
          </a:p>
        </p:txBody>
      </p:sp>
      <p:sp>
        <p:nvSpPr>
          <p:cNvPr id="9" name="Slide Number Placeholder 8">
            <a:extLst>
              <a:ext uri="{FF2B5EF4-FFF2-40B4-BE49-F238E27FC236}">
                <a16:creationId xmlns:a16="http://schemas.microsoft.com/office/drawing/2014/main" id="{DE1528A2-FD96-4D82-89CD-FC8D4C12C422}"/>
              </a:ext>
            </a:extLst>
          </p:cNvPr>
          <p:cNvSpPr>
            <a:spLocks noGrp="1"/>
          </p:cNvSpPr>
          <p:nvPr>
            <p:ph type="sldNum" sz="quarter" idx="12"/>
          </p:nvPr>
        </p:nvSpPr>
        <p:spPr/>
        <p:txBody>
          <a:bodyPr/>
          <a:lstStyle>
            <a:lvl1pPr>
              <a:defRPr/>
            </a:lvl1pPr>
          </a:lstStyle>
          <a:p>
            <a:fld id="{0BB9D7F3-FFE0-4A78-B0C2-DC49F27F3AB6}" type="slidenum">
              <a:rPr lang="en-US" smtClean="0"/>
              <a:t>‹#›</a:t>
            </a:fld>
            <a:endParaRPr lang="en-US"/>
          </a:p>
        </p:txBody>
      </p:sp>
    </p:spTree>
    <p:extLst>
      <p:ext uri="{BB962C8B-B14F-4D97-AF65-F5344CB8AC3E}">
        <p14:creationId xmlns:p14="http://schemas.microsoft.com/office/powerpoint/2010/main" val="1336226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DDCB4B2-8601-4E4A-8F77-61E4113F8ABC}"/>
              </a:ext>
            </a:extLst>
          </p:cNvPr>
          <p:cNvSpPr>
            <a:spLocks noGrp="1"/>
          </p:cNvSpPr>
          <p:nvPr>
            <p:ph type="dt" sz="half" idx="10"/>
          </p:nvPr>
        </p:nvSpPr>
        <p:spPr>
          <a:xfrm>
            <a:off x="609600" y="6356351"/>
            <a:ext cx="2844800" cy="365125"/>
          </a:xfrm>
          <a:prstGeom prst="rect">
            <a:avLst/>
          </a:prstGeom>
        </p:spPr>
        <p:txBody>
          <a:bodyPr/>
          <a:lstStyle>
            <a:lvl1pPr>
              <a:defRPr/>
            </a:lvl1pPr>
          </a:lstStyle>
          <a:p>
            <a:fld id="{7B77ED8D-2B91-4430-A2DC-A4FFB8622C85}" type="datetimeFigureOut">
              <a:rPr lang="en-US" smtClean="0"/>
              <a:t>3/10/2023</a:t>
            </a:fld>
            <a:endParaRPr lang="en-US"/>
          </a:p>
        </p:txBody>
      </p:sp>
      <p:sp>
        <p:nvSpPr>
          <p:cNvPr id="4" name="Footer Placeholder 3">
            <a:extLst>
              <a:ext uri="{FF2B5EF4-FFF2-40B4-BE49-F238E27FC236}">
                <a16:creationId xmlns:a16="http://schemas.microsoft.com/office/drawing/2014/main" id="{2BCEC2DC-7D85-49F3-88A2-FB2288A691C2}"/>
              </a:ext>
            </a:extLst>
          </p:cNvPr>
          <p:cNvSpPr>
            <a:spLocks noGrp="1"/>
          </p:cNvSpPr>
          <p:nvPr>
            <p:ph type="ftr" sz="quarter" idx="11"/>
          </p:nvPr>
        </p:nvSpPr>
        <p:spPr>
          <a:xfrm>
            <a:off x="1007534" y="6356351"/>
            <a:ext cx="8257117" cy="365125"/>
          </a:xfrm>
          <a:prstGeom prst="rect">
            <a:avLst/>
          </a:prstGeom>
        </p:spPr>
        <p:txBody>
          <a:bodyPr/>
          <a:lstStyle>
            <a:lvl1pPr>
              <a:defRPr/>
            </a:lvl1pPr>
          </a:lstStyle>
          <a:p>
            <a:endParaRPr lang="en-US"/>
          </a:p>
        </p:txBody>
      </p:sp>
      <p:sp>
        <p:nvSpPr>
          <p:cNvPr id="5" name="Slide Number Placeholder 4">
            <a:extLst>
              <a:ext uri="{FF2B5EF4-FFF2-40B4-BE49-F238E27FC236}">
                <a16:creationId xmlns:a16="http://schemas.microsoft.com/office/drawing/2014/main" id="{DA359689-C8F0-40C8-98C6-9466CBCA5B02}"/>
              </a:ext>
            </a:extLst>
          </p:cNvPr>
          <p:cNvSpPr>
            <a:spLocks noGrp="1"/>
          </p:cNvSpPr>
          <p:nvPr>
            <p:ph type="sldNum" sz="quarter" idx="12"/>
          </p:nvPr>
        </p:nvSpPr>
        <p:spPr/>
        <p:txBody>
          <a:bodyPr/>
          <a:lstStyle>
            <a:lvl1pPr>
              <a:defRPr/>
            </a:lvl1pPr>
          </a:lstStyle>
          <a:p>
            <a:fld id="{0BB9D7F3-FFE0-4A78-B0C2-DC49F27F3AB6}" type="slidenum">
              <a:rPr lang="en-US" smtClean="0"/>
              <a:t>‹#›</a:t>
            </a:fld>
            <a:endParaRPr lang="en-US"/>
          </a:p>
        </p:txBody>
      </p:sp>
    </p:spTree>
    <p:extLst>
      <p:ext uri="{BB962C8B-B14F-4D97-AF65-F5344CB8AC3E}">
        <p14:creationId xmlns:p14="http://schemas.microsoft.com/office/powerpoint/2010/main" val="3937711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57BE75-5D85-4843-872C-81A7914C6CCB}"/>
              </a:ext>
            </a:extLst>
          </p:cNvPr>
          <p:cNvSpPr>
            <a:spLocks noGrp="1"/>
          </p:cNvSpPr>
          <p:nvPr>
            <p:ph type="dt" sz="half" idx="10"/>
          </p:nvPr>
        </p:nvSpPr>
        <p:spPr>
          <a:xfrm>
            <a:off x="609600" y="6356351"/>
            <a:ext cx="2844800" cy="365125"/>
          </a:xfrm>
          <a:prstGeom prst="rect">
            <a:avLst/>
          </a:prstGeom>
        </p:spPr>
        <p:txBody>
          <a:bodyPr/>
          <a:lstStyle>
            <a:lvl1pPr>
              <a:defRPr/>
            </a:lvl1pPr>
          </a:lstStyle>
          <a:p>
            <a:fld id="{7B77ED8D-2B91-4430-A2DC-A4FFB8622C85}" type="datetimeFigureOut">
              <a:rPr lang="en-US" smtClean="0"/>
              <a:t>3/10/2023</a:t>
            </a:fld>
            <a:endParaRPr lang="en-US"/>
          </a:p>
        </p:txBody>
      </p:sp>
      <p:sp>
        <p:nvSpPr>
          <p:cNvPr id="3" name="Footer Placeholder 2">
            <a:extLst>
              <a:ext uri="{FF2B5EF4-FFF2-40B4-BE49-F238E27FC236}">
                <a16:creationId xmlns:a16="http://schemas.microsoft.com/office/drawing/2014/main" id="{CA811D6A-01B4-4707-BCB6-A7C712531E25}"/>
              </a:ext>
            </a:extLst>
          </p:cNvPr>
          <p:cNvSpPr>
            <a:spLocks noGrp="1"/>
          </p:cNvSpPr>
          <p:nvPr>
            <p:ph type="ftr" sz="quarter" idx="11"/>
          </p:nvPr>
        </p:nvSpPr>
        <p:spPr>
          <a:xfrm>
            <a:off x="1007534" y="6356351"/>
            <a:ext cx="8257117" cy="365125"/>
          </a:xfrm>
          <a:prstGeom prst="rect">
            <a:avLst/>
          </a:prstGeom>
        </p:spPr>
        <p:txBody>
          <a:bodyPr/>
          <a:lstStyle>
            <a:lvl1pPr>
              <a:defRPr/>
            </a:lvl1pPr>
          </a:lstStyle>
          <a:p>
            <a:endParaRPr lang="en-US"/>
          </a:p>
        </p:txBody>
      </p:sp>
      <p:sp>
        <p:nvSpPr>
          <p:cNvPr id="4" name="Slide Number Placeholder 3">
            <a:extLst>
              <a:ext uri="{FF2B5EF4-FFF2-40B4-BE49-F238E27FC236}">
                <a16:creationId xmlns:a16="http://schemas.microsoft.com/office/drawing/2014/main" id="{E9389A30-89CC-4E8A-9F19-DAA7A003711B}"/>
              </a:ext>
            </a:extLst>
          </p:cNvPr>
          <p:cNvSpPr>
            <a:spLocks noGrp="1"/>
          </p:cNvSpPr>
          <p:nvPr>
            <p:ph type="sldNum" sz="quarter" idx="12"/>
          </p:nvPr>
        </p:nvSpPr>
        <p:spPr/>
        <p:txBody>
          <a:bodyPr/>
          <a:lstStyle>
            <a:lvl1pPr>
              <a:defRPr/>
            </a:lvl1pPr>
          </a:lstStyle>
          <a:p>
            <a:fld id="{0BB9D7F3-FFE0-4A78-B0C2-DC49F27F3AB6}" type="slidenum">
              <a:rPr lang="en-US" smtClean="0"/>
              <a:t>‹#›</a:t>
            </a:fld>
            <a:endParaRPr lang="en-US"/>
          </a:p>
        </p:txBody>
      </p:sp>
    </p:spTree>
    <p:extLst>
      <p:ext uri="{BB962C8B-B14F-4D97-AF65-F5344CB8AC3E}">
        <p14:creationId xmlns:p14="http://schemas.microsoft.com/office/powerpoint/2010/main" val="3555560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a:extLst>
              <a:ext uri="{FF2B5EF4-FFF2-40B4-BE49-F238E27FC236}">
                <a16:creationId xmlns:a16="http://schemas.microsoft.com/office/drawing/2014/main" id="{F814ADFE-0DFC-4FF4-95FF-54C00BD63A1D}"/>
              </a:ext>
            </a:extLst>
          </p:cNvPr>
          <p:cNvSpPr>
            <a:spLocks noGrp="1"/>
          </p:cNvSpPr>
          <p:nvPr>
            <p:ph type="dt" sz="half" idx="10"/>
          </p:nvPr>
        </p:nvSpPr>
        <p:spPr>
          <a:xfrm>
            <a:off x="609600" y="6356351"/>
            <a:ext cx="2844800" cy="365125"/>
          </a:xfrm>
          <a:prstGeom prst="rect">
            <a:avLst/>
          </a:prstGeom>
        </p:spPr>
        <p:txBody>
          <a:bodyPr/>
          <a:lstStyle>
            <a:lvl1pPr>
              <a:defRPr/>
            </a:lvl1pPr>
          </a:lstStyle>
          <a:p>
            <a:fld id="{7B77ED8D-2B91-4430-A2DC-A4FFB8622C85}" type="datetimeFigureOut">
              <a:rPr lang="en-US" smtClean="0"/>
              <a:t>3/10/2023</a:t>
            </a:fld>
            <a:endParaRPr lang="en-US"/>
          </a:p>
        </p:txBody>
      </p:sp>
      <p:sp>
        <p:nvSpPr>
          <p:cNvPr id="6" name="Footer Placeholder 5">
            <a:extLst>
              <a:ext uri="{FF2B5EF4-FFF2-40B4-BE49-F238E27FC236}">
                <a16:creationId xmlns:a16="http://schemas.microsoft.com/office/drawing/2014/main" id="{86DEB0D8-E7C2-473F-B2DC-CDF9F93DBE86}"/>
              </a:ext>
            </a:extLst>
          </p:cNvPr>
          <p:cNvSpPr>
            <a:spLocks noGrp="1"/>
          </p:cNvSpPr>
          <p:nvPr>
            <p:ph type="ftr" sz="quarter" idx="11"/>
          </p:nvPr>
        </p:nvSpPr>
        <p:spPr>
          <a:xfrm>
            <a:off x="1007534" y="6356351"/>
            <a:ext cx="8257117" cy="365125"/>
          </a:xfrm>
          <a:prstGeom prst="rect">
            <a:avLst/>
          </a:prstGeom>
        </p:spPr>
        <p:txBody>
          <a:bodyPr/>
          <a:lstStyle>
            <a:lvl1pPr>
              <a:defRPr/>
            </a:lvl1pPr>
          </a:lstStyle>
          <a:p>
            <a:endParaRPr lang="en-US"/>
          </a:p>
        </p:txBody>
      </p:sp>
      <p:sp>
        <p:nvSpPr>
          <p:cNvPr id="7" name="Slide Number Placeholder 6">
            <a:extLst>
              <a:ext uri="{FF2B5EF4-FFF2-40B4-BE49-F238E27FC236}">
                <a16:creationId xmlns:a16="http://schemas.microsoft.com/office/drawing/2014/main" id="{32414FDE-5C07-439F-8C34-0F06A3573D93}"/>
              </a:ext>
            </a:extLst>
          </p:cNvPr>
          <p:cNvSpPr>
            <a:spLocks noGrp="1"/>
          </p:cNvSpPr>
          <p:nvPr>
            <p:ph type="sldNum" sz="quarter" idx="12"/>
          </p:nvPr>
        </p:nvSpPr>
        <p:spPr/>
        <p:txBody>
          <a:bodyPr/>
          <a:lstStyle>
            <a:lvl1pPr>
              <a:defRPr/>
            </a:lvl1pPr>
          </a:lstStyle>
          <a:p>
            <a:fld id="{0BB9D7F3-FFE0-4A78-B0C2-DC49F27F3AB6}" type="slidenum">
              <a:rPr lang="en-US" smtClean="0"/>
              <a:t>‹#›</a:t>
            </a:fld>
            <a:endParaRPr lang="en-US"/>
          </a:p>
        </p:txBody>
      </p:sp>
    </p:spTree>
    <p:extLst>
      <p:ext uri="{BB962C8B-B14F-4D97-AF65-F5344CB8AC3E}">
        <p14:creationId xmlns:p14="http://schemas.microsoft.com/office/powerpoint/2010/main" val="1778284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a:extLst>
              <a:ext uri="{FF2B5EF4-FFF2-40B4-BE49-F238E27FC236}">
                <a16:creationId xmlns:a16="http://schemas.microsoft.com/office/drawing/2014/main" id="{085494D7-CDB3-4465-8112-D6A662B80DC4}"/>
              </a:ext>
            </a:extLst>
          </p:cNvPr>
          <p:cNvSpPr>
            <a:spLocks noGrp="1"/>
          </p:cNvSpPr>
          <p:nvPr>
            <p:ph type="dt" sz="half" idx="10"/>
          </p:nvPr>
        </p:nvSpPr>
        <p:spPr>
          <a:xfrm>
            <a:off x="609600" y="6356351"/>
            <a:ext cx="2844800" cy="365125"/>
          </a:xfrm>
          <a:prstGeom prst="rect">
            <a:avLst/>
          </a:prstGeom>
        </p:spPr>
        <p:txBody>
          <a:bodyPr/>
          <a:lstStyle>
            <a:lvl1pPr>
              <a:defRPr/>
            </a:lvl1pPr>
          </a:lstStyle>
          <a:p>
            <a:fld id="{7B77ED8D-2B91-4430-A2DC-A4FFB8622C85}" type="datetimeFigureOut">
              <a:rPr lang="en-US" smtClean="0"/>
              <a:t>3/10/2023</a:t>
            </a:fld>
            <a:endParaRPr lang="en-US"/>
          </a:p>
        </p:txBody>
      </p:sp>
      <p:sp>
        <p:nvSpPr>
          <p:cNvPr id="6" name="Footer Placeholder 5">
            <a:extLst>
              <a:ext uri="{FF2B5EF4-FFF2-40B4-BE49-F238E27FC236}">
                <a16:creationId xmlns:a16="http://schemas.microsoft.com/office/drawing/2014/main" id="{71D75EE3-DB36-430C-9CE5-C5216B37419A}"/>
              </a:ext>
            </a:extLst>
          </p:cNvPr>
          <p:cNvSpPr>
            <a:spLocks noGrp="1"/>
          </p:cNvSpPr>
          <p:nvPr>
            <p:ph type="ftr" sz="quarter" idx="11"/>
          </p:nvPr>
        </p:nvSpPr>
        <p:spPr>
          <a:xfrm>
            <a:off x="1007534" y="6356351"/>
            <a:ext cx="8257117" cy="365125"/>
          </a:xfrm>
          <a:prstGeom prst="rect">
            <a:avLst/>
          </a:prstGeom>
        </p:spPr>
        <p:txBody>
          <a:bodyPr/>
          <a:lstStyle>
            <a:lvl1pPr>
              <a:defRPr/>
            </a:lvl1pPr>
          </a:lstStyle>
          <a:p>
            <a:endParaRPr lang="en-US"/>
          </a:p>
        </p:txBody>
      </p:sp>
      <p:sp>
        <p:nvSpPr>
          <p:cNvPr id="7" name="Slide Number Placeholder 6">
            <a:extLst>
              <a:ext uri="{FF2B5EF4-FFF2-40B4-BE49-F238E27FC236}">
                <a16:creationId xmlns:a16="http://schemas.microsoft.com/office/drawing/2014/main" id="{4EC33DB7-9E73-4D91-8B9F-6F6B3451A124}"/>
              </a:ext>
            </a:extLst>
          </p:cNvPr>
          <p:cNvSpPr>
            <a:spLocks noGrp="1"/>
          </p:cNvSpPr>
          <p:nvPr>
            <p:ph type="sldNum" sz="quarter" idx="12"/>
          </p:nvPr>
        </p:nvSpPr>
        <p:spPr/>
        <p:txBody>
          <a:bodyPr/>
          <a:lstStyle>
            <a:lvl1pPr>
              <a:defRPr/>
            </a:lvl1pPr>
          </a:lstStyle>
          <a:p>
            <a:fld id="{0BB9D7F3-FFE0-4A78-B0C2-DC49F27F3AB6}" type="slidenum">
              <a:rPr lang="en-US" smtClean="0"/>
              <a:t>‹#›</a:t>
            </a:fld>
            <a:endParaRPr lang="en-US"/>
          </a:p>
        </p:txBody>
      </p:sp>
    </p:spTree>
    <p:extLst>
      <p:ext uri="{BB962C8B-B14F-4D97-AF65-F5344CB8AC3E}">
        <p14:creationId xmlns:p14="http://schemas.microsoft.com/office/powerpoint/2010/main" val="3467982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F9DAF2F-2224-4E55-B1BB-2B3F5BE665B5}"/>
              </a:ext>
            </a:extLst>
          </p:cNvPr>
          <p:cNvSpPr>
            <a:spLocks noGrp="1"/>
          </p:cNvSpPr>
          <p:nvPr>
            <p:ph type="title"/>
          </p:nvPr>
        </p:nvSpPr>
        <p:spPr bwMode="auto">
          <a:xfrm>
            <a:off x="1200152" y="274638"/>
            <a:ext cx="1038224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 name="Rectangle 19">
            <a:extLst>
              <a:ext uri="{FF2B5EF4-FFF2-40B4-BE49-F238E27FC236}">
                <a16:creationId xmlns:a16="http://schemas.microsoft.com/office/drawing/2014/main" id="{C2B0591B-C52B-4757-A1A5-AF09BC7983D4}"/>
              </a:ext>
            </a:extLst>
          </p:cNvPr>
          <p:cNvSpPr/>
          <p:nvPr/>
        </p:nvSpPr>
        <p:spPr>
          <a:xfrm>
            <a:off x="945291" y="6584652"/>
            <a:ext cx="11246709" cy="292388"/>
          </a:xfrm>
          <a:prstGeom prst="rect">
            <a:avLst/>
          </a:prstGeom>
          <a:solidFill>
            <a:srgbClr val="BCE292"/>
          </a:solidFill>
        </p:spPr>
        <p:txBody>
          <a:bodyPr>
            <a:spAutoFit/>
          </a:bodyPr>
          <a:lstStyle/>
          <a:p>
            <a:pPr>
              <a:defRPr/>
            </a:pPr>
            <a:r>
              <a:rPr lang="en-US" sz="1300" b="1" spc="200" dirty="0">
                <a:ln w="29210">
                  <a:solidFill>
                    <a:schemeClr val="accent3">
                      <a:tint val="10000"/>
                    </a:schemeClr>
                  </a:solidFill>
                </a:ln>
                <a:blipFill>
                  <a:blip r:embed="rId16"/>
                  <a:tile tx="0" ty="0" sx="100000" sy="100000" flip="none" algn="tl"/>
                </a:blipFill>
                <a:effectLst>
                  <a:innerShdw blurRad="50800" dist="50800" dir="8100000">
                    <a:srgbClr val="7D7D7D">
                      <a:alpha val="73000"/>
                    </a:srgbClr>
                  </a:innerShdw>
                </a:effectLst>
              </a:rPr>
              <a:t>NATIONAL AIDS &amp; STI CONTROL PROGRAMME (NASCP) </a:t>
            </a:r>
            <a:r>
              <a:rPr lang="en-US" sz="1300" b="1" spc="200" dirty="0">
                <a:ln w="29210">
                  <a:solidFill>
                    <a:schemeClr val="accent3">
                      <a:tint val="10000"/>
                    </a:schemeClr>
                  </a:solidFill>
                </a:ln>
                <a:solidFill>
                  <a:srgbClr val="00B050"/>
                </a:solidFill>
                <a:effectLst>
                  <a:innerShdw blurRad="50800" dist="50800" dir="8100000">
                    <a:srgbClr val="7D7D7D">
                      <a:alpha val="73000"/>
                    </a:srgbClr>
                  </a:innerShdw>
                </a:effectLst>
              </a:rPr>
              <a:t>- FEDERAL MINISTRY OF HEALTH</a:t>
            </a:r>
            <a:endParaRPr lang="en-GB" sz="1300" b="1" spc="200" dirty="0">
              <a:ln w="29210">
                <a:solidFill>
                  <a:schemeClr val="accent3">
                    <a:tint val="10000"/>
                  </a:schemeClr>
                </a:solidFill>
              </a:ln>
              <a:solidFill>
                <a:srgbClr val="00B050"/>
              </a:solidFill>
              <a:effectLst>
                <a:innerShdw blurRad="50800" dist="50800" dir="8100000">
                  <a:srgbClr val="7D7D7D">
                    <a:alpha val="73000"/>
                  </a:srgbClr>
                </a:innerShdw>
              </a:effectLst>
            </a:endParaRPr>
          </a:p>
        </p:txBody>
      </p:sp>
      <p:grpSp>
        <p:nvGrpSpPr>
          <p:cNvPr id="1028" name="Group 20">
            <a:extLst>
              <a:ext uri="{FF2B5EF4-FFF2-40B4-BE49-F238E27FC236}">
                <a16:creationId xmlns:a16="http://schemas.microsoft.com/office/drawing/2014/main" id="{8CA4C648-4E7F-48ED-B4F1-B2FCE29D90E1}"/>
              </a:ext>
            </a:extLst>
          </p:cNvPr>
          <p:cNvGrpSpPr>
            <a:grpSpLocks/>
          </p:cNvGrpSpPr>
          <p:nvPr/>
        </p:nvGrpSpPr>
        <p:grpSpPr bwMode="auto">
          <a:xfrm>
            <a:off x="-33867" y="-1588"/>
            <a:ext cx="1041400" cy="6859588"/>
            <a:chOff x="-26126" y="-1258"/>
            <a:chExt cx="781702" cy="6859258"/>
          </a:xfrm>
        </p:grpSpPr>
        <p:sp>
          <p:nvSpPr>
            <p:cNvPr id="8" name="Rectangle 7">
              <a:extLst>
                <a:ext uri="{FF2B5EF4-FFF2-40B4-BE49-F238E27FC236}">
                  <a16:creationId xmlns:a16="http://schemas.microsoft.com/office/drawing/2014/main" id="{80E091F0-FC3E-432F-A6BB-3EEAF4485103}"/>
                </a:ext>
              </a:extLst>
            </p:cNvPr>
            <p:cNvSpPr/>
            <p:nvPr/>
          </p:nvSpPr>
          <p:spPr>
            <a:xfrm>
              <a:off x="-2294" y="330"/>
              <a:ext cx="255801" cy="685767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dirty="0"/>
            </a:p>
          </p:txBody>
        </p:sp>
        <p:sp>
          <p:nvSpPr>
            <p:cNvPr id="9" name="Rectangle 8">
              <a:extLst>
                <a:ext uri="{FF2B5EF4-FFF2-40B4-BE49-F238E27FC236}">
                  <a16:creationId xmlns:a16="http://schemas.microsoft.com/office/drawing/2014/main" id="{365196B5-5C36-4C7E-9480-1D64CAE87E9E}"/>
                </a:ext>
              </a:extLst>
            </p:cNvPr>
            <p:cNvSpPr/>
            <p:nvPr/>
          </p:nvSpPr>
          <p:spPr>
            <a:xfrm>
              <a:off x="251919" y="-1258"/>
              <a:ext cx="254212" cy="68576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dirty="0"/>
            </a:p>
          </p:txBody>
        </p:sp>
        <p:sp>
          <p:nvSpPr>
            <p:cNvPr id="10" name="Rectangle 9">
              <a:extLst>
                <a:ext uri="{FF2B5EF4-FFF2-40B4-BE49-F238E27FC236}">
                  <a16:creationId xmlns:a16="http://schemas.microsoft.com/office/drawing/2014/main" id="{54921708-FC17-4C1C-A948-FAF6FE472402}"/>
                </a:ext>
              </a:extLst>
            </p:cNvPr>
            <p:cNvSpPr/>
            <p:nvPr/>
          </p:nvSpPr>
          <p:spPr>
            <a:xfrm>
              <a:off x="455289" y="-1258"/>
              <a:ext cx="255800" cy="685767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dirty="0"/>
            </a:p>
          </p:txBody>
        </p:sp>
        <p:sp>
          <p:nvSpPr>
            <p:cNvPr id="11" name="Oval 10">
              <a:extLst>
                <a:ext uri="{FF2B5EF4-FFF2-40B4-BE49-F238E27FC236}">
                  <a16:creationId xmlns:a16="http://schemas.microsoft.com/office/drawing/2014/main" id="{CA186C83-CD43-4CEB-99D5-09302C970797}"/>
                </a:ext>
              </a:extLst>
            </p:cNvPr>
            <p:cNvSpPr/>
            <p:nvPr/>
          </p:nvSpPr>
          <p:spPr>
            <a:xfrm>
              <a:off x="-2294" y="2708475"/>
              <a:ext cx="662541" cy="10080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dirty="0"/>
            </a:p>
          </p:txBody>
        </p:sp>
        <p:pic>
          <p:nvPicPr>
            <p:cNvPr id="1036" name="Picture 2" descr="wpe4.jpg (11246 bytes)">
              <a:extLst>
                <a:ext uri="{FF2B5EF4-FFF2-40B4-BE49-F238E27FC236}">
                  <a16:creationId xmlns:a16="http://schemas.microsoft.com/office/drawing/2014/main" id="{022F5796-E609-44CE-B456-B9E1C8E3B2C3}"/>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6126" y="2932720"/>
              <a:ext cx="781702" cy="565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7" name="Picture 3" descr="C:\Users\Morka Mercy\Pictures\hiv PICTURE 1.png">
            <a:extLst>
              <a:ext uri="{FF2B5EF4-FFF2-40B4-BE49-F238E27FC236}">
                <a16:creationId xmlns:a16="http://schemas.microsoft.com/office/drawing/2014/main" id="{FC8FD096-064A-447F-9806-47B51ED54690}"/>
              </a:ext>
            </a:extLst>
          </p:cNvPr>
          <p:cNvPicPr>
            <a:picLocks noChangeAspect="1" noChangeArrowheads="1"/>
          </p:cNvPicPr>
          <p:nvPr/>
        </p:nvPicPr>
        <p:blipFill>
          <a:blip r:embed="rId18" cstate="print">
            <a:lum bright="93000"/>
          </a:blip>
          <a:srcRect/>
          <a:stretch>
            <a:fillRect/>
          </a:stretch>
        </p:blipFill>
        <p:spPr bwMode="auto">
          <a:xfrm rot="21396020">
            <a:off x="4762477" y="1196752"/>
            <a:ext cx="3733791" cy="5125147"/>
          </a:xfrm>
          <a:prstGeom prst="rect">
            <a:avLst/>
          </a:prstGeom>
          <a:noFill/>
          <a:effectLst>
            <a:softEdge rad="31750"/>
          </a:effectLst>
        </p:spPr>
      </p:pic>
      <p:sp>
        <p:nvSpPr>
          <p:cNvPr id="1030" name="Text Placeholder 2">
            <a:extLst>
              <a:ext uri="{FF2B5EF4-FFF2-40B4-BE49-F238E27FC236}">
                <a16:creationId xmlns:a16="http://schemas.microsoft.com/office/drawing/2014/main" id="{7B0DC457-B917-47DD-BFE7-DCF1011F3995}"/>
              </a:ext>
            </a:extLst>
          </p:cNvPr>
          <p:cNvSpPr>
            <a:spLocks noGrp="1"/>
          </p:cNvSpPr>
          <p:nvPr>
            <p:ph type="body" idx="1"/>
          </p:nvPr>
        </p:nvSpPr>
        <p:spPr bwMode="auto">
          <a:xfrm>
            <a:off x="1200152" y="1600201"/>
            <a:ext cx="10382249"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6" name="Slide Number Placeholder 5">
            <a:extLst>
              <a:ext uri="{FF2B5EF4-FFF2-40B4-BE49-F238E27FC236}">
                <a16:creationId xmlns:a16="http://schemas.microsoft.com/office/drawing/2014/main" id="{B7A0CB6F-2457-4B22-86D0-FB9EDFAE6D15}"/>
              </a:ext>
            </a:extLst>
          </p:cNvPr>
          <p:cNvSpPr>
            <a:spLocks noGrp="1"/>
          </p:cNvSpPr>
          <p:nvPr>
            <p:ph type="sldNum" sz="quarter" idx="4"/>
          </p:nvPr>
        </p:nvSpPr>
        <p:spPr>
          <a:xfrm>
            <a:off x="11410952" y="6524626"/>
            <a:ext cx="781049" cy="33337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fld id="{0BB9D7F3-FFE0-4A78-B0C2-DC49F27F3AB6}" type="slidenum">
              <a:rPr lang="en-US" smtClean="0"/>
              <a:t>‹#›</a:t>
            </a:fld>
            <a:endParaRPr lang="en-US"/>
          </a:p>
        </p:txBody>
      </p:sp>
    </p:spTree>
    <p:extLst>
      <p:ext uri="{BB962C8B-B14F-4D97-AF65-F5344CB8AC3E}">
        <p14:creationId xmlns:p14="http://schemas.microsoft.com/office/powerpoint/2010/main" val="10526138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2.xml.rels><?xml version="1.0" encoding="UTF-8" standalone="yes"?>
<Relationships xmlns="http://schemas.openxmlformats.org/package/2006/relationships"><Relationship Id="rId13" Type="http://schemas.openxmlformats.org/officeDocument/2006/relationships/diagramLayout" Target="../diagrams/layout12.xml"/><Relationship Id="rId18" Type="http://schemas.openxmlformats.org/officeDocument/2006/relationships/diagramLayout" Target="../diagrams/layout13.xml"/><Relationship Id="rId26" Type="http://schemas.microsoft.com/office/2007/relationships/diagramDrawing" Target="../diagrams/drawing14.xml"/><Relationship Id="rId39" Type="http://schemas.openxmlformats.org/officeDocument/2006/relationships/diagramQuickStyle" Target="../diagrams/quickStyle17.xml"/><Relationship Id="rId21" Type="http://schemas.microsoft.com/office/2007/relationships/diagramDrawing" Target="../diagrams/drawing13.xml"/><Relationship Id="rId34" Type="http://schemas.openxmlformats.org/officeDocument/2006/relationships/diagramQuickStyle" Target="../diagrams/quickStyle16.xml"/><Relationship Id="rId42" Type="http://schemas.openxmlformats.org/officeDocument/2006/relationships/diagramData" Target="../diagrams/data18.xml"/><Relationship Id="rId47" Type="http://schemas.openxmlformats.org/officeDocument/2006/relationships/image" Target="../media/image23.png"/><Relationship Id="rId7" Type="http://schemas.openxmlformats.org/officeDocument/2006/relationships/diagramData" Target="../diagrams/data11.xml"/><Relationship Id="rId2" Type="http://schemas.openxmlformats.org/officeDocument/2006/relationships/diagramData" Target="../diagrams/data10.xml"/><Relationship Id="rId16" Type="http://schemas.microsoft.com/office/2007/relationships/diagramDrawing" Target="../diagrams/drawing12.xml"/><Relationship Id="rId29" Type="http://schemas.openxmlformats.org/officeDocument/2006/relationships/diagramQuickStyle" Target="../diagrams/quickStyle15.xml"/><Relationship Id="rId1" Type="http://schemas.openxmlformats.org/officeDocument/2006/relationships/slideLayout" Target="../slideLayouts/slideLayout7.xml"/><Relationship Id="rId6" Type="http://schemas.microsoft.com/office/2007/relationships/diagramDrawing" Target="../diagrams/drawing10.xml"/><Relationship Id="rId11" Type="http://schemas.microsoft.com/office/2007/relationships/diagramDrawing" Target="../diagrams/drawing11.xml"/><Relationship Id="rId24" Type="http://schemas.openxmlformats.org/officeDocument/2006/relationships/diagramQuickStyle" Target="../diagrams/quickStyle14.xml"/><Relationship Id="rId32" Type="http://schemas.openxmlformats.org/officeDocument/2006/relationships/diagramData" Target="../diagrams/data16.xml"/><Relationship Id="rId37" Type="http://schemas.openxmlformats.org/officeDocument/2006/relationships/diagramData" Target="../diagrams/data17.xml"/><Relationship Id="rId40" Type="http://schemas.openxmlformats.org/officeDocument/2006/relationships/diagramColors" Target="../diagrams/colors17.xml"/><Relationship Id="rId45" Type="http://schemas.openxmlformats.org/officeDocument/2006/relationships/diagramColors" Target="../diagrams/colors18.xml"/><Relationship Id="rId5" Type="http://schemas.openxmlformats.org/officeDocument/2006/relationships/diagramColors" Target="../diagrams/colors10.xml"/><Relationship Id="rId15" Type="http://schemas.openxmlformats.org/officeDocument/2006/relationships/diagramColors" Target="../diagrams/colors12.xml"/><Relationship Id="rId23" Type="http://schemas.openxmlformats.org/officeDocument/2006/relationships/diagramLayout" Target="../diagrams/layout14.xml"/><Relationship Id="rId28" Type="http://schemas.openxmlformats.org/officeDocument/2006/relationships/diagramLayout" Target="../diagrams/layout15.xml"/><Relationship Id="rId36" Type="http://schemas.microsoft.com/office/2007/relationships/diagramDrawing" Target="../diagrams/drawing16.xml"/><Relationship Id="rId10" Type="http://schemas.openxmlformats.org/officeDocument/2006/relationships/diagramColors" Target="../diagrams/colors11.xml"/><Relationship Id="rId19" Type="http://schemas.openxmlformats.org/officeDocument/2006/relationships/diagramQuickStyle" Target="../diagrams/quickStyle13.xml"/><Relationship Id="rId31" Type="http://schemas.microsoft.com/office/2007/relationships/diagramDrawing" Target="../diagrams/drawing15.xml"/><Relationship Id="rId44" Type="http://schemas.openxmlformats.org/officeDocument/2006/relationships/diagramQuickStyle" Target="../diagrams/quickStyle18.xml"/><Relationship Id="rId4" Type="http://schemas.openxmlformats.org/officeDocument/2006/relationships/diagramQuickStyle" Target="../diagrams/quickStyle10.xml"/><Relationship Id="rId9" Type="http://schemas.openxmlformats.org/officeDocument/2006/relationships/diagramQuickStyle" Target="../diagrams/quickStyle11.xml"/><Relationship Id="rId14" Type="http://schemas.openxmlformats.org/officeDocument/2006/relationships/diagramQuickStyle" Target="../diagrams/quickStyle12.xml"/><Relationship Id="rId22" Type="http://schemas.openxmlformats.org/officeDocument/2006/relationships/diagramData" Target="../diagrams/data14.xml"/><Relationship Id="rId27" Type="http://schemas.openxmlformats.org/officeDocument/2006/relationships/diagramData" Target="../diagrams/data15.xml"/><Relationship Id="rId30" Type="http://schemas.openxmlformats.org/officeDocument/2006/relationships/diagramColors" Target="../diagrams/colors15.xml"/><Relationship Id="rId35" Type="http://schemas.openxmlformats.org/officeDocument/2006/relationships/diagramColors" Target="../diagrams/colors16.xml"/><Relationship Id="rId43" Type="http://schemas.openxmlformats.org/officeDocument/2006/relationships/diagramLayout" Target="../diagrams/layout18.xml"/><Relationship Id="rId8" Type="http://schemas.openxmlformats.org/officeDocument/2006/relationships/diagramLayout" Target="../diagrams/layout11.xml"/><Relationship Id="rId3" Type="http://schemas.openxmlformats.org/officeDocument/2006/relationships/diagramLayout" Target="../diagrams/layout10.xml"/><Relationship Id="rId12" Type="http://schemas.openxmlformats.org/officeDocument/2006/relationships/diagramData" Target="../diagrams/data12.xml"/><Relationship Id="rId17" Type="http://schemas.openxmlformats.org/officeDocument/2006/relationships/diagramData" Target="../diagrams/data13.xml"/><Relationship Id="rId25" Type="http://schemas.openxmlformats.org/officeDocument/2006/relationships/diagramColors" Target="../diagrams/colors14.xml"/><Relationship Id="rId33" Type="http://schemas.openxmlformats.org/officeDocument/2006/relationships/diagramLayout" Target="../diagrams/layout16.xml"/><Relationship Id="rId38" Type="http://schemas.openxmlformats.org/officeDocument/2006/relationships/diagramLayout" Target="../diagrams/layout17.xml"/><Relationship Id="rId46" Type="http://schemas.microsoft.com/office/2007/relationships/diagramDrawing" Target="../diagrams/drawing18.xml"/><Relationship Id="rId20" Type="http://schemas.openxmlformats.org/officeDocument/2006/relationships/diagramColors" Target="../diagrams/colors13.xml"/><Relationship Id="rId41" Type="http://schemas.microsoft.com/office/2007/relationships/diagramDrawing" Target="../diagrams/drawing1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7.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485307"/>
            <a:ext cx="9554817" cy="1071563"/>
          </a:xfrm>
        </p:spPr>
        <p:txBody>
          <a:bodyPr>
            <a:normAutofit/>
          </a:bodyPr>
          <a:lstStyle/>
          <a:p>
            <a:r>
              <a:rPr lang="en-US" dirty="0">
                <a:latin typeface="+mn-lt"/>
              </a:rPr>
              <a:t>Social Network Strategy</a:t>
            </a:r>
          </a:p>
        </p:txBody>
      </p:sp>
      <p:sp>
        <p:nvSpPr>
          <p:cNvPr id="3" name="Subtitle 2"/>
          <p:cNvSpPr>
            <a:spLocks noGrp="1"/>
          </p:cNvSpPr>
          <p:nvPr>
            <p:ph type="subTitle" idx="1"/>
          </p:nvPr>
        </p:nvSpPr>
        <p:spPr>
          <a:xfrm>
            <a:off x="1524000" y="1669817"/>
            <a:ext cx="9144000" cy="612153"/>
          </a:xfrm>
        </p:spPr>
        <p:txBody>
          <a:bodyPr>
            <a:normAutofit/>
          </a:bodyPr>
          <a:lstStyle/>
          <a:p>
            <a:r>
              <a:rPr lang="en-US" sz="3200" b="1" dirty="0"/>
              <a:t>A Tool for Peer-Driven HIV Testing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8435" y="2504037"/>
            <a:ext cx="6331019" cy="3803997"/>
          </a:xfrm>
          <a:prstGeom prst="rect">
            <a:avLst/>
          </a:prstGeom>
        </p:spPr>
      </p:pic>
      <p:sp>
        <p:nvSpPr>
          <p:cNvPr id="5" name="Subtitle 2"/>
          <p:cNvSpPr txBox="1">
            <a:spLocks/>
          </p:cNvSpPr>
          <p:nvPr/>
        </p:nvSpPr>
        <p:spPr>
          <a:xfrm>
            <a:off x="891540" y="3132620"/>
            <a:ext cx="2845576" cy="612153"/>
          </a:xfrm>
          <a:prstGeom prst="rect">
            <a:avLst/>
          </a:prstGeom>
        </p:spPr>
        <p:txBody>
          <a:bodyPr vert="horz" lIns="91440" tIns="45720" rIns="91440" bIns="45720" rtlCol="0">
            <a:normAutofit fontScale="70000" lnSpcReduction="20000"/>
          </a:bodyPr>
          <a:lstStyle>
            <a:defPPr>
              <a:defRPr lang="en-US"/>
            </a:defPPr>
            <a:lvl1pPr indent="0">
              <a:lnSpc>
                <a:spcPct val="90000"/>
              </a:lnSpc>
              <a:spcBef>
                <a:spcPts val="1000"/>
              </a:spcBef>
              <a:buFont typeface="Arial" panose="020B0604020202020204" pitchFamily="34" charset="0"/>
              <a:buNone/>
              <a:defRPr sz="3200">
                <a:solidFill>
                  <a:srgbClr val="16C4FA"/>
                </a:solidFill>
              </a:defRPr>
            </a:lvl1pPr>
            <a:lvl2pPr indent="0" algn="ctr">
              <a:lnSpc>
                <a:spcPct val="90000"/>
              </a:lnSpc>
              <a:spcBef>
                <a:spcPts val="500"/>
              </a:spcBef>
              <a:buFont typeface="Arial" panose="020B0604020202020204" pitchFamily="34" charset="0"/>
              <a:buNone/>
              <a:defRPr sz="2000"/>
            </a:lvl2pPr>
            <a:lvl3pPr indent="0" algn="ctr">
              <a:lnSpc>
                <a:spcPct val="90000"/>
              </a:lnSpc>
              <a:spcBef>
                <a:spcPts val="500"/>
              </a:spcBef>
              <a:buFont typeface="Arial" panose="020B0604020202020204" pitchFamily="34" charset="0"/>
              <a:buNone/>
            </a:lvl3pPr>
            <a:lvl4pPr indent="0" algn="ctr">
              <a:lnSpc>
                <a:spcPct val="90000"/>
              </a:lnSpc>
              <a:spcBef>
                <a:spcPts val="500"/>
              </a:spcBef>
              <a:buFont typeface="Arial" panose="020B0604020202020204" pitchFamily="34" charset="0"/>
              <a:buNone/>
              <a:defRPr sz="1600"/>
            </a:lvl4pPr>
            <a:lvl5pPr indent="0" algn="ctr">
              <a:lnSpc>
                <a:spcPct val="90000"/>
              </a:lnSpc>
              <a:spcBef>
                <a:spcPts val="500"/>
              </a:spcBef>
              <a:buFont typeface="Arial" panose="020B0604020202020204" pitchFamily="34" charset="0"/>
              <a:buNone/>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n-US" b="1" u="sng" spc="10" dirty="0">
                <a:solidFill>
                  <a:schemeClr val="tx1"/>
                </a:solidFill>
              </a:rPr>
              <a:t>Social Network</a:t>
            </a:r>
          </a:p>
        </p:txBody>
      </p:sp>
      <p:sp>
        <p:nvSpPr>
          <p:cNvPr id="6" name="Rectangle 5"/>
          <p:cNvSpPr/>
          <p:nvPr/>
        </p:nvSpPr>
        <p:spPr>
          <a:xfrm>
            <a:off x="891540" y="3966841"/>
            <a:ext cx="5204460" cy="2270365"/>
          </a:xfrm>
          <a:prstGeom prst="rect">
            <a:avLst/>
          </a:prstGeom>
        </p:spPr>
        <p:txBody>
          <a:bodyPr wrap="square">
            <a:spAutoFit/>
          </a:bodyPr>
          <a:lstStyle/>
          <a:p>
            <a:pPr>
              <a:lnSpc>
                <a:spcPct val="90000"/>
              </a:lnSpc>
              <a:spcBef>
                <a:spcPts val="1000"/>
              </a:spcBef>
            </a:pPr>
            <a:r>
              <a:rPr lang="en-US" sz="3200" b="1" spc="10" dirty="0"/>
              <a:t>“a set of individuals linked by one or more specific types of relationships”</a:t>
            </a:r>
          </a:p>
          <a:p>
            <a:pPr>
              <a:lnSpc>
                <a:spcPct val="90000"/>
              </a:lnSpc>
              <a:spcBef>
                <a:spcPts val="1000"/>
              </a:spcBef>
            </a:pPr>
            <a:r>
              <a:rPr lang="en-US" sz="2000" dirty="0"/>
              <a:t>-Wasserman 1999</a:t>
            </a:r>
          </a:p>
        </p:txBody>
      </p:sp>
    </p:spTree>
    <p:extLst>
      <p:ext uri="{BB962C8B-B14F-4D97-AF65-F5344CB8AC3E}">
        <p14:creationId xmlns:p14="http://schemas.microsoft.com/office/powerpoint/2010/main" val="1055891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024" y="776577"/>
            <a:ext cx="9692640" cy="826936"/>
          </a:xfrm>
        </p:spPr>
        <p:txBody>
          <a:bodyPr>
            <a:normAutofit/>
          </a:bodyPr>
          <a:lstStyle/>
          <a:p>
            <a:r>
              <a:rPr lang="en-US" sz="4800" dirty="0">
                <a:solidFill>
                  <a:srgbClr val="048DB8"/>
                </a:solidFill>
              </a:rPr>
              <a:t>Two ways to find recruiters</a:t>
            </a:r>
            <a:endParaRPr lang="en-US" dirty="0">
              <a:solidFill>
                <a:srgbClr val="048DB8"/>
              </a:solidFill>
            </a:endParaRPr>
          </a:p>
        </p:txBody>
      </p:sp>
      <p:graphicFrame>
        <p:nvGraphicFramePr>
          <p:cNvPr id="6" name="Diagram 5"/>
          <p:cNvGraphicFramePr/>
          <p:nvPr/>
        </p:nvGraphicFramePr>
        <p:xfrm>
          <a:off x="692024" y="1603513"/>
          <a:ext cx="9252076" cy="4545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84238" y="1603513"/>
            <a:ext cx="2001079" cy="2001079"/>
          </a:xfrm>
          <a:prstGeom prst="rect">
            <a:avLst/>
          </a:prstGeom>
        </p:spPr>
      </p:pic>
      <p:pic>
        <p:nvPicPr>
          <p:cNvPr id="8" name="Picture 7"/>
          <p:cNvPicPr>
            <a:picLocks noChangeAspect="1"/>
          </p:cNvPicPr>
          <p:nvPr/>
        </p:nvPicPr>
        <p:blipFill rotWithShape="1">
          <a:blip r:embed="rId9">
            <a:extLst>
              <a:ext uri="{28A0092B-C50C-407E-A947-70E740481C1C}">
                <a14:useLocalDpi xmlns:a14="http://schemas.microsoft.com/office/drawing/2010/main" val="0"/>
              </a:ext>
            </a:extLst>
          </a:blip>
          <a:srcRect r="4348" b="10802"/>
          <a:stretch/>
        </p:blipFill>
        <p:spPr>
          <a:xfrm>
            <a:off x="1523994" y="4293705"/>
            <a:ext cx="1881810" cy="1510748"/>
          </a:xfrm>
          <a:prstGeom prst="rect">
            <a:avLst/>
          </a:prstGeom>
        </p:spPr>
      </p:pic>
      <p:sp>
        <p:nvSpPr>
          <p:cNvPr id="9" name="Rounded Rectangle 8"/>
          <p:cNvSpPr/>
          <p:nvPr/>
        </p:nvSpPr>
        <p:spPr>
          <a:xfrm>
            <a:off x="1049867" y="154135"/>
            <a:ext cx="6096000" cy="722165"/>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400" dirty="0"/>
              <a:t>Phase 1: Identify Recruiter  </a:t>
            </a:r>
          </a:p>
        </p:txBody>
      </p:sp>
    </p:spTree>
    <p:extLst>
      <p:ext uri="{BB962C8B-B14F-4D97-AF65-F5344CB8AC3E}">
        <p14:creationId xmlns:p14="http://schemas.microsoft.com/office/powerpoint/2010/main" val="958713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C381A-A451-4CE5-B872-FB7FE09B4B22}"/>
              </a:ext>
            </a:extLst>
          </p:cNvPr>
          <p:cNvSpPr>
            <a:spLocks noGrp="1"/>
          </p:cNvSpPr>
          <p:nvPr>
            <p:ph type="title"/>
          </p:nvPr>
        </p:nvSpPr>
        <p:spPr>
          <a:xfrm>
            <a:off x="1200152" y="252060"/>
            <a:ext cx="10382249" cy="1143000"/>
          </a:xfrm>
        </p:spPr>
        <p:txBody>
          <a:bodyPr/>
          <a:lstStyle/>
          <a:p>
            <a:pPr algn="ctr"/>
            <a:r>
              <a:rPr lang="en-US" b="1" dirty="0"/>
              <a:t>Phase 1:</a:t>
            </a:r>
            <a:r>
              <a:rPr lang="en-US" sz="4400" b="1" dirty="0"/>
              <a:t> Identify Recruiter  </a:t>
            </a:r>
            <a:endParaRPr lang="en-US" b="1" dirty="0"/>
          </a:p>
        </p:txBody>
      </p:sp>
      <p:sp>
        <p:nvSpPr>
          <p:cNvPr id="3" name="Content Placeholder 2">
            <a:extLst>
              <a:ext uri="{FF2B5EF4-FFF2-40B4-BE49-F238E27FC236}">
                <a16:creationId xmlns:a16="http://schemas.microsoft.com/office/drawing/2014/main" id="{86644B80-0201-4EDE-8CC4-BF5319319693}"/>
              </a:ext>
            </a:extLst>
          </p:cNvPr>
          <p:cNvSpPr>
            <a:spLocks noGrp="1"/>
          </p:cNvSpPr>
          <p:nvPr>
            <p:ph idx="1"/>
          </p:nvPr>
        </p:nvSpPr>
        <p:spPr>
          <a:xfrm>
            <a:off x="1200152" y="1645357"/>
            <a:ext cx="10382249" cy="4845755"/>
          </a:xfrm>
        </p:spPr>
        <p:txBody>
          <a:bodyPr/>
          <a:lstStyle/>
          <a:p>
            <a:r>
              <a:rPr lang="en-US" sz="2800" dirty="0"/>
              <a:t>In this phase, HIV-positive or HIV-negative high-risk persons from the community who are able and willing to recruit individuals at risk for HIV infection from their social, sexual, or drug-using networks are enlisted into the program. </a:t>
            </a:r>
          </a:p>
          <a:p>
            <a:r>
              <a:rPr lang="en-US" sz="2800" dirty="0"/>
              <a:t>To identify recruiters, agencies approach their HIV positive clients and identify additional people through the organization’s existing counseling and testing, treatment, social services, or through HIV prevention programs. </a:t>
            </a:r>
          </a:p>
          <a:p>
            <a:r>
              <a:rPr lang="en-US" sz="2800" dirty="0"/>
              <a:t>On an ongoing basis, program staff will approach and enlist new recruiters who may be able to provide access to additional networks. </a:t>
            </a:r>
          </a:p>
        </p:txBody>
      </p:sp>
    </p:spTree>
    <p:extLst>
      <p:ext uri="{BB962C8B-B14F-4D97-AF65-F5344CB8AC3E}">
        <p14:creationId xmlns:p14="http://schemas.microsoft.com/office/powerpoint/2010/main" val="2762613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0152" y="899459"/>
            <a:ext cx="10495137" cy="540755"/>
          </a:xfrm>
        </p:spPr>
        <p:txBody>
          <a:bodyPr>
            <a:normAutofit fontScale="90000"/>
          </a:bodyPr>
          <a:lstStyle/>
          <a:p>
            <a:r>
              <a:rPr lang="en-US" sz="4300" dirty="0">
                <a:solidFill>
                  <a:srgbClr val="048DB8"/>
                </a:solidFill>
              </a:rPr>
              <a:t>Coaching includes:</a:t>
            </a:r>
          </a:p>
        </p:txBody>
      </p:sp>
      <p:graphicFrame>
        <p:nvGraphicFramePr>
          <p:cNvPr id="7" name="Diagram 6"/>
          <p:cNvGraphicFramePr/>
          <p:nvPr/>
        </p:nvGraphicFramePr>
        <p:xfrm>
          <a:off x="1261871" y="1691323"/>
          <a:ext cx="9253729" cy="47363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ounded Rectangle 7"/>
          <p:cNvSpPr/>
          <p:nvPr/>
        </p:nvSpPr>
        <p:spPr>
          <a:xfrm>
            <a:off x="1038577" y="154718"/>
            <a:ext cx="5192889" cy="722165"/>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400" dirty="0"/>
              <a:t>Phase 2: Coach Recruiter </a:t>
            </a:r>
          </a:p>
        </p:txBody>
      </p:sp>
    </p:spTree>
    <p:extLst>
      <p:ext uri="{BB962C8B-B14F-4D97-AF65-F5344CB8AC3E}">
        <p14:creationId xmlns:p14="http://schemas.microsoft.com/office/powerpoint/2010/main" val="205268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261872" y="891288"/>
            <a:ext cx="9692640" cy="800033"/>
          </a:xfrm>
        </p:spPr>
        <p:txBody>
          <a:bodyPr>
            <a:noAutofit/>
          </a:bodyPr>
          <a:lstStyle/>
          <a:p>
            <a:r>
              <a:rPr lang="en-US" sz="4000" dirty="0">
                <a:solidFill>
                  <a:srgbClr val="048DB8"/>
                </a:solidFill>
              </a:rPr>
              <a:t>Recruitment Instruction Sheet (SNS-Form A)</a:t>
            </a:r>
          </a:p>
        </p:txBody>
      </p:sp>
      <p:graphicFrame>
        <p:nvGraphicFramePr>
          <p:cNvPr id="9" name="Content Placeholder 3"/>
          <p:cNvGraphicFramePr>
            <a:graphicFrameLocks/>
          </p:cNvGraphicFramePr>
          <p:nvPr>
            <p:extLst>
              <p:ext uri="{D42A27DB-BD31-4B8C-83A1-F6EECF244321}">
                <p14:modId xmlns:p14="http://schemas.microsoft.com/office/powerpoint/2010/main" val="4244101999"/>
              </p:ext>
            </p:extLst>
          </p:nvPr>
        </p:nvGraphicFramePr>
        <p:xfrm>
          <a:off x="1004711" y="1691321"/>
          <a:ext cx="10261600" cy="48602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ounded Rectangle 9"/>
          <p:cNvSpPr/>
          <p:nvPr/>
        </p:nvSpPr>
        <p:spPr>
          <a:xfrm>
            <a:off x="1004711" y="154718"/>
            <a:ext cx="5486400" cy="722165"/>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400" dirty="0"/>
              <a:t>Phase 2: Coach Recruiter </a:t>
            </a:r>
          </a:p>
        </p:txBody>
      </p:sp>
    </p:spTree>
    <p:extLst>
      <p:ext uri="{BB962C8B-B14F-4D97-AF65-F5344CB8AC3E}">
        <p14:creationId xmlns:p14="http://schemas.microsoft.com/office/powerpoint/2010/main" val="1063179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733C2-B27A-40BC-8210-CE34C4F538FB}"/>
              </a:ext>
            </a:extLst>
          </p:cNvPr>
          <p:cNvSpPr>
            <a:spLocks noGrp="1"/>
          </p:cNvSpPr>
          <p:nvPr>
            <p:ph type="title"/>
          </p:nvPr>
        </p:nvSpPr>
        <p:spPr>
          <a:xfrm>
            <a:off x="1200152" y="274638"/>
            <a:ext cx="10382249" cy="809095"/>
          </a:xfrm>
        </p:spPr>
        <p:txBody>
          <a:bodyPr/>
          <a:lstStyle/>
          <a:p>
            <a:pPr algn="ctr"/>
            <a:r>
              <a:rPr lang="en-US" sz="4000" b="1" dirty="0"/>
              <a:t>Phase 2:Orientation, Interview, and Coaching</a:t>
            </a:r>
          </a:p>
        </p:txBody>
      </p:sp>
      <p:sp>
        <p:nvSpPr>
          <p:cNvPr id="3" name="Content Placeholder 2">
            <a:extLst>
              <a:ext uri="{FF2B5EF4-FFF2-40B4-BE49-F238E27FC236}">
                <a16:creationId xmlns:a16="http://schemas.microsoft.com/office/drawing/2014/main" id="{745DB2B3-9093-4236-BF09-7F6A098DF7BB}"/>
              </a:ext>
            </a:extLst>
          </p:cNvPr>
          <p:cNvSpPr>
            <a:spLocks noGrp="1"/>
          </p:cNvSpPr>
          <p:nvPr>
            <p:ph idx="1"/>
          </p:nvPr>
        </p:nvSpPr>
        <p:spPr>
          <a:xfrm>
            <a:off x="699911" y="1083733"/>
            <a:ext cx="11120614" cy="5631392"/>
          </a:xfrm>
        </p:spPr>
        <p:txBody>
          <a:bodyPr>
            <a:noAutofit/>
          </a:bodyPr>
          <a:lstStyle/>
          <a:p>
            <a:r>
              <a:rPr lang="en-US" sz="2800" dirty="0"/>
              <a:t>After recruiters are enlisted into the program, they are provided with an orientation session that explains the nature of the program and the social network techniques that might be used to approach their members and discuss HIV testing with them. </a:t>
            </a:r>
          </a:p>
          <a:p>
            <a:r>
              <a:rPr lang="en-US" sz="2800" dirty="0"/>
              <a:t>Next, recruiters are interviewed to elicit information about their network associates. The period of time needed to elicit information from recruiters is typically brief—recruiters may be able to give all of their network information within just a few interviews. </a:t>
            </a:r>
          </a:p>
          <a:p>
            <a:r>
              <a:rPr lang="en-US" sz="2800" dirty="0"/>
              <a:t>Coaching may be required on an ongoing basis throughout the period of the recruiter’s participation. Coaching may involve discussion with recruiters on how to approach associates about 1) obtaining HTS, 2) disclosing their own HIV status if they wish to do so, and 3) how to avoid disclosing status if desired</a:t>
            </a:r>
            <a:r>
              <a:rPr lang="en-US" dirty="0"/>
              <a:t>.</a:t>
            </a:r>
          </a:p>
        </p:txBody>
      </p:sp>
    </p:spTree>
    <p:extLst>
      <p:ext uri="{BB962C8B-B14F-4D97-AF65-F5344CB8AC3E}">
        <p14:creationId xmlns:p14="http://schemas.microsoft.com/office/powerpoint/2010/main" val="3195159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 name="Diagram 70"/>
          <p:cNvGraphicFramePr/>
          <p:nvPr/>
        </p:nvGraphicFramePr>
        <p:xfrm>
          <a:off x="1104901" y="1246202"/>
          <a:ext cx="8915820" cy="5426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0121" y="542497"/>
            <a:ext cx="1696279" cy="1696279"/>
          </a:xfrm>
          <a:prstGeom prst="rect">
            <a:avLst/>
          </a:prstGeom>
        </p:spPr>
      </p:pic>
      <p:pic>
        <p:nvPicPr>
          <p:cNvPr id="6" name="Picture 5"/>
          <p:cNvPicPr>
            <a:picLocks noChangeAspect="1"/>
          </p:cNvPicPr>
          <p:nvPr/>
        </p:nvPicPr>
        <p:blipFill rotWithShape="1">
          <a:blip r:embed="rId9">
            <a:extLst>
              <a:ext uri="{28A0092B-C50C-407E-A947-70E740481C1C}">
                <a14:useLocalDpi xmlns:a14="http://schemas.microsoft.com/office/drawing/2010/main" val="0"/>
              </a:ext>
            </a:extLst>
          </a:blip>
          <a:srcRect r="4348" b="10802"/>
          <a:stretch/>
        </p:blipFill>
        <p:spPr>
          <a:xfrm>
            <a:off x="8432810" y="640226"/>
            <a:ext cx="1881810" cy="1510748"/>
          </a:xfrm>
          <a:prstGeom prst="rect">
            <a:avLst/>
          </a:prstGeom>
        </p:spPr>
      </p:pic>
      <p:sp>
        <p:nvSpPr>
          <p:cNvPr id="7" name="Bent Arrow 6"/>
          <p:cNvSpPr/>
          <p:nvPr/>
        </p:nvSpPr>
        <p:spPr>
          <a:xfrm rot="10800000">
            <a:off x="6748272" y="2336503"/>
            <a:ext cx="2852928" cy="631980"/>
          </a:xfrm>
          <a:prstGeom prst="bentArrow">
            <a:avLst>
              <a:gd name="adj1" fmla="val 36640"/>
              <a:gd name="adj2" fmla="val 38757"/>
              <a:gd name="adj3" fmla="val 50000"/>
              <a:gd name="adj4" fmla="val 34226"/>
            </a:avLst>
          </a:prstGeom>
          <a:solidFill>
            <a:srgbClr val="42B0D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ound Diagonal Corner Rectangle 20"/>
          <p:cNvSpPr/>
          <p:nvPr/>
        </p:nvSpPr>
        <p:spPr>
          <a:xfrm>
            <a:off x="8933919" y="3317225"/>
            <a:ext cx="2173603" cy="1033670"/>
          </a:xfrm>
          <a:prstGeom prst="round2DiagRect">
            <a:avLst/>
          </a:prstGeom>
          <a:solidFill>
            <a:srgbClr val="191D3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Peer recruitment can increase yield</a:t>
            </a:r>
          </a:p>
        </p:txBody>
      </p:sp>
      <p:sp>
        <p:nvSpPr>
          <p:cNvPr id="22" name="Round Diagonal Corner Rectangle 21"/>
          <p:cNvSpPr/>
          <p:nvPr/>
        </p:nvSpPr>
        <p:spPr>
          <a:xfrm>
            <a:off x="203002" y="5747671"/>
            <a:ext cx="2481848" cy="925058"/>
          </a:xfrm>
          <a:prstGeom prst="round2DiagRect">
            <a:avLst/>
          </a:prstGeom>
          <a:solidFill>
            <a:srgbClr val="191D3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Both HIV+ and HIV-  clients can recruit</a:t>
            </a:r>
          </a:p>
        </p:txBody>
      </p:sp>
      <p:sp>
        <p:nvSpPr>
          <p:cNvPr id="150" name="Bent Arrow 149"/>
          <p:cNvSpPr/>
          <p:nvPr/>
        </p:nvSpPr>
        <p:spPr>
          <a:xfrm rot="10800000" flipH="1">
            <a:off x="1443926" y="2336504"/>
            <a:ext cx="2849408" cy="626224"/>
          </a:xfrm>
          <a:prstGeom prst="bentArrow">
            <a:avLst>
              <a:gd name="adj1" fmla="val 36640"/>
              <a:gd name="adj2" fmla="val 38757"/>
              <a:gd name="adj3" fmla="val 50000"/>
              <a:gd name="adj4" fmla="val 34226"/>
            </a:avLst>
          </a:prstGeom>
          <a:solidFill>
            <a:srgbClr val="42B0D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 name="Group 3"/>
          <p:cNvGrpSpPr/>
          <p:nvPr/>
        </p:nvGrpSpPr>
        <p:grpSpPr>
          <a:xfrm>
            <a:off x="9767115" y="5328023"/>
            <a:ext cx="1183342" cy="1344706"/>
            <a:chOff x="9767115" y="5328023"/>
            <a:chExt cx="1183342" cy="1344706"/>
          </a:xfrm>
        </p:grpSpPr>
        <p:sp>
          <p:nvSpPr>
            <p:cNvPr id="73" name="Rounded Rectangle 72"/>
            <p:cNvSpPr/>
            <p:nvPr/>
          </p:nvSpPr>
          <p:spPr>
            <a:xfrm>
              <a:off x="9767115" y="5328023"/>
              <a:ext cx="1183341" cy="13447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9938403" y="5521724"/>
              <a:ext cx="365633" cy="365633"/>
            </a:xfrm>
            <a:prstGeom prst="ellipse">
              <a:avLst/>
            </a:prstGeom>
            <a:solidFill>
              <a:srgbClr val="C00000"/>
            </a:solidFill>
            <a:ln>
              <a:solidFill>
                <a:schemeClr val="tx2"/>
              </a:solid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75" name="Oval 74"/>
            <p:cNvSpPr/>
            <p:nvPr/>
          </p:nvSpPr>
          <p:spPr>
            <a:xfrm>
              <a:off x="9938403" y="6125560"/>
              <a:ext cx="365633" cy="365633"/>
            </a:xfrm>
            <a:prstGeom prst="ellipse">
              <a:avLst/>
            </a:prstGeom>
            <a:solidFill>
              <a:srgbClr val="191D34"/>
            </a:solidFill>
            <a:ln>
              <a:solidFill>
                <a:schemeClr val="bg2"/>
              </a:solid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76" name="TextBox 75"/>
            <p:cNvSpPr txBox="1"/>
            <p:nvPr/>
          </p:nvSpPr>
          <p:spPr>
            <a:xfrm>
              <a:off x="10304037" y="5521724"/>
              <a:ext cx="646420" cy="369332"/>
            </a:xfrm>
            <a:prstGeom prst="rect">
              <a:avLst/>
            </a:prstGeom>
            <a:noFill/>
          </p:spPr>
          <p:txBody>
            <a:bodyPr wrap="square" rtlCol="0">
              <a:spAutoFit/>
            </a:bodyPr>
            <a:lstStyle/>
            <a:p>
              <a:r>
                <a:rPr lang="en-US" dirty="0"/>
                <a:t>HIV+</a:t>
              </a:r>
            </a:p>
          </p:txBody>
        </p:sp>
        <p:sp>
          <p:nvSpPr>
            <p:cNvPr id="77" name="TextBox 76"/>
            <p:cNvSpPr txBox="1"/>
            <p:nvPr/>
          </p:nvSpPr>
          <p:spPr>
            <a:xfrm>
              <a:off x="10304036" y="6090964"/>
              <a:ext cx="646420" cy="369332"/>
            </a:xfrm>
            <a:prstGeom prst="rect">
              <a:avLst/>
            </a:prstGeom>
            <a:noFill/>
          </p:spPr>
          <p:txBody>
            <a:bodyPr wrap="square" rtlCol="0">
              <a:spAutoFit/>
            </a:bodyPr>
            <a:lstStyle/>
            <a:p>
              <a:r>
                <a:rPr lang="en-US" dirty="0"/>
                <a:t>HIV– </a:t>
              </a:r>
            </a:p>
          </p:txBody>
        </p:sp>
      </p:grpSp>
      <p:sp>
        <p:nvSpPr>
          <p:cNvPr id="20" name="Rounded Rectangle 19"/>
          <p:cNvSpPr/>
          <p:nvPr/>
        </p:nvSpPr>
        <p:spPr>
          <a:xfrm>
            <a:off x="2927081" y="439055"/>
            <a:ext cx="4939098" cy="846109"/>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000" dirty="0"/>
              <a:t>Phase 3: Recruitment of       Network Members</a:t>
            </a:r>
          </a:p>
        </p:txBody>
      </p:sp>
    </p:spTree>
    <p:extLst>
      <p:ext uri="{BB962C8B-B14F-4D97-AF65-F5344CB8AC3E}">
        <p14:creationId xmlns:p14="http://schemas.microsoft.com/office/powerpoint/2010/main" val="1620369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71872-F689-4E04-A256-A8EA71C88623}"/>
              </a:ext>
            </a:extLst>
          </p:cNvPr>
          <p:cNvSpPr>
            <a:spLocks noGrp="1"/>
          </p:cNvSpPr>
          <p:nvPr>
            <p:ph type="title"/>
          </p:nvPr>
        </p:nvSpPr>
        <p:spPr/>
        <p:txBody>
          <a:bodyPr/>
          <a:lstStyle/>
          <a:p>
            <a:r>
              <a:rPr lang="en-US" sz="4400" b="1" dirty="0"/>
              <a:t>Phase 3: Recruitment of Network Members</a:t>
            </a:r>
            <a:endParaRPr lang="en-US" b="1" dirty="0"/>
          </a:p>
        </p:txBody>
      </p:sp>
      <p:sp>
        <p:nvSpPr>
          <p:cNvPr id="3" name="Content Placeholder 2">
            <a:extLst>
              <a:ext uri="{FF2B5EF4-FFF2-40B4-BE49-F238E27FC236}">
                <a16:creationId xmlns:a16="http://schemas.microsoft.com/office/drawing/2014/main" id="{DB4A958E-014A-45D9-A326-80D6215953A5}"/>
              </a:ext>
            </a:extLst>
          </p:cNvPr>
          <p:cNvSpPr>
            <a:spLocks noGrp="1"/>
          </p:cNvSpPr>
          <p:nvPr>
            <p:ph idx="1"/>
          </p:nvPr>
        </p:nvSpPr>
        <p:spPr/>
        <p:txBody>
          <a:bodyPr>
            <a:normAutofit fontScale="92500" lnSpcReduction="10000"/>
          </a:bodyPr>
          <a:lstStyle/>
          <a:p>
            <a:r>
              <a:rPr lang="en-US" sz="2400" dirty="0"/>
              <a:t>Next, recruiters will refer individuals for testing who they have identified as being at risk for HIV infection. All individuals should be approached by the recruiter alone, without the provider). </a:t>
            </a:r>
          </a:p>
          <a:p>
            <a:r>
              <a:rPr lang="en-US" sz="2400" dirty="0"/>
              <a:t>After they have been interviewed and a recruitment plan has been developed, recruiters should begin contacting their network associates to recommend HTS. </a:t>
            </a:r>
          </a:p>
          <a:p>
            <a:r>
              <a:rPr lang="en-US" sz="2400" dirty="0"/>
              <a:t>The recruiter will attempt to locate her or his network associates to recommend HTS. </a:t>
            </a:r>
          </a:p>
          <a:p>
            <a:r>
              <a:rPr lang="en-US" sz="2400" dirty="0"/>
              <a:t>The recruiter will then either offer to accompany the associate to testing or provide, to his associates, a referral card that includes information on how to access the program’s HTS services. </a:t>
            </a:r>
          </a:p>
          <a:p>
            <a:r>
              <a:rPr lang="en-US" sz="2400" b="1" dirty="0"/>
              <a:t>Follow-up of network member: </a:t>
            </a:r>
            <a:r>
              <a:rPr lang="en-US" sz="2400" dirty="0"/>
              <a:t>Some network members who are referred to the program’s HTS services may not report for it. The program may include provisions for coaching recruiters to follow up with any network associates who are referred, but do not report for, HTS, link them to community teams – </a:t>
            </a:r>
            <a:r>
              <a:rPr lang="en-US" sz="2400" dirty="0" err="1"/>
              <a:t>cART</a:t>
            </a:r>
            <a:r>
              <a:rPr lang="en-US" sz="2400" dirty="0"/>
              <a:t> , Peer Navigators, CSSAP.</a:t>
            </a:r>
          </a:p>
        </p:txBody>
      </p:sp>
    </p:spTree>
    <p:extLst>
      <p:ext uri="{BB962C8B-B14F-4D97-AF65-F5344CB8AC3E}">
        <p14:creationId xmlns:p14="http://schemas.microsoft.com/office/powerpoint/2010/main" val="3916779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Rounded Rectangle 92"/>
          <p:cNvSpPr/>
          <p:nvPr/>
        </p:nvSpPr>
        <p:spPr>
          <a:xfrm>
            <a:off x="1117600" y="150676"/>
            <a:ext cx="5827544" cy="846109"/>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000" dirty="0"/>
              <a:t>Phase 3: Recruitment of       Network Members</a:t>
            </a:r>
          </a:p>
        </p:txBody>
      </p:sp>
      <p:sp>
        <p:nvSpPr>
          <p:cNvPr id="212" name="Round Diagonal Corner Rectangle 211"/>
          <p:cNvSpPr/>
          <p:nvPr/>
        </p:nvSpPr>
        <p:spPr>
          <a:xfrm>
            <a:off x="7534163" y="3151580"/>
            <a:ext cx="3584658" cy="2246202"/>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b="1" dirty="0">
                <a:solidFill>
                  <a:schemeClr val="tx2">
                    <a:lumMod val="50000"/>
                  </a:schemeClr>
                </a:solidFill>
              </a:rPr>
              <a:t>  </a:t>
            </a:r>
          </a:p>
          <a:p>
            <a:pPr algn="r"/>
            <a:endParaRPr lang="en-US" sz="2000" b="1" dirty="0">
              <a:solidFill>
                <a:schemeClr val="tx2">
                  <a:lumMod val="50000"/>
                </a:schemeClr>
              </a:solidFill>
            </a:endParaRPr>
          </a:p>
          <a:p>
            <a:pPr algn="r"/>
            <a:r>
              <a:rPr lang="en-US" sz="2000" b="1" dirty="0">
                <a:solidFill>
                  <a:schemeClr val="tx2">
                    <a:lumMod val="50000"/>
                  </a:schemeClr>
                </a:solidFill>
              </a:rPr>
              <a:t>     Initial Recruiter</a:t>
            </a:r>
          </a:p>
          <a:p>
            <a:pPr algn="r"/>
            <a:r>
              <a:rPr lang="en-US" sz="2000" b="1" dirty="0">
                <a:solidFill>
                  <a:schemeClr val="tx2">
                    <a:lumMod val="50000"/>
                  </a:schemeClr>
                </a:solidFill>
              </a:rPr>
              <a:t>             Secondary Recruiters</a:t>
            </a:r>
          </a:p>
          <a:p>
            <a:pPr algn="r"/>
            <a:r>
              <a:rPr lang="en-US" sz="2000" b="1" dirty="0">
                <a:solidFill>
                  <a:schemeClr val="tx2">
                    <a:lumMod val="50000"/>
                  </a:schemeClr>
                </a:solidFill>
              </a:rPr>
              <a:t>             Network Members</a:t>
            </a:r>
          </a:p>
          <a:p>
            <a:pPr algn="r"/>
            <a:r>
              <a:rPr lang="en-US" sz="2000" b="1" dirty="0">
                <a:solidFill>
                  <a:schemeClr val="tx2">
                    <a:lumMod val="50000"/>
                  </a:schemeClr>
                </a:solidFill>
              </a:rPr>
              <a:t>   Blue node = HIV positive</a:t>
            </a:r>
          </a:p>
          <a:p>
            <a:pPr algn="r"/>
            <a:r>
              <a:rPr lang="en-US" sz="2000" b="1" dirty="0">
                <a:solidFill>
                  <a:schemeClr val="tx2">
                    <a:lumMod val="50000"/>
                  </a:schemeClr>
                </a:solidFill>
              </a:rPr>
              <a:t>White node = HIV negative</a:t>
            </a:r>
          </a:p>
        </p:txBody>
      </p:sp>
      <p:cxnSp>
        <p:nvCxnSpPr>
          <p:cNvPr id="143" name="Straight Arrow Connector 142"/>
          <p:cNvCxnSpPr>
            <a:endCxn id="191" idx="0"/>
          </p:cNvCxnSpPr>
          <p:nvPr/>
        </p:nvCxnSpPr>
        <p:spPr>
          <a:xfrm flipH="1">
            <a:off x="2317825" y="2745614"/>
            <a:ext cx="192742" cy="21910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1" name="Oval 180"/>
          <p:cNvSpPr/>
          <p:nvPr/>
        </p:nvSpPr>
        <p:spPr>
          <a:xfrm>
            <a:off x="6103246" y="4670611"/>
            <a:ext cx="365760" cy="3657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2" name="Straight Arrow Connector 181"/>
          <p:cNvCxnSpPr>
            <a:stCxn id="181" idx="0"/>
          </p:cNvCxnSpPr>
          <p:nvPr/>
        </p:nvCxnSpPr>
        <p:spPr>
          <a:xfrm flipH="1" flipV="1">
            <a:off x="6021219" y="4038084"/>
            <a:ext cx="264907" cy="6325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3" name="Straight Arrow Connector 182"/>
          <p:cNvCxnSpPr>
            <a:stCxn id="181" idx="0"/>
          </p:cNvCxnSpPr>
          <p:nvPr/>
        </p:nvCxnSpPr>
        <p:spPr>
          <a:xfrm flipV="1">
            <a:off x="6286126" y="3851444"/>
            <a:ext cx="384137" cy="8191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4" name="Straight Arrow Connector 183"/>
          <p:cNvCxnSpPr>
            <a:stCxn id="181" idx="4"/>
          </p:cNvCxnSpPr>
          <p:nvPr/>
        </p:nvCxnSpPr>
        <p:spPr>
          <a:xfrm>
            <a:off x="6286126" y="5036371"/>
            <a:ext cx="191396" cy="4690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5" name="Straight Arrow Connector 184"/>
          <p:cNvCxnSpPr>
            <a:stCxn id="181" idx="4"/>
          </p:cNvCxnSpPr>
          <p:nvPr/>
        </p:nvCxnSpPr>
        <p:spPr>
          <a:xfrm flipH="1">
            <a:off x="6092041" y="5036371"/>
            <a:ext cx="194085" cy="5289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7" name="Straight Arrow Connector 186"/>
          <p:cNvCxnSpPr>
            <a:stCxn id="181" idx="6"/>
          </p:cNvCxnSpPr>
          <p:nvPr/>
        </p:nvCxnSpPr>
        <p:spPr>
          <a:xfrm>
            <a:off x="6469006" y="4853491"/>
            <a:ext cx="379206" cy="3976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8" name="Straight Arrow Connector 187"/>
          <p:cNvCxnSpPr>
            <a:stCxn id="181" idx="7"/>
          </p:cNvCxnSpPr>
          <p:nvPr/>
        </p:nvCxnSpPr>
        <p:spPr>
          <a:xfrm flipV="1">
            <a:off x="6415442" y="4125764"/>
            <a:ext cx="693644" cy="5984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a:stCxn id="181" idx="3"/>
          </p:cNvCxnSpPr>
          <p:nvPr/>
        </p:nvCxnSpPr>
        <p:spPr>
          <a:xfrm flipH="1">
            <a:off x="5631254" y="4982807"/>
            <a:ext cx="525556" cy="5226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0" name="Straight Arrow Connector 189"/>
          <p:cNvCxnSpPr>
            <a:stCxn id="181" idx="6"/>
          </p:cNvCxnSpPr>
          <p:nvPr/>
        </p:nvCxnSpPr>
        <p:spPr>
          <a:xfrm>
            <a:off x="6469006" y="4853491"/>
            <a:ext cx="6400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1" name="Oval 190"/>
          <p:cNvSpPr/>
          <p:nvPr/>
        </p:nvSpPr>
        <p:spPr>
          <a:xfrm>
            <a:off x="2134945" y="4936637"/>
            <a:ext cx="365760" cy="3657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2" name="Straight Arrow Connector 191"/>
          <p:cNvCxnSpPr>
            <a:stCxn id="191" idx="1"/>
          </p:cNvCxnSpPr>
          <p:nvPr/>
        </p:nvCxnSpPr>
        <p:spPr>
          <a:xfrm flipH="1" flipV="1">
            <a:off x="1706097" y="4342004"/>
            <a:ext cx="482412" cy="6481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4" name="Straight Arrow Connector 193"/>
          <p:cNvCxnSpPr>
            <a:stCxn id="191" idx="4"/>
          </p:cNvCxnSpPr>
          <p:nvPr/>
        </p:nvCxnSpPr>
        <p:spPr>
          <a:xfrm>
            <a:off x="2317825" y="5302397"/>
            <a:ext cx="191396" cy="4690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a:stCxn id="191" idx="4"/>
          </p:cNvCxnSpPr>
          <p:nvPr/>
        </p:nvCxnSpPr>
        <p:spPr>
          <a:xfrm flipH="1">
            <a:off x="2123740" y="5302397"/>
            <a:ext cx="194085" cy="5289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6" name="Straight Arrow Connector 195"/>
          <p:cNvCxnSpPr>
            <a:stCxn id="191" idx="2"/>
          </p:cNvCxnSpPr>
          <p:nvPr/>
        </p:nvCxnSpPr>
        <p:spPr>
          <a:xfrm flipH="1" flipV="1">
            <a:off x="1412838" y="5094632"/>
            <a:ext cx="722107" cy="248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7" name="Straight Arrow Connector 196"/>
          <p:cNvCxnSpPr>
            <a:stCxn id="191" idx="6"/>
          </p:cNvCxnSpPr>
          <p:nvPr/>
        </p:nvCxnSpPr>
        <p:spPr>
          <a:xfrm>
            <a:off x="2500705" y="5119517"/>
            <a:ext cx="379206" cy="3976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8" name="Straight Arrow Connector 197"/>
          <p:cNvCxnSpPr>
            <a:stCxn id="191" idx="7"/>
          </p:cNvCxnSpPr>
          <p:nvPr/>
        </p:nvCxnSpPr>
        <p:spPr>
          <a:xfrm flipV="1">
            <a:off x="2447141" y="4531018"/>
            <a:ext cx="365760" cy="4591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9" name="Straight Arrow Connector 198"/>
          <p:cNvCxnSpPr>
            <a:stCxn id="191" idx="3"/>
          </p:cNvCxnSpPr>
          <p:nvPr/>
        </p:nvCxnSpPr>
        <p:spPr>
          <a:xfrm flipH="1">
            <a:off x="1662953" y="5248833"/>
            <a:ext cx="525556" cy="5226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0" name="Straight Arrow Connector 199"/>
          <p:cNvCxnSpPr>
            <a:stCxn id="191" idx="6"/>
            <a:endCxn id="181" idx="2"/>
          </p:cNvCxnSpPr>
          <p:nvPr/>
        </p:nvCxnSpPr>
        <p:spPr>
          <a:xfrm flipV="1">
            <a:off x="2500705" y="4853491"/>
            <a:ext cx="3602541" cy="2660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a:stCxn id="181" idx="1"/>
          </p:cNvCxnSpPr>
          <p:nvPr/>
        </p:nvCxnSpPr>
        <p:spPr>
          <a:xfrm flipH="1" flipV="1">
            <a:off x="5564244" y="4467576"/>
            <a:ext cx="592566" cy="2565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3" name="TextBox 212"/>
          <p:cNvSpPr txBox="1"/>
          <p:nvPr/>
        </p:nvSpPr>
        <p:spPr>
          <a:xfrm>
            <a:off x="432994" y="6051527"/>
            <a:ext cx="7597589" cy="738664"/>
          </a:xfrm>
          <a:prstGeom prst="rect">
            <a:avLst/>
          </a:prstGeom>
          <a:noFill/>
        </p:spPr>
        <p:txBody>
          <a:bodyPr wrap="square" rtlCol="0">
            <a:spAutoFit/>
          </a:bodyPr>
          <a:lstStyle/>
          <a:p>
            <a:r>
              <a:rPr lang="en-US" sz="1400" dirty="0"/>
              <a:t>Modified from Kimbrough, et al. Accessing Social Networks With High Rates of Undiagnosed HIV Infection: The Social Networks Demonstration Project. Am J Public Health. 2009;99:1093–1099. doi:10.2105/AJPH.2008.139329</a:t>
            </a:r>
          </a:p>
        </p:txBody>
      </p:sp>
      <p:sp>
        <p:nvSpPr>
          <p:cNvPr id="215" name="Rectangle 214"/>
          <p:cNvSpPr/>
          <p:nvPr/>
        </p:nvSpPr>
        <p:spPr>
          <a:xfrm>
            <a:off x="8852609" y="3692754"/>
            <a:ext cx="36307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p:cNvSpPr/>
          <p:nvPr/>
        </p:nvSpPr>
        <p:spPr>
          <a:xfrm>
            <a:off x="7735420" y="4036566"/>
            <a:ext cx="365760" cy="365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p:cNvSpPr/>
          <p:nvPr/>
        </p:nvSpPr>
        <p:spPr>
          <a:xfrm>
            <a:off x="8180284" y="4037325"/>
            <a:ext cx="365760" cy="3657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p:nvPr/>
        </p:nvSpPr>
        <p:spPr>
          <a:xfrm>
            <a:off x="1539204" y="4185906"/>
            <a:ext cx="182880" cy="182880"/>
          </a:xfrm>
          <a:prstGeom prst="ellipse">
            <a:avLst/>
          </a:prstGeom>
          <a:solidFill>
            <a:srgbClr val="42B0D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p:cNvSpPr/>
          <p:nvPr/>
        </p:nvSpPr>
        <p:spPr>
          <a:xfrm>
            <a:off x="2812899" y="4390860"/>
            <a:ext cx="182880" cy="1828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p:nvPr/>
        </p:nvSpPr>
        <p:spPr>
          <a:xfrm>
            <a:off x="1228316" y="5028077"/>
            <a:ext cx="182880" cy="1828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p:nvSpPr>
        <p:spPr>
          <a:xfrm>
            <a:off x="2455657" y="5745277"/>
            <a:ext cx="182880" cy="1828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p:cNvSpPr/>
          <p:nvPr/>
        </p:nvSpPr>
        <p:spPr>
          <a:xfrm>
            <a:off x="2878568" y="5477929"/>
            <a:ext cx="182880" cy="1828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p:cNvSpPr/>
          <p:nvPr/>
        </p:nvSpPr>
        <p:spPr>
          <a:xfrm>
            <a:off x="1995992" y="5793510"/>
            <a:ext cx="182880" cy="1828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p:cNvSpPr/>
          <p:nvPr/>
        </p:nvSpPr>
        <p:spPr>
          <a:xfrm>
            <a:off x="1516193" y="5717004"/>
            <a:ext cx="182880" cy="1828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p:cNvSpPr/>
          <p:nvPr/>
        </p:nvSpPr>
        <p:spPr>
          <a:xfrm>
            <a:off x="5379384" y="4351878"/>
            <a:ext cx="182880" cy="1828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p:cNvSpPr/>
          <p:nvPr/>
        </p:nvSpPr>
        <p:spPr>
          <a:xfrm>
            <a:off x="6810487" y="5214902"/>
            <a:ext cx="182880" cy="1828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p:nvSpPr>
        <p:spPr>
          <a:xfrm>
            <a:off x="6410325" y="5475451"/>
            <a:ext cx="182880" cy="182880"/>
          </a:xfrm>
          <a:prstGeom prst="ellipse">
            <a:avLst/>
          </a:prstGeom>
          <a:solidFill>
            <a:srgbClr val="42B0D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p:cNvSpPr/>
          <p:nvPr/>
        </p:nvSpPr>
        <p:spPr>
          <a:xfrm>
            <a:off x="5949538" y="5545627"/>
            <a:ext cx="182880" cy="1828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p:cNvSpPr/>
          <p:nvPr/>
        </p:nvSpPr>
        <p:spPr>
          <a:xfrm>
            <a:off x="5488751" y="5499624"/>
            <a:ext cx="182880" cy="1828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p:cNvSpPr/>
          <p:nvPr/>
        </p:nvSpPr>
        <p:spPr>
          <a:xfrm>
            <a:off x="6593840" y="3648468"/>
            <a:ext cx="182880" cy="1828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p:cNvSpPr/>
          <p:nvPr/>
        </p:nvSpPr>
        <p:spPr>
          <a:xfrm>
            <a:off x="5909161" y="3867729"/>
            <a:ext cx="182880" cy="1828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251"/>
          <p:cNvSpPr/>
          <p:nvPr/>
        </p:nvSpPr>
        <p:spPr>
          <a:xfrm>
            <a:off x="7095490" y="4756105"/>
            <a:ext cx="182880" cy="182880"/>
          </a:xfrm>
          <a:prstGeom prst="ellipse">
            <a:avLst/>
          </a:prstGeom>
          <a:solidFill>
            <a:srgbClr val="42B0D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Oval 252"/>
          <p:cNvSpPr/>
          <p:nvPr/>
        </p:nvSpPr>
        <p:spPr>
          <a:xfrm>
            <a:off x="7081520" y="3959169"/>
            <a:ext cx="182880" cy="1828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5771478" y="1874520"/>
            <a:ext cx="365760" cy="365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p:nvSpPr>
        <p:spPr>
          <a:xfrm>
            <a:off x="2329031" y="2411438"/>
            <a:ext cx="36307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5" name="Straight Arrow Connector 134"/>
          <p:cNvCxnSpPr>
            <a:stCxn id="131" idx="0"/>
          </p:cNvCxnSpPr>
          <p:nvPr/>
        </p:nvCxnSpPr>
        <p:spPr>
          <a:xfrm flipH="1" flipV="1">
            <a:off x="2323595" y="1842590"/>
            <a:ext cx="186971" cy="5688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a:stCxn id="131" idx="0"/>
          </p:cNvCxnSpPr>
          <p:nvPr/>
        </p:nvCxnSpPr>
        <p:spPr>
          <a:xfrm flipV="1">
            <a:off x="2510566" y="1600200"/>
            <a:ext cx="385482" cy="8112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a:stCxn id="131" idx="3"/>
            <a:endCxn id="130" idx="2"/>
          </p:cNvCxnSpPr>
          <p:nvPr/>
        </p:nvCxnSpPr>
        <p:spPr>
          <a:xfrm flipV="1">
            <a:off x="2692101" y="2057400"/>
            <a:ext cx="3079377" cy="5369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a:stCxn id="131" idx="2"/>
          </p:cNvCxnSpPr>
          <p:nvPr/>
        </p:nvCxnSpPr>
        <p:spPr>
          <a:xfrm>
            <a:off x="2510566" y="2777198"/>
            <a:ext cx="192741" cy="4769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a:stCxn id="131" idx="1"/>
          </p:cNvCxnSpPr>
          <p:nvPr/>
        </p:nvCxnSpPr>
        <p:spPr>
          <a:xfrm flipH="1">
            <a:off x="1385047" y="2594318"/>
            <a:ext cx="943984" cy="3025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a:stCxn id="131" idx="1"/>
          </p:cNvCxnSpPr>
          <p:nvPr/>
        </p:nvCxnSpPr>
        <p:spPr>
          <a:xfrm flipH="1" flipV="1">
            <a:off x="1845833" y="2240280"/>
            <a:ext cx="483198" cy="3540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a:stCxn id="131" idx="3"/>
          </p:cNvCxnSpPr>
          <p:nvPr/>
        </p:nvCxnSpPr>
        <p:spPr>
          <a:xfrm>
            <a:off x="2692101" y="2594318"/>
            <a:ext cx="381896" cy="4056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p:nvPr/>
        </p:nvCxnSpPr>
        <p:spPr>
          <a:xfrm flipV="1">
            <a:off x="2692101" y="1874520"/>
            <a:ext cx="642770" cy="5369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p:nvPr/>
        </p:nvCxnSpPr>
        <p:spPr>
          <a:xfrm flipH="1">
            <a:off x="1857039" y="2797127"/>
            <a:ext cx="469302" cy="4570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a:stCxn id="130" idx="0"/>
          </p:cNvCxnSpPr>
          <p:nvPr/>
        </p:nvCxnSpPr>
        <p:spPr>
          <a:xfrm flipH="1" flipV="1">
            <a:off x="5689451" y="1241993"/>
            <a:ext cx="264907" cy="6325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0" name="Straight Arrow Connector 159"/>
          <p:cNvCxnSpPr>
            <a:stCxn id="130" idx="0"/>
          </p:cNvCxnSpPr>
          <p:nvPr/>
        </p:nvCxnSpPr>
        <p:spPr>
          <a:xfrm flipV="1">
            <a:off x="5954358" y="1055353"/>
            <a:ext cx="384137" cy="8191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a:stCxn id="130" idx="4"/>
          </p:cNvCxnSpPr>
          <p:nvPr/>
        </p:nvCxnSpPr>
        <p:spPr>
          <a:xfrm>
            <a:off x="5954358" y="2240280"/>
            <a:ext cx="191396" cy="4690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2" name="Straight Arrow Connector 161"/>
          <p:cNvCxnSpPr>
            <a:stCxn id="130" idx="4"/>
          </p:cNvCxnSpPr>
          <p:nvPr/>
        </p:nvCxnSpPr>
        <p:spPr>
          <a:xfrm flipH="1">
            <a:off x="5760273" y="2240280"/>
            <a:ext cx="194085" cy="5289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4" name="Straight Arrow Connector 163"/>
          <p:cNvCxnSpPr>
            <a:stCxn id="130" idx="2"/>
          </p:cNvCxnSpPr>
          <p:nvPr/>
        </p:nvCxnSpPr>
        <p:spPr>
          <a:xfrm flipH="1" flipV="1">
            <a:off x="5288280" y="1695433"/>
            <a:ext cx="483198" cy="3619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a:stCxn id="130" idx="6"/>
          </p:cNvCxnSpPr>
          <p:nvPr/>
        </p:nvCxnSpPr>
        <p:spPr>
          <a:xfrm>
            <a:off x="6137238" y="2057400"/>
            <a:ext cx="379206" cy="3976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6" name="Straight Arrow Connector 165"/>
          <p:cNvCxnSpPr>
            <a:stCxn id="130" idx="7"/>
          </p:cNvCxnSpPr>
          <p:nvPr/>
        </p:nvCxnSpPr>
        <p:spPr>
          <a:xfrm flipV="1">
            <a:off x="6083674" y="1329673"/>
            <a:ext cx="693644" cy="5984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a:stCxn id="130" idx="3"/>
          </p:cNvCxnSpPr>
          <p:nvPr/>
        </p:nvCxnSpPr>
        <p:spPr>
          <a:xfrm flipH="1">
            <a:off x="5299486" y="2186716"/>
            <a:ext cx="525556" cy="5226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9" name="Straight Arrow Connector 178"/>
          <p:cNvCxnSpPr>
            <a:stCxn id="130" idx="6"/>
          </p:cNvCxnSpPr>
          <p:nvPr/>
        </p:nvCxnSpPr>
        <p:spPr>
          <a:xfrm>
            <a:off x="6137238" y="2057400"/>
            <a:ext cx="6400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2" name="Oval 231"/>
          <p:cNvSpPr/>
          <p:nvPr/>
        </p:nvSpPr>
        <p:spPr>
          <a:xfrm>
            <a:off x="5631254" y="2770747"/>
            <a:ext cx="182880" cy="1828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Oval 232"/>
          <p:cNvSpPr/>
          <p:nvPr/>
        </p:nvSpPr>
        <p:spPr>
          <a:xfrm>
            <a:off x="6092190" y="2696816"/>
            <a:ext cx="182880" cy="1828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p:cNvSpPr/>
          <p:nvPr/>
        </p:nvSpPr>
        <p:spPr>
          <a:xfrm>
            <a:off x="6487383" y="2417801"/>
            <a:ext cx="182880" cy="1828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p:cNvSpPr/>
          <p:nvPr/>
        </p:nvSpPr>
        <p:spPr>
          <a:xfrm>
            <a:off x="6776720" y="1992742"/>
            <a:ext cx="182880" cy="1828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p:cNvSpPr/>
          <p:nvPr/>
        </p:nvSpPr>
        <p:spPr>
          <a:xfrm>
            <a:off x="3309882" y="1724356"/>
            <a:ext cx="182880" cy="182880"/>
          </a:xfrm>
          <a:prstGeom prst="ellipse">
            <a:avLst/>
          </a:prstGeom>
          <a:solidFill>
            <a:srgbClr val="42B0D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p:cNvSpPr/>
          <p:nvPr/>
        </p:nvSpPr>
        <p:spPr>
          <a:xfrm>
            <a:off x="5130800" y="2673862"/>
            <a:ext cx="182880" cy="1828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p:cNvSpPr/>
          <p:nvPr/>
        </p:nvSpPr>
        <p:spPr>
          <a:xfrm>
            <a:off x="5140811" y="1563566"/>
            <a:ext cx="182880" cy="1828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241"/>
          <p:cNvSpPr/>
          <p:nvPr/>
        </p:nvSpPr>
        <p:spPr>
          <a:xfrm>
            <a:off x="5559594" y="1055869"/>
            <a:ext cx="182880" cy="1828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242"/>
          <p:cNvSpPr/>
          <p:nvPr/>
        </p:nvSpPr>
        <p:spPr>
          <a:xfrm>
            <a:off x="6274398" y="899012"/>
            <a:ext cx="182880" cy="1828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Oval 243"/>
          <p:cNvSpPr/>
          <p:nvPr/>
        </p:nvSpPr>
        <p:spPr>
          <a:xfrm>
            <a:off x="6762264" y="1187135"/>
            <a:ext cx="182880" cy="1828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44"/>
          <p:cNvSpPr/>
          <p:nvPr/>
        </p:nvSpPr>
        <p:spPr>
          <a:xfrm>
            <a:off x="1687606" y="2119220"/>
            <a:ext cx="182880" cy="182880"/>
          </a:xfrm>
          <a:prstGeom prst="ellipse">
            <a:avLst/>
          </a:prstGeom>
          <a:solidFill>
            <a:srgbClr val="42B0D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Oval 245"/>
          <p:cNvSpPr/>
          <p:nvPr/>
        </p:nvSpPr>
        <p:spPr>
          <a:xfrm>
            <a:off x="2192919" y="1665304"/>
            <a:ext cx="182880" cy="1828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Oval 246"/>
          <p:cNvSpPr/>
          <p:nvPr/>
        </p:nvSpPr>
        <p:spPr>
          <a:xfrm>
            <a:off x="2837385" y="1443309"/>
            <a:ext cx="182880" cy="1828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47"/>
          <p:cNvSpPr/>
          <p:nvPr/>
        </p:nvSpPr>
        <p:spPr>
          <a:xfrm>
            <a:off x="2640030" y="3234549"/>
            <a:ext cx="182880" cy="182880"/>
          </a:xfrm>
          <a:prstGeom prst="ellipse">
            <a:avLst/>
          </a:prstGeom>
          <a:solidFill>
            <a:srgbClr val="42B0D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Oval 248"/>
          <p:cNvSpPr/>
          <p:nvPr/>
        </p:nvSpPr>
        <p:spPr>
          <a:xfrm>
            <a:off x="3061448" y="2968700"/>
            <a:ext cx="182880" cy="182880"/>
          </a:xfrm>
          <a:prstGeom prst="ellipse">
            <a:avLst/>
          </a:prstGeom>
          <a:solidFill>
            <a:srgbClr val="42B0D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49"/>
          <p:cNvSpPr/>
          <p:nvPr/>
        </p:nvSpPr>
        <p:spPr>
          <a:xfrm>
            <a:off x="1722084" y="3252662"/>
            <a:ext cx="182880" cy="1828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Oval 250"/>
          <p:cNvSpPr/>
          <p:nvPr/>
        </p:nvSpPr>
        <p:spPr>
          <a:xfrm>
            <a:off x="1225474" y="2842777"/>
            <a:ext cx="182880" cy="1828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5" name="Straight Arrow Connector 254"/>
          <p:cNvCxnSpPr>
            <a:stCxn id="131" idx="2"/>
          </p:cNvCxnSpPr>
          <p:nvPr/>
        </p:nvCxnSpPr>
        <p:spPr>
          <a:xfrm flipH="1">
            <a:off x="2215180" y="2777198"/>
            <a:ext cx="295386" cy="4573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7" name="Straight Arrow Connector 256"/>
          <p:cNvCxnSpPr/>
          <p:nvPr/>
        </p:nvCxnSpPr>
        <p:spPr>
          <a:xfrm flipH="1" flipV="1">
            <a:off x="1773052" y="1790743"/>
            <a:ext cx="650860" cy="7251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1" name="Oval 260"/>
          <p:cNvSpPr/>
          <p:nvPr/>
        </p:nvSpPr>
        <p:spPr>
          <a:xfrm>
            <a:off x="2091390" y="3216748"/>
            <a:ext cx="182880" cy="1828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Oval 261"/>
          <p:cNvSpPr/>
          <p:nvPr/>
        </p:nvSpPr>
        <p:spPr>
          <a:xfrm>
            <a:off x="1623455" y="1634527"/>
            <a:ext cx="182880" cy="1828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4" name="Straight Arrow Connector 263"/>
          <p:cNvCxnSpPr/>
          <p:nvPr/>
        </p:nvCxnSpPr>
        <p:spPr>
          <a:xfrm flipV="1">
            <a:off x="2703307" y="2175622"/>
            <a:ext cx="887058" cy="2724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5" name="Oval 264"/>
          <p:cNvSpPr/>
          <p:nvPr/>
        </p:nvSpPr>
        <p:spPr>
          <a:xfrm>
            <a:off x="3580952" y="2051539"/>
            <a:ext cx="182880" cy="182880"/>
          </a:xfrm>
          <a:prstGeom prst="ellipse">
            <a:avLst/>
          </a:prstGeom>
          <a:solidFill>
            <a:srgbClr val="42B0D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Round Diagonal Corner Rectangle 266"/>
          <p:cNvSpPr/>
          <p:nvPr/>
        </p:nvSpPr>
        <p:spPr>
          <a:xfrm>
            <a:off x="8273098" y="592519"/>
            <a:ext cx="2173603" cy="1033670"/>
          </a:xfrm>
          <a:prstGeom prst="round2Diag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Social Network Diagram</a:t>
            </a:r>
          </a:p>
        </p:txBody>
      </p:sp>
      <p:sp>
        <p:nvSpPr>
          <p:cNvPr id="268" name="Oval 267"/>
          <p:cNvSpPr/>
          <p:nvPr/>
        </p:nvSpPr>
        <p:spPr>
          <a:xfrm>
            <a:off x="8363164" y="4504707"/>
            <a:ext cx="182880" cy="1828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Oval 268"/>
          <p:cNvSpPr/>
          <p:nvPr/>
        </p:nvSpPr>
        <p:spPr>
          <a:xfrm>
            <a:off x="8669729" y="4504435"/>
            <a:ext cx="182880" cy="182880"/>
          </a:xfrm>
          <a:prstGeom prst="ellipse">
            <a:avLst/>
          </a:prstGeom>
          <a:solidFill>
            <a:srgbClr val="42B0D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98694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936046"/>
            <a:ext cx="9692640" cy="755275"/>
          </a:xfrm>
        </p:spPr>
        <p:txBody>
          <a:bodyPr>
            <a:normAutofit/>
          </a:bodyPr>
          <a:lstStyle/>
          <a:p>
            <a:r>
              <a:rPr lang="en-US" sz="4000" dirty="0">
                <a:solidFill>
                  <a:srgbClr val="048DB8"/>
                </a:solidFill>
              </a:rPr>
              <a:t>Recruitment Tracking Tools</a:t>
            </a:r>
          </a:p>
        </p:txBody>
      </p:sp>
      <p:grpSp>
        <p:nvGrpSpPr>
          <p:cNvPr id="3" name="Group 2"/>
          <p:cNvGrpSpPr/>
          <p:nvPr/>
        </p:nvGrpSpPr>
        <p:grpSpPr>
          <a:xfrm>
            <a:off x="1588471" y="2849548"/>
            <a:ext cx="9453282" cy="3505891"/>
            <a:chOff x="877271" y="2908357"/>
            <a:chExt cx="9453282" cy="3505891"/>
          </a:xfrm>
        </p:grpSpPr>
        <p:sp>
          <p:nvSpPr>
            <p:cNvPr id="7" name="Text Box 2"/>
            <p:cNvSpPr txBox="1"/>
            <p:nvPr/>
          </p:nvSpPr>
          <p:spPr>
            <a:xfrm>
              <a:off x="877271" y="2908357"/>
              <a:ext cx="9453282" cy="3505891"/>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dirty="0"/>
            </a:p>
          </p:txBody>
        </p:sp>
        <p:sp>
          <p:nvSpPr>
            <p:cNvPr id="13" name="Rectangle 12"/>
            <p:cNvSpPr/>
            <p:nvPr/>
          </p:nvSpPr>
          <p:spPr>
            <a:xfrm>
              <a:off x="2991515" y="3738462"/>
              <a:ext cx="5224794" cy="1228285"/>
            </a:xfrm>
            <a:prstGeom prst="rect">
              <a:avLst/>
            </a:prstGeom>
          </p:spPr>
          <p:txBody>
            <a:bodyPr wrap="square">
              <a:spAutoFit/>
            </a:bodyPr>
            <a:lstStyle/>
            <a:p>
              <a:pPr algn="ctr">
                <a:lnSpc>
                  <a:spcPct val="115000"/>
                </a:lnSpc>
                <a:spcAft>
                  <a:spcPts val="1000"/>
                </a:spcAft>
              </a:pPr>
              <a:r>
                <a:rPr lang="en-US" sz="4000">
                  <a:solidFill>
                    <a:srgbClr val="244061"/>
                  </a:solidFill>
                  <a:latin typeface="Calibri" panose="020F0502020204030204" pitchFamily="34" charset="0"/>
                  <a:ea typeface="Calibri" panose="020F0502020204030204" pitchFamily="34" charset="0"/>
                  <a:cs typeface="Times New Roman" panose="02020603050405020304" pitchFamily="18" charset="0"/>
                </a:rPr>
                <a:t>FRIENDS PROJECT</a:t>
              </a:r>
            </a:p>
            <a:p>
              <a:pPr algn="ctr">
                <a:lnSpc>
                  <a:spcPct val="115000"/>
                </a:lnSpc>
                <a:spcAft>
                  <a:spcPts val="1000"/>
                </a:spcAft>
              </a:pPr>
              <a:r>
                <a:rPr lang="en-US">
                  <a:solidFill>
                    <a:srgbClr val="244061"/>
                  </a:solidFill>
                  <a:latin typeface="Calibri" panose="020F0502020204030204" pitchFamily="34" charset="0"/>
                  <a:ea typeface="Calibri" panose="020F0502020204030204" pitchFamily="34" charset="0"/>
                  <a:cs typeface="Times New Roman" panose="02020603050405020304" pitchFamily="18" charset="0"/>
                </a:rPr>
                <a:t>[Insert logo or symbol to identify project]</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p:cNvSpPr/>
            <p:nvPr/>
          </p:nvSpPr>
          <p:spPr>
            <a:xfrm>
              <a:off x="995082" y="5604315"/>
              <a:ext cx="9144000" cy="729430"/>
            </a:xfrm>
            <a:prstGeom prst="rect">
              <a:avLst/>
            </a:prstGeom>
          </p:spPr>
          <p:txBody>
            <a:bodyPr wrap="square">
              <a:spAutoFit/>
            </a:bodyPr>
            <a:lstStyle/>
            <a:p>
              <a:pPr>
                <a:lnSpc>
                  <a:spcPct val="115000"/>
                </a:lnSpc>
                <a:spcAft>
                  <a:spcPts val="1000"/>
                </a:spcAft>
              </a:pPr>
              <a:r>
                <a:rPr lang="en-US" dirty="0">
                  <a:solidFill>
                    <a:srgbClr val="244061"/>
                  </a:solidFill>
                  <a:latin typeface="Calibri" panose="020F0502020204030204" pitchFamily="34" charset="0"/>
                  <a:ea typeface="Calibri" panose="020F0502020204030204" pitchFamily="34" charset="0"/>
                  <a:cs typeface="Times New Roman" panose="02020603050405020304" pitchFamily="18" charset="0"/>
                </a:rPr>
                <a:t>The person presenting this coupon is eligible to receive a free test and an incentive by presenting at a participating site.</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14"/>
            <p:cNvSpPr/>
            <p:nvPr/>
          </p:nvSpPr>
          <p:spPr>
            <a:xfrm>
              <a:off x="995082" y="2999599"/>
              <a:ext cx="2276264" cy="369332"/>
            </a:xfrm>
            <a:prstGeom prst="rect">
              <a:avLst/>
            </a:prstGeom>
          </p:spPr>
          <p:txBody>
            <a:bodyPr wrap="none">
              <a:spAutoFit/>
            </a:bodyPr>
            <a:lstStyle/>
            <a:p>
              <a:r>
                <a:rPr lang="en-US" dirty="0">
                  <a:solidFill>
                    <a:srgbClr val="244061"/>
                  </a:solidFill>
                  <a:latin typeface="Calibri" panose="020F0502020204030204" pitchFamily="34" charset="0"/>
                  <a:ea typeface="Calibri" panose="020F0502020204030204" pitchFamily="34" charset="0"/>
                  <a:cs typeface="Times New Roman" panose="02020603050405020304" pitchFamily="18" charset="0"/>
                </a:rPr>
                <a:t>Friend code:________</a:t>
              </a:r>
              <a:endParaRPr lang="en-US" dirty="0"/>
            </a:p>
          </p:txBody>
        </p:sp>
        <p:sp>
          <p:nvSpPr>
            <p:cNvPr id="16" name="Rectangle 15"/>
            <p:cNvSpPr/>
            <p:nvPr/>
          </p:nvSpPr>
          <p:spPr>
            <a:xfrm>
              <a:off x="4713062" y="3219389"/>
              <a:ext cx="1703736" cy="369332"/>
            </a:xfrm>
            <a:prstGeom prst="rect">
              <a:avLst/>
            </a:prstGeom>
          </p:spPr>
          <p:txBody>
            <a:bodyPr wrap="none">
              <a:spAutoFit/>
            </a:bodyPr>
            <a:lstStyle/>
            <a:p>
              <a:r>
                <a:rPr lang="en-US" dirty="0">
                  <a:solidFill>
                    <a:srgbClr val="244061"/>
                  </a:solidFill>
                  <a:latin typeface="Calibri" panose="020F0502020204030204" pitchFamily="34" charset="0"/>
                  <a:ea typeface="Calibri" panose="020F0502020204030204" pitchFamily="34" charset="0"/>
                  <a:cs typeface="Times New Roman" panose="02020603050405020304" pitchFamily="18" charset="0"/>
                </a:rPr>
                <a:t>Referral Coupon</a:t>
              </a:r>
              <a:endParaRPr lang="en-US" dirty="0"/>
            </a:p>
          </p:txBody>
        </p:sp>
        <p:sp>
          <p:nvSpPr>
            <p:cNvPr id="17" name="Rectangle 16"/>
            <p:cNvSpPr/>
            <p:nvPr/>
          </p:nvSpPr>
          <p:spPr>
            <a:xfrm>
              <a:off x="9200781" y="2999599"/>
              <a:ext cx="769763" cy="369332"/>
            </a:xfrm>
            <a:prstGeom prst="rect">
              <a:avLst/>
            </a:prstGeom>
          </p:spPr>
          <p:txBody>
            <a:bodyPr wrap="none">
              <a:spAutoFit/>
            </a:bodyPr>
            <a:lstStyle/>
            <a:p>
              <a:r>
                <a:rPr lang="en-US" dirty="0">
                  <a:solidFill>
                    <a:srgbClr val="244061"/>
                  </a:solidFill>
                  <a:latin typeface="Calibri" panose="020F0502020204030204" pitchFamily="34" charset="0"/>
                  <a:ea typeface="Calibri" panose="020F0502020204030204" pitchFamily="34" charset="0"/>
                  <a:cs typeface="Times New Roman" panose="02020603050405020304" pitchFamily="18" charset="0"/>
                </a:rPr>
                <a:t>00055</a:t>
              </a:r>
              <a:endParaRPr lang="en-US" dirty="0"/>
            </a:p>
          </p:txBody>
        </p:sp>
      </p:grpSp>
      <p:sp>
        <p:nvSpPr>
          <p:cNvPr id="20" name="Rounded Rectangle 19"/>
          <p:cNvSpPr/>
          <p:nvPr/>
        </p:nvSpPr>
        <p:spPr>
          <a:xfrm>
            <a:off x="995082" y="173254"/>
            <a:ext cx="7844118" cy="846109"/>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000" dirty="0"/>
              <a:t>Phase 3: Recruitment of Network Members</a:t>
            </a:r>
          </a:p>
        </p:txBody>
      </p:sp>
      <p:sp>
        <p:nvSpPr>
          <p:cNvPr id="21" name="Rounded Rectangle 20"/>
          <p:cNvSpPr/>
          <p:nvPr/>
        </p:nvSpPr>
        <p:spPr>
          <a:xfrm>
            <a:off x="3095381" y="1849468"/>
            <a:ext cx="4939098" cy="846109"/>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555750">
              <a:lnSpc>
                <a:spcPct val="90000"/>
              </a:lnSpc>
              <a:spcBef>
                <a:spcPct val="0"/>
              </a:spcBef>
              <a:spcAft>
                <a:spcPct val="35000"/>
              </a:spcAft>
            </a:pPr>
            <a:r>
              <a:rPr lang="en-US" sz="2800" dirty="0"/>
              <a:t>Referral Coupon Example    (SNS-Form B) (front)</a:t>
            </a:r>
          </a:p>
        </p:txBody>
      </p:sp>
    </p:spTree>
    <p:extLst>
      <p:ext uri="{BB962C8B-B14F-4D97-AF65-F5344CB8AC3E}">
        <p14:creationId xmlns:p14="http://schemas.microsoft.com/office/powerpoint/2010/main" val="20479699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982818"/>
            <a:ext cx="9692640" cy="708504"/>
          </a:xfrm>
        </p:spPr>
        <p:txBody>
          <a:bodyPr>
            <a:normAutofit/>
          </a:bodyPr>
          <a:lstStyle/>
          <a:p>
            <a:r>
              <a:rPr lang="en-US" sz="4000" dirty="0">
                <a:solidFill>
                  <a:srgbClr val="048DB8"/>
                </a:solidFill>
              </a:rPr>
              <a:t>Recruitment Tracking Tools</a:t>
            </a:r>
          </a:p>
        </p:txBody>
      </p:sp>
      <p:grpSp>
        <p:nvGrpSpPr>
          <p:cNvPr id="7" name="Group 6"/>
          <p:cNvGrpSpPr/>
          <p:nvPr/>
        </p:nvGrpSpPr>
        <p:grpSpPr>
          <a:xfrm>
            <a:off x="1501230" y="2853723"/>
            <a:ext cx="9453282" cy="3505891"/>
            <a:chOff x="877271" y="2908357"/>
            <a:chExt cx="9453282" cy="3505891"/>
          </a:xfrm>
        </p:grpSpPr>
        <p:sp>
          <p:nvSpPr>
            <p:cNvPr id="11" name="Text Box 2"/>
            <p:cNvSpPr txBox="1"/>
            <p:nvPr/>
          </p:nvSpPr>
          <p:spPr>
            <a:xfrm>
              <a:off x="877271" y="2908357"/>
              <a:ext cx="9453282" cy="3505891"/>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dirty="0"/>
            </a:p>
          </p:txBody>
        </p:sp>
        <p:sp>
          <p:nvSpPr>
            <p:cNvPr id="9" name="Rounded Rectangle 8"/>
            <p:cNvSpPr/>
            <p:nvPr/>
          </p:nvSpPr>
          <p:spPr>
            <a:xfrm>
              <a:off x="1962280" y="3377447"/>
              <a:ext cx="3198150" cy="256771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dirty="0">
                  <a:solidFill>
                    <a:srgbClr val="244061"/>
                  </a:solidFill>
                  <a:effectLst/>
                  <a:ea typeface="Calibri" panose="020F0502020204030204" pitchFamily="34" charset="0"/>
                  <a:cs typeface="Times New Roman" panose="02020603050405020304" pitchFamily="18" charset="0"/>
                </a:rPr>
                <a:t>Site A</a:t>
              </a:r>
              <a:endParaRPr lang="en-US" dirty="0">
                <a:effectLst/>
                <a:ea typeface="Calibri" panose="020F0502020204030204" pitchFamily="34" charset="0"/>
                <a:cs typeface="Times New Roman" panose="02020603050405020304" pitchFamily="18" charset="0"/>
              </a:endParaRPr>
            </a:p>
            <a:p>
              <a:pPr marL="0" marR="0" algn="ctr">
                <a:lnSpc>
                  <a:spcPct val="115000"/>
                </a:lnSpc>
                <a:spcBef>
                  <a:spcPts val="0"/>
                </a:spcBef>
                <a:spcAft>
                  <a:spcPts val="1000"/>
                </a:spcAft>
              </a:pPr>
              <a:r>
                <a:rPr lang="en-US" dirty="0">
                  <a:solidFill>
                    <a:srgbClr val="244061"/>
                  </a:solidFill>
                  <a:effectLst/>
                  <a:ea typeface="Calibri" panose="020F0502020204030204" pitchFamily="34" charset="0"/>
                  <a:cs typeface="Times New Roman" panose="02020603050405020304" pitchFamily="18" charset="0"/>
                </a:rPr>
                <a:t>Insert address and directions or a small map</a:t>
              </a:r>
              <a:endParaRPr lang="en-US" dirty="0">
                <a:effectLst/>
                <a:ea typeface="Calibri" panose="020F0502020204030204" pitchFamily="34" charset="0"/>
                <a:cs typeface="Times New Roman" panose="02020603050405020304" pitchFamily="18" charset="0"/>
              </a:endParaRPr>
            </a:p>
            <a:p>
              <a:pPr marL="0" marR="0" algn="ctr">
                <a:lnSpc>
                  <a:spcPct val="115000"/>
                </a:lnSpc>
                <a:spcBef>
                  <a:spcPts val="0"/>
                </a:spcBef>
                <a:spcAft>
                  <a:spcPts val="1000"/>
                </a:spcAft>
              </a:pPr>
              <a:r>
                <a:rPr lang="en-US" dirty="0">
                  <a:solidFill>
                    <a:srgbClr val="244061"/>
                  </a:solidFill>
                  <a:effectLst/>
                  <a:ea typeface="Calibri" panose="020F0502020204030204" pitchFamily="34" charset="0"/>
                  <a:cs typeface="Times New Roman" panose="02020603050405020304" pitchFamily="18" charset="0"/>
                </a:rPr>
                <a:t> </a:t>
              </a:r>
              <a:endParaRPr lang="en-US" dirty="0">
                <a:effectLst/>
                <a:ea typeface="Calibri" panose="020F0502020204030204" pitchFamily="34" charset="0"/>
                <a:cs typeface="Times New Roman" panose="02020603050405020304" pitchFamily="18" charset="0"/>
              </a:endParaRPr>
            </a:p>
            <a:p>
              <a:pPr marL="0" marR="0" algn="ctr">
                <a:lnSpc>
                  <a:spcPct val="115000"/>
                </a:lnSpc>
                <a:spcBef>
                  <a:spcPts val="0"/>
                </a:spcBef>
                <a:spcAft>
                  <a:spcPts val="1000"/>
                </a:spcAft>
              </a:pPr>
              <a:r>
                <a:rPr lang="en-US" dirty="0">
                  <a:solidFill>
                    <a:srgbClr val="244061"/>
                  </a:solidFill>
                  <a:effectLst/>
                  <a:ea typeface="Calibri" panose="020F0502020204030204" pitchFamily="34" charset="0"/>
                  <a:cs typeface="Times New Roman" panose="02020603050405020304" pitchFamily="18" charset="0"/>
                </a:rPr>
                <a:t>Hours: 10am – 6pm, M-F</a:t>
              </a:r>
              <a:endParaRPr lang="en-US" dirty="0">
                <a:effectLst/>
                <a:ea typeface="Calibri" panose="020F0502020204030204" pitchFamily="34" charset="0"/>
                <a:cs typeface="Times New Roman" panose="02020603050405020304" pitchFamily="18" charset="0"/>
              </a:endParaRPr>
            </a:p>
            <a:p>
              <a:pPr marL="0" marR="0" algn="ctr">
                <a:lnSpc>
                  <a:spcPct val="115000"/>
                </a:lnSpc>
                <a:spcBef>
                  <a:spcPts val="0"/>
                </a:spcBef>
                <a:spcAft>
                  <a:spcPts val="1000"/>
                </a:spcAft>
              </a:pPr>
              <a:r>
                <a:rPr lang="en-US" dirty="0">
                  <a:effectLst/>
                  <a:ea typeface="Calibri" panose="020F0502020204030204" pitchFamily="34" charset="0"/>
                  <a:cs typeface="Times New Roman" panose="02020603050405020304" pitchFamily="18" charset="0"/>
                </a:rPr>
                <a:t> </a:t>
              </a:r>
            </a:p>
          </p:txBody>
        </p:sp>
        <p:sp>
          <p:nvSpPr>
            <p:cNvPr id="10" name="Rounded Rectangle 9"/>
            <p:cNvSpPr/>
            <p:nvPr/>
          </p:nvSpPr>
          <p:spPr>
            <a:xfrm>
              <a:off x="6135775" y="3377446"/>
              <a:ext cx="3219432" cy="2567711"/>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dirty="0">
                  <a:solidFill>
                    <a:srgbClr val="244061"/>
                  </a:solidFill>
                  <a:effectLst/>
                  <a:ea typeface="Calibri" panose="020F0502020204030204" pitchFamily="34" charset="0"/>
                  <a:cs typeface="Times New Roman" panose="02020603050405020304" pitchFamily="18" charset="0"/>
                </a:rPr>
                <a:t>Site B</a:t>
              </a:r>
              <a:endParaRPr lang="en-US" dirty="0">
                <a:effectLst/>
                <a:ea typeface="Calibri" panose="020F0502020204030204" pitchFamily="34" charset="0"/>
                <a:cs typeface="Times New Roman" panose="02020603050405020304" pitchFamily="18" charset="0"/>
              </a:endParaRPr>
            </a:p>
            <a:p>
              <a:pPr marL="0" marR="0" algn="ctr">
                <a:lnSpc>
                  <a:spcPct val="115000"/>
                </a:lnSpc>
                <a:spcBef>
                  <a:spcPts val="0"/>
                </a:spcBef>
                <a:spcAft>
                  <a:spcPts val="1000"/>
                </a:spcAft>
              </a:pPr>
              <a:r>
                <a:rPr lang="en-US" dirty="0">
                  <a:solidFill>
                    <a:srgbClr val="244061"/>
                  </a:solidFill>
                  <a:effectLst/>
                  <a:ea typeface="Calibri" panose="020F0502020204030204" pitchFamily="34" charset="0"/>
                  <a:cs typeface="Times New Roman" panose="02020603050405020304" pitchFamily="18" charset="0"/>
                </a:rPr>
                <a:t>Insert address and directions or a small map</a:t>
              </a:r>
              <a:endParaRPr lang="en-US" dirty="0">
                <a:effectLst/>
                <a:ea typeface="Calibri" panose="020F0502020204030204" pitchFamily="34" charset="0"/>
                <a:cs typeface="Times New Roman" panose="02020603050405020304" pitchFamily="18" charset="0"/>
              </a:endParaRPr>
            </a:p>
            <a:p>
              <a:pPr marL="0" marR="0" algn="ctr">
                <a:lnSpc>
                  <a:spcPct val="115000"/>
                </a:lnSpc>
                <a:spcBef>
                  <a:spcPts val="0"/>
                </a:spcBef>
                <a:spcAft>
                  <a:spcPts val="1000"/>
                </a:spcAft>
              </a:pPr>
              <a:r>
                <a:rPr lang="en-US" dirty="0">
                  <a:solidFill>
                    <a:srgbClr val="244061"/>
                  </a:solidFill>
                  <a:effectLst/>
                  <a:ea typeface="Calibri" panose="020F0502020204030204" pitchFamily="34" charset="0"/>
                  <a:cs typeface="Times New Roman" panose="02020603050405020304" pitchFamily="18" charset="0"/>
                </a:rPr>
                <a:t> </a:t>
              </a:r>
              <a:endParaRPr lang="en-US" dirty="0">
                <a:effectLst/>
                <a:ea typeface="Calibri" panose="020F0502020204030204" pitchFamily="34" charset="0"/>
                <a:cs typeface="Times New Roman" panose="02020603050405020304" pitchFamily="18" charset="0"/>
              </a:endParaRPr>
            </a:p>
            <a:p>
              <a:pPr marL="0" marR="0" algn="ctr">
                <a:lnSpc>
                  <a:spcPct val="115000"/>
                </a:lnSpc>
                <a:spcBef>
                  <a:spcPts val="0"/>
                </a:spcBef>
                <a:spcAft>
                  <a:spcPts val="1000"/>
                </a:spcAft>
              </a:pPr>
              <a:r>
                <a:rPr lang="en-US" dirty="0">
                  <a:solidFill>
                    <a:srgbClr val="244061"/>
                  </a:solidFill>
                  <a:effectLst/>
                  <a:ea typeface="Calibri" panose="020F0502020204030204" pitchFamily="34" charset="0"/>
                  <a:cs typeface="Times New Roman" panose="02020603050405020304" pitchFamily="18" charset="0"/>
                </a:rPr>
                <a:t>Hours: 2pm – 8pm, M-F</a:t>
              </a:r>
              <a:endParaRPr lang="en-US" dirty="0">
                <a:effectLst/>
                <a:ea typeface="Calibri" panose="020F0502020204030204" pitchFamily="34" charset="0"/>
                <a:cs typeface="Times New Roman" panose="02020603050405020304" pitchFamily="18" charset="0"/>
              </a:endParaRPr>
            </a:p>
            <a:p>
              <a:pPr marL="0" marR="0" algn="ctr">
                <a:lnSpc>
                  <a:spcPct val="115000"/>
                </a:lnSpc>
                <a:spcBef>
                  <a:spcPts val="0"/>
                </a:spcBef>
                <a:spcAft>
                  <a:spcPts val="1000"/>
                </a:spcAft>
              </a:pPr>
              <a:r>
                <a:rPr lang="en-US" dirty="0">
                  <a:effectLst/>
                  <a:ea typeface="Calibri" panose="020F0502020204030204" pitchFamily="34" charset="0"/>
                  <a:cs typeface="Times New Roman" panose="02020603050405020304" pitchFamily="18" charset="0"/>
                </a:rPr>
                <a:t> </a:t>
              </a:r>
            </a:p>
          </p:txBody>
        </p:sp>
        <p:sp>
          <p:nvSpPr>
            <p:cNvPr id="3" name="Rectangle 2"/>
            <p:cNvSpPr/>
            <p:nvPr/>
          </p:nvSpPr>
          <p:spPr>
            <a:xfrm>
              <a:off x="1261872" y="5945157"/>
              <a:ext cx="7193115" cy="410882"/>
            </a:xfrm>
            <a:prstGeom prst="rect">
              <a:avLst/>
            </a:prstGeom>
          </p:spPr>
          <p:txBody>
            <a:bodyPr wrap="square">
              <a:spAutoFit/>
            </a:bodyPr>
            <a:lstStyle/>
            <a:p>
              <a:pPr>
                <a:lnSpc>
                  <a:spcPct val="115000"/>
                </a:lnSpc>
                <a:spcAft>
                  <a:spcPts val="1000"/>
                </a:spcAft>
              </a:pPr>
              <a:r>
                <a:rPr lang="en-US" dirty="0">
                  <a:solidFill>
                    <a:srgbClr val="244061"/>
                  </a:solidFill>
                  <a:ea typeface="Calibri" panose="020F0502020204030204" pitchFamily="34" charset="0"/>
                  <a:cs typeface="Times New Roman" panose="02020603050405020304" pitchFamily="18" charset="0"/>
                </a:rPr>
                <a:t>For questions about the Friends Project, please call XXX-XXX-XXXX.</a:t>
              </a:r>
              <a:endParaRPr lang="en-US" dirty="0">
                <a:ea typeface="Calibri" panose="020F0502020204030204" pitchFamily="34" charset="0"/>
                <a:cs typeface="Times New Roman" panose="02020603050405020304" pitchFamily="18" charset="0"/>
              </a:endParaRPr>
            </a:p>
          </p:txBody>
        </p:sp>
        <p:sp>
          <p:nvSpPr>
            <p:cNvPr id="12" name="Rectangle 11"/>
            <p:cNvSpPr/>
            <p:nvPr/>
          </p:nvSpPr>
          <p:spPr>
            <a:xfrm>
              <a:off x="1261872" y="2966564"/>
              <a:ext cx="1979388" cy="410882"/>
            </a:xfrm>
            <a:prstGeom prst="rect">
              <a:avLst/>
            </a:prstGeom>
          </p:spPr>
          <p:txBody>
            <a:bodyPr wrap="none">
              <a:spAutoFit/>
            </a:bodyPr>
            <a:lstStyle/>
            <a:p>
              <a:pPr>
                <a:lnSpc>
                  <a:spcPct val="115000"/>
                </a:lnSpc>
                <a:spcAft>
                  <a:spcPts val="1000"/>
                </a:spcAft>
              </a:pPr>
              <a:r>
                <a:rPr lang="en-US" dirty="0">
                  <a:solidFill>
                    <a:srgbClr val="244061"/>
                  </a:solidFill>
                  <a:ea typeface="Calibri" panose="020F0502020204030204" pitchFamily="34" charset="0"/>
                  <a:cs typeface="Times New Roman" panose="02020603050405020304" pitchFamily="18" charset="0"/>
                </a:rPr>
                <a:t>Participating sites:</a:t>
              </a:r>
              <a:endParaRPr lang="en-US" dirty="0">
                <a:ea typeface="Calibri" panose="020F0502020204030204" pitchFamily="34" charset="0"/>
                <a:cs typeface="Times New Roman" panose="02020603050405020304" pitchFamily="18" charset="0"/>
              </a:endParaRPr>
            </a:p>
          </p:txBody>
        </p:sp>
      </p:grpSp>
      <p:sp>
        <p:nvSpPr>
          <p:cNvPr id="16" name="Rounded Rectangle 15"/>
          <p:cNvSpPr/>
          <p:nvPr/>
        </p:nvSpPr>
        <p:spPr>
          <a:xfrm>
            <a:off x="1117600" y="173254"/>
            <a:ext cx="7961346" cy="846109"/>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000" dirty="0"/>
              <a:t>Phase 3: Recruitment of Network Members </a:t>
            </a:r>
          </a:p>
        </p:txBody>
      </p:sp>
      <p:sp>
        <p:nvSpPr>
          <p:cNvPr id="17" name="Rounded Rectangle 16"/>
          <p:cNvSpPr/>
          <p:nvPr/>
        </p:nvSpPr>
        <p:spPr>
          <a:xfrm>
            <a:off x="3095381" y="1849468"/>
            <a:ext cx="4939098" cy="846109"/>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555750">
              <a:lnSpc>
                <a:spcPct val="90000"/>
              </a:lnSpc>
              <a:spcBef>
                <a:spcPct val="0"/>
              </a:spcBef>
              <a:spcAft>
                <a:spcPct val="35000"/>
              </a:spcAft>
            </a:pPr>
            <a:r>
              <a:rPr lang="en-US" sz="2800" dirty="0"/>
              <a:t>Referral Coupon Example    (SNS-Form B) (back)</a:t>
            </a:r>
          </a:p>
        </p:txBody>
      </p:sp>
    </p:spTree>
    <p:extLst>
      <p:ext uri="{BB962C8B-B14F-4D97-AF65-F5344CB8AC3E}">
        <p14:creationId xmlns:p14="http://schemas.microsoft.com/office/powerpoint/2010/main" val="2908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79B6E-6516-468F-BBC0-608DC110DE80}"/>
              </a:ext>
            </a:extLst>
          </p:cNvPr>
          <p:cNvSpPr>
            <a:spLocks noGrp="1"/>
          </p:cNvSpPr>
          <p:nvPr>
            <p:ph type="title"/>
          </p:nvPr>
        </p:nvSpPr>
        <p:spPr/>
        <p:txBody>
          <a:bodyPr/>
          <a:lstStyle/>
          <a:p>
            <a:r>
              <a:rPr lang="en-US" b="1" dirty="0"/>
              <a:t>What is social network strategy (SNS) for HTS?</a:t>
            </a:r>
          </a:p>
        </p:txBody>
      </p:sp>
      <p:sp>
        <p:nvSpPr>
          <p:cNvPr id="3" name="Content Placeholder 2">
            <a:extLst>
              <a:ext uri="{FF2B5EF4-FFF2-40B4-BE49-F238E27FC236}">
                <a16:creationId xmlns:a16="http://schemas.microsoft.com/office/drawing/2014/main" id="{B06B7CC1-362F-4E9E-8C14-9AD566AAB2A5}"/>
              </a:ext>
            </a:extLst>
          </p:cNvPr>
          <p:cNvSpPr>
            <a:spLocks noGrp="1"/>
          </p:cNvSpPr>
          <p:nvPr>
            <p:ph idx="1"/>
          </p:nvPr>
        </p:nvSpPr>
        <p:spPr>
          <a:xfrm>
            <a:off x="1200152" y="1600201"/>
            <a:ext cx="10585448" cy="4857043"/>
          </a:xfrm>
        </p:spPr>
        <p:txBody>
          <a:bodyPr>
            <a:noAutofit/>
          </a:bodyPr>
          <a:lstStyle/>
          <a:p>
            <a:r>
              <a:rPr lang="en-US" sz="2800" dirty="0"/>
              <a:t>Social network-based HIV testing is an approach for engaging sexual and drug injecting partners and social contacts of key population members with HIV and of those who are HIV-negative and at ongoing risk in voluntary HTS. </a:t>
            </a:r>
          </a:p>
          <a:p>
            <a:r>
              <a:rPr lang="en-US" sz="2800" dirty="0"/>
              <a:t>By addressing people’s confidentiality concerns and broadening the reach to social contacts, social network-based HIV testing approaches can improve the acceptability of partner services among key populations and so reach more people who may not otherwise test for HIV. </a:t>
            </a:r>
          </a:p>
          <a:p>
            <a:r>
              <a:rPr lang="en-US" sz="2800" dirty="0"/>
              <a:t>WHO now recommends that social network-based HIV testing approaches can be offered for key populations</a:t>
            </a:r>
          </a:p>
        </p:txBody>
      </p:sp>
    </p:spTree>
    <p:extLst>
      <p:ext uri="{BB962C8B-B14F-4D97-AF65-F5344CB8AC3E}">
        <p14:creationId xmlns:p14="http://schemas.microsoft.com/office/powerpoint/2010/main" val="33634465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982818"/>
            <a:ext cx="9692640" cy="708504"/>
          </a:xfrm>
        </p:spPr>
        <p:txBody>
          <a:bodyPr>
            <a:normAutofit/>
          </a:bodyPr>
          <a:lstStyle/>
          <a:p>
            <a:r>
              <a:rPr lang="en-US" sz="4000" dirty="0">
                <a:solidFill>
                  <a:srgbClr val="048DB8"/>
                </a:solidFill>
              </a:rPr>
              <a:t>Recruitment Tracking Tools</a:t>
            </a:r>
          </a:p>
        </p:txBody>
      </p:sp>
      <p:sp>
        <p:nvSpPr>
          <p:cNvPr id="10" name="Rounded Rectangle 9"/>
          <p:cNvSpPr/>
          <p:nvPr/>
        </p:nvSpPr>
        <p:spPr>
          <a:xfrm>
            <a:off x="1261871" y="173254"/>
            <a:ext cx="7915995" cy="846109"/>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000" dirty="0"/>
              <a:t>Phase 3: Recruitment of  Network Members  </a:t>
            </a:r>
          </a:p>
        </p:txBody>
      </p:sp>
      <p:sp>
        <p:nvSpPr>
          <p:cNvPr id="11" name="Rounded Rectangle 10"/>
          <p:cNvSpPr/>
          <p:nvPr/>
        </p:nvSpPr>
        <p:spPr>
          <a:xfrm>
            <a:off x="3095378" y="1865167"/>
            <a:ext cx="4939098" cy="846109"/>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555750">
              <a:lnSpc>
                <a:spcPct val="90000"/>
              </a:lnSpc>
              <a:spcBef>
                <a:spcPct val="0"/>
              </a:spcBef>
              <a:spcAft>
                <a:spcPct val="35000"/>
              </a:spcAft>
            </a:pPr>
            <a:r>
              <a:rPr lang="en-US" sz="2800" dirty="0"/>
              <a:t>Coupon Tracking System    (SNS-Form C) </a:t>
            </a:r>
          </a:p>
        </p:txBody>
      </p:sp>
      <p:pic>
        <p:nvPicPr>
          <p:cNvPr id="3" name="Picture 2"/>
          <p:cNvPicPr>
            <a:picLocks noChangeAspect="1"/>
          </p:cNvPicPr>
          <p:nvPr/>
        </p:nvPicPr>
        <p:blipFill rotWithShape="1">
          <a:blip r:embed="rId3"/>
          <a:srcRect t="7766" b="13507"/>
          <a:stretch/>
        </p:blipFill>
        <p:spPr>
          <a:xfrm>
            <a:off x="1828800" y="2885121"/>
            <a:ext cx="8896142" cy="3724869"/>
          </a:xfrm>
          <a:prstGeom prst="rect">
            <a:avLst/>
          </a:prstGeom>
        </p:spPr>
      </p:pic>
    </p:spTree>
    <p:extLst>
      <p:ext uri="{BB962C8B-B14F-4D97-AF65-F5344CB8AC3E}">
        <p14:creationId xmlns:p14="http://schemas.microsoft.com/office/powerpoint/2010/main" val="16631554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1262063" y="1828800"/>
          <a:ext cx="8594725"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ounded Rectangle 7"/>
          <p:cNvSpPr/>
          <p:nvPr/>
        </p:nvSpPr>
        <p:spPr>
          <a:xfrm>
            <a:off x="2009422" y="168742"/>
            <a:ext cx="6683022" cy="976065"/>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000" dirty="0"/>
              <a:t>Phase 4: Testing of Network Members &amp; Offering an Opportunity to Recruit</a:t>
            </a:r>
          </a:p>
        </p:txBody>
      </p:sp>
    </p:spTree>
    <p:extLst>
      <p:ext uri="{BB962C8B-B14F-4D97-AF65-F5344CB8AC3E}">
        <p14:creationId xmlns:p14="http://schemas.microsoft.com/office/powerpoint/2010/main" val="8204530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3"/>
          <p:cNvGraphicFramePr>
            <a:graphicFrameLocks/>
          </p:cNvGraphicFramePr>
          <p:nvPr>
            <p:extLst>
              <p:ext uri="{D42A27DB-BD31-4B8C-83A1-F6EECF244321}">
                <p14:modId xmlns:p14="http://schemas.microsoft.com/office/powerpoint/2010/main" val="2254949787"/>
              </p:ext>
            </p:extLst>
          </p:nvPr>
        </p:nvGraphicFramePr>
        <p:xfrm>
          <a:off x="541867" y="1169595"/>
          <a:ext cx="2628966" cy="53819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ounded Rectangle 8"/>
          <p:cNvSpPr/>
          <p:nvPr/>
        </p:nvSpPr>
        <p:spPr>
          <a:xfrm>
            <a:off x="198783" y="766486"/>
            <a:ext cx="2786381" cy="198018"/>
          </a:xfrm>
          <a:prstGeom prst="roundRect">
            <a:avLst/>
          </a:prstGeom>
          <a:solidFill>
            <a:srgbClr val="191D34"/>
          </a:solidFill>
          <a:ln>
            <a:solidFill>
              <a:srgbClr val="42B0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Recruiter Instructions (SNS-Form A)</a:t>
            </a:r>
          </a:p>
        </p:txBody>
      </p:sp>
      <p:cxnSp>
        <p:nvCxnSpPr>
          <p:cNvPr id="11" name="Straight Connector 10"/>
          <p:cNvCxnSpPr/>
          <p:nvPr/>
        </p:nvCxnSpPr>
        <p:spPr>
          <a:xfrm>
            <a:off x="2985164" y="1169595"/>
            <a:ext cx="24500" cy="5381929"/>
          </a:xfrm>
          <a:prstGeom prst="line">
            <a:avLst/>
          </a:prstGeom>
          <a:ln>
            <a:solidFill>
              <a:srgbClr val="42B0D2"/>
            </a:solidFill>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2065106" y="92138"/>
            <a:ext cx="8710986" cy="348273"/>
          </a:xfrm>
          <a:prstGeom prst="roundRect">
            <a:avLst/>
          </a:prstGeom>
          <a:solidFill>
            <a:srgbClr val="42B0D2"/>
          </a:solidFill>
          <a:ln>
            <a:solidFill>
              <a:srgbClr val="191D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Social Network Strategy - HTS</a:t>
            </a:r>
          </a:p>
        </p:txBody>
      </p:sp>
      <p:grpSp>
        <p:nvGrpSpPr>
          <p:cNvPr id="4" name="Group 3"/>
          <p:cNvGrpSpPr/>
          <p:nvPr/>
        </p:nvGrpSpPr>
        <p:grpSpPr>
          <a:xfrm>
            <a:off x="3090504" y="2313680"/>
            <a:ext cx="949676" cy="388883"/>
            <a:chOff x="3090504" y="2313680"/>
            <a:chExt cx="949676" cy="388883"/>
          </a:xfrm>
        </p:grpSpPr>
        <p:sp>
          <p:nvSpPr>
            <p:cNvPr id="27" name="Right Arrow 26"/>
            <p:cNvSpPr/>
            <p:nvPr/>
          </p:nvSpPr>
          <p:spPr>
            <a:xfrm rot="10800000">
              <a:off x="3090504" y="2313680"/>
              <a:ext cx="531360" cy="388883"/>
            </a:xfrm>
            <a:prstGeom prst="rightArrow">
              <a:avLst/>
            </a:prstGeom>
            <a:solidFill>
              <a:srgbClr val="191D34"/>
            </a:solidFill>
            <a:ln>
              <a:solidFill>
                <a:srgbClr val="42B0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p:cNvSpPr/>
            <p:nvPr/>
          </p:nvSpPr>
          <p:spPr>
            <a:xfrm>
              <a:off x="3675544" y="2413527"/>
              <a:ext cx="96073" cy="189187"/>
            </a:xfrm>
            <a:prstGeom prst="rect">
              <a:avLst/>
            </a:prstGeom>
            <a:solidFill>
              <a:srgbClr val="191D34"/>
            </a:solidFill>
            <a:ln>
              <a:solidFill>
                <a:srgbClr val="42B0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p:cNvSpPr/>
            <p:nvPr/>
          </p:nvSpPr>
          <p:spPr>
            <a:xfrm>
              <a:off x="3825297" y="2413525"/>
              <a:ext cx="96073" cy="189187"/>
            </a:xfrm>
            <a:prstGeom prst="rect">
              <a:avLst/>
            </a:prstGeom>
            <a:solidFill>
              <a:srgbClr val="191D34"/>
            </a:solidFill>
            <a:ln>
              <a:solidFill>
                <a:srgbClr val="42B0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p:cNvSpPr/>
            <p:nvPr/>
          </p:nvSpPr>
          <p:spPr>
            <a:xfrm>
              <a:off x="3981078" y="2413526"/>
              <a:ext cx="59102" cy="189186"/>
            </a:xfrm>
            <a:prstGeom prst="rect">
              <a:avLst/>
            </a:prstGeom>
            <a:solidFill>
              <a:srgbClr val="191D34"/>
            </a:solidFill>
            <a:ln>
              <a:solidFill>
                <a:srgbClr val="42B0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5" name="Group 64"/>
          <p:cNvGrpSpPr/>
          <p:nvPr/>
        </p:nvGrpSpPr>
        <p:grpSpPr>
          <a:xfrm>
            <a:off x="9501641" y="2288106"/>
            <a:ext cx="2291096" cy="982657"/>
            <a:chOff x="877271" y="2908357"/>
            <a:chExt cx="9453282" cy="3505891"/>
          </a:xfrm>
        </p:grpSpPr>
        <p:sp>
          <p:nvSpPr>
            <p:cNvPr id="66" name="Text Box 2"/>
            <p:cNvSpPr txBox="1"/>
            <p:nvPr/>
          </p:nvSpPr>
          <p:spPr>
            <a:xfrm>
              <a:off x="877271" y="2908357"/>
              <a:ext cx="9453282" cy="3505891"/>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7" name="Rectangle 66"/>
            <p:cNvSpPr/>
            <p:nvPr/>
          </p:nvSpPr>
          <p:spPr>
            <a:xfrm>
              <a:off x="2991516" y="3738465"/>
              <a:ext cx="5224793" cy="1481073"/>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1000" b="0" i="0" u="none" strike="noStrike" kern="1200" cap="none" spc="0" normalizeH="0" baseline="0" noProof="0">
                  <a:ln>
                    <a:noFill/>
                  </a:ln>
                  <a:solidFill>
                    <a:srgbClr val="244061"/>
                  </a:solidFill>
                  <a:effectLst/>
                  <a:uLnTx/>
                  <a:uFillTx/>
                  <a:latin typeface="Calibri" panose="020F0502020204030204" pitchFamily="34" charset="0"/>
                  <a:ea typeface="Calibri" panose="020F0502020204030204" pitchFamily="34" charset="0"/>
                  <a:cs typeface="Times New Roman" panose="02020603050405020304" pitchFamily="18" charset="0"/>
                </a:rPr>
                <a:t>FRIENDS PROJECT</a:t>
              </a:r>
            </a:p>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400" b="0" i="0" u="none" strike="noStrike" kern="1200" cap="none" spc="0" normalizeH="0" baseline="0" noProof="0">
                  <a:ln>
                    <a:noFill/>
                  </a:ln>
                  <a:solidFill>
                    <a:srgbClr val="244061"/>
                  </a:solidFill>
                  <a:effectLst/>
                  <a:uLnTx/>
                  <a:uFillTx/>
                  <a:latin typeface="Calibri" panose="020F0502020204030204" pitchFamily="34" charset="0"/>
                  <a:ea typeface="Calibri" panose="020F0502020204030204" pitchFamily="34" charset="0"/>
                  <a:cs typeface="Times New Roman" panose="02020603050405020304" pitchFamily="18" charset="0"/>
                </a:rPr>
                <a:t>[Insert logo or symbol to identify project]</a:t>
              </a:r>
              <a:endParaRPr kumimoji="0" lang="en-US" sz="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8" name="Rectangle 67"/>
            <p:cNvSpPr/>
            <p:nvPr/>
          </p:nvSpPr>
          <p:spPr>
            <a:xfrm>
              <a:off x="995081" y="5604314"/>
              <a:ext cx="9143999" cy="515863"/>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400" b="0" i="0" u="none" strike="noStrike" kern="1200" cap="none" spc="0" normalizeH="0" baseline="0" noProof="0" dirty="0">
                  <a:ln>
                    <a:noFill/>
                  </a:ln>
                  <a:solidFill>
                    <a:srgbClr val="244061"/>
                  </a:solidFill>
                  <a:effectLst/>
                  <a:uLnTx/>
                  <a:uFillTx/>
                  <a:latin typeface="Calibri" panose="020F0502020204030204" pitchFamily="34" charset="0"/>
                  <a:ea typeface="Calibri" panose="020F0502020204030204" pitchFamily="34" charset="0"/>
                  <a:cs typeface="Times New Roman" panose="02020603050405020304" pitchFamily="18" charset="0"/>
                </a:rPr>
                <a:t>The person presenting this coupon is eligible to receive a free test and an incentive by presenting at a participating site.</a:t>
              </a:r>
              <a:endParaRPr kumimoji="0" lang="en-US" sz="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9" name="Rectangle 68"/>
            <p:cNvSpPr/>
            <p:nvPr/>
          </p:nvSpPr>
          <p:spPr>
            <a:xfrm>
              <a:off x="995081" y="2999600"/>
              <a:ext cx="2057968" cy="48666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solidFill>
                    <a:srgbClr val="244061"/>
                  </a:solidFill>
                  <a:effectLst/>
                  <a:uLnTx/>
                  <a:uFillTx/>
                  <a:latin typeface="Calibri" panose="020F0502020204030204" pitchFamily="34" charset="0"/>
                  <a:ea typeface="Calibri" panose="020F0502020204030204" pitchFamily="34" charset="0"/>
                  <a:cs typeface="Times New Roman" panose="02020603050405020304" pitchFamily="18" charset="0"/>
                </a:rPr>
                <a:t>Friend code:________</a:t>
              </a:r>
              <a:endParaRPr kumimoji="0" lang="en-US" sz="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0" name="Rectangle 69"/>
            <p:cNvSpPr/>
            <p:nvPr/>
          </p:nvSpPr>
          <p:spPr>
            <a:xfrm>
              <a:off x="4713064" y="3219389"/>
              <a:ext cx="1657724" cy="48666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solidFill>
                    <a:srgbClr val="244061"/>
                  </a:solidFill>
                  <a:effectLst/>
                  <a:uLnTx/>
                  <a:uFillTx/>
                  <a:latin typeface="Calibri" panose="020F0502020204030204" pitchFamily="34" charset="0"/>
                  <a:ea typeface="Calibri" panose="020F0502020204030204" pitchFamily="34" charset="0"/>
                  <a:cs typeface="Times New Roman" panose="02020603050405020304" pitchFamily="18" charset="0"/>
                </a:rPr>
                <a:t>Referral Coupon</a:t>
              </a:r>
              <a:endParaRPr kumimoji="0" lang="en-US" sz="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1" name="Rectangle 70"/>
            <p:cNvSpPr/>
            <p:nvPr/>
          </p:nvSpPr>
          <p:spPr>
            <a:xfrm>
              <a:off x="9200779" y="2999600"/>
              <a:ext cx="988958" cy="48666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solidFill>
                    <a:srgbClr val="244061"/>
                  </a:solidFill>
                  <a:effectLst/>
                  <a:uLnTx/>
                  <a:uFillTx/>
                  <a:latin typeface="Calibri" panose="020F0502020204030204" pitchFamily="34" charset="0"/>
                  <a:ea typeface="Calibri" panose="020F0502020204030204" pitchFamily="34" charset="0"/>
                  <a:cs typeface="Times New Roman" panose="02020603050405020304" pitchFamily="18" charset="0"/>
                </a:rPr>
                <a:t>00055</a:t>
              </a:r>
              <a:endParaRPr kumimoji="0" lang="en-US" sz="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72" name="Group 71"/>
          <p:cNvGrpSpPr/>
          <p:nvPr/>
        </p:nvGrpSpPr>
        <p:grpSpPr>
          <a:xfrm>
            <a:off x="9501642" y="3307428"/>
            <a:ext cx="2291096" cy="901888"/>
            <a:chOff x="877271" y="2908357"/>
            <a:chExt cx="9453282" cy="3620600"/>
          </a:xfrm>
        </p:grpSpPr>
        <p:sp>
          <p:nvSpPr>
            <p:cNvPr id="73" name="Text Box 2"/>
            <p:cNvSpPr txBox="1"/>
            <p:nvPr/>
          </p:nvSpPr>
          <p:spPr>
            <a:xfrm>
              <a:off x="877271" y="2908357"/>
              <a:ext cx="9453282" cy="3505891"/>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4" name="Rounded Rectangle 73"/>
            <p:cNvSpPr/>
            <p:nvPr/>
          </p:nvSpPr>
          <p:spPr>
            <a:xfrm>
              <a:off x="1962280" y="3377447"/>
              <a:ext cx="3198150" cy="256771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300" b="0" i="0" u="none" strike="noStrike" kern="1200" cap="none" spc="0" normalizeH="0" baseline="0" noProof="0" dirty="0">
                  <a:ln>
                    <a:noFill/>
                  </a:ln>
                  <a:solidFill>
                    <a:srgbClr val="244061"/>
                  </a:solidFill>
                  <a:effectLst/>
                  <a:uLnTx/>
                  <a:uFillTx/>
                  <a:latin typeface="Calibri" panose="020F0502020204030204"/>
                  <a:ea typeface="Calibri" panose="020F0502020204030204" pitchFamily="34" charset="0"/>
                  <a:cs typeface="Times New Roman" panose="02020603050405020304" pitchFamily="18" charset="0"/>
                </a:rPr>
                <a:t>Site A</a:t>
              </a:r>
              <a:endParaRPr kumimoji="0" lang="en-US" sz="300" b="0"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300" b="0" i="0" u="none" strike="noStrike" kern="1200" cap="none" spc="0" normalizeH="0" baseline="0" noProof="0" dirty="0">
                  <a:ln>
                    <a:noFill/>
                  </a:ln>
                  <a:solidFill>
                    <a:srgbClr val="244061"/>
                  </a:solidFill>
                  <a:effectLst/>
                  <a:uLnTx/>
                  <a:uFillTx/>
                  <a:latin typeface="Calibri" panose="020F0502020204030204"/>
                  <a:ea typeface="Calibri" panose="020F0502020204030204" pitchFamily="34" charset="0"/>
                  <a:cs typeface="Times New Roman" panose="02020603050405020304" pitchFamily="18" charset="0"/>
                </a:rPr>
                <a:t>Insert address and directions or a small map</a:t>
              </a:r>
              <a:endParaRPr kumimoji="0" lang="en-US" sz="300" b="0"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300" b="0" i="0" u="none" strike="noStrike" kern="1200" cap="none" spc="0" normalizeH="0" baseline="0" noProof="0" dirty="0">
                  <a:ln>
                    <a:noFill/>
                  </a:ln>
                  <a:solidFill>
                    <a:srgbClr val="244061"/>
                  </a:solidFill>
                  <a:effectLst/>
                  <a:uLnTx/>
                  <a:uFillTx/>
                  <a:latin typeface="Calibri" panose="020F0502020204030204"/>
                  <a:ea typeface="Calibri" panose="020F0502020204030204" pitchFamily="34" charset="0"/>
                  <a:cs typeface="Times New Roman" panose="02020603050405020304" pitchFamily="18" charset="0"/>
                </a:rPr>
                <a:t> </a:t>
              </a:r>
              <a:endParaRPr kumimoji="0" lang="en-US" sz="300" b="0"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300" b="0" i="0" u="none" strike="noStrike" kern="1200" cap="none" spc="0" normalizeH="0" baseline="0" noProof="0" dirty="0">
                  <a:ln>
                    <a:noFill/>
                  </a:ln>
                  <a:solidFill>
                    <a:srgbClr val="244061"/>
                  </a:solidFill>
                  <a:effectLst/>
                  <a:uLnTx/>
                  <a:uFillTx/>
                  <a:latin typeface="Calibri" panose="020F0502020204030204"/>
                  <a:ea typeface="Calibri" panose="020F0502020204030204" pitchFamily="34" charset="0"/>
                  <a:cs typeface="Times New Roman" panose="02020603050405020304" pitchFamily="18" charset="0"/>
                </a:rPr>
                <a:t>Hours: 10am – 6pm, M-F</a:t>
              </a:r>
              <a:endParaRPr kumimoji="0" lang="en-US" sz="300" b="0"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300" b="0"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rPr>
                <a:t> </a:t>
              </a:r>
            </a:p>
          </p:txBody>
        </p:sp>
        <p:sp>
          <p:nvSpPr>
            <p:cNvPr id="75" name="Rounded Rectangle 74"/>
            <p:cNvSpPr/>
            <p:nvPr/>
          </p:nvSpPr>
          <p:spPr>
            <a:xfrm>
              <a:off x="6135775" y="3377446"/>
              <a:ext cx="3219432" cy="2567711"/>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300" b="0" i="0" u="none" strike="noStrike" kern="1200" cap="none" spc="0" normalizeH="0" baseline="0" noProof="0" dirty="0">
                  <a:ln>
                    <a:noFill/>
                  </a:ln>
                  <a:solidFill>
                    <a:srgbClr val="244061"/>
                  </a:solidFill>
                  <a:effectLst/>
                  <a:uLnTx/>
                  <a:uFillTx/>
                  <a:latin typeface="Calibri" panose="020F0502020204030204"/>
                  <a:ea typeface="Calibri" panose="020F0502020204030204" pitchFamily="34" charset="0"/>
                  <a:cs typeface="Times New Roman" panose="02020603050405020304" pitchFamily="18" charset="0"/>
                </a:rPr>
                <a:t>Site B</a:t>
              </a:r>
              <a:endParaRPr kumimoji="0" lang="en-US" sz="300" b="0"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300" b="0" i="0" u="none" strike="noStrike" kern="1200" cap="none" spc="0" normalizeH="0" baseline="0" noProof="0" dirty="0">
                  <a:ln>
                    <a:noFill/>
                  </a:ln>
                  <a:solidFill>
                    <a:srgbClr val="244061"/>
                  </a:solidFill>
                  <a:effectLst/>
                  <a:uLnTx/>
                  <a:uFillTx/>
                  <a:latin typeface="Calibri" panose="020F0502020204030204"/>
                  <a:ea typeface="Calibri" panose="020F0502020204030204" pitchFamily="34" charset="0"/>
                  <a:cs typeface="Times New Roman" panose="02020603050405020304" pitchFamily="18" charset="0"/>
                </a:rPr>
                <a:t>Insert address and directions or a small map</a:t>
              </a:r>
              <a:endParaRPr kumimoji="0" lang="en-US" sz="300" b="0"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300" b="0" i="0" u="none" strike="noStrike" kern="1200" cap="none" spc="0" normalizeH="0" baseline="0" noProof="0" dirty="0">
                  <a:ln>
                    <a:noFill/>
                  </a:ln>
                  <a:solidFill>
                    <a:srgbClr val="244061"/>
                  </a:solidFill>
                  <a:effectLst/>
                  <a:uLnTx/>
                  <a:uFillTx/>
                  <a:latin typeface="Calibri" panose="020F0502020204030204"/>
                  <a:ea typeface="Calibri" panose="020F0502020204030204" pitchFamily="34" charset="0"/>
                  <a:cs typeface="Times New Roman" panose="02020603050405020304" pitchFamily="18" charset="0"/>
                </a:rPr>
                <a:t> </a:t>
              </a:r>
              <a:endParaRPr kumimoji="0" lang="en-US" sz="300" b="0"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300" b="0" i="0" u="none" strike="noStrike" kern="1200" cap="none" spc="0" normalizeH="0" baseline="0" noProof="0" dirty="0">
                  <a:ln>
                    <a:noFill/>
                  </a:ln>
                  <a:solidFill>
                    <a:srgbClr val="244061"/>
                  </a:solidFill>
                  <a:effectLst/>
                  <a:uLnTx/>
                  <a:uFillTx/>
                  <a:latin typeface="Calibri" panose="020F0502020204030204"/>
                  <a:ea typeface="Calibri" panose="020F0502020204030204" pitchFamily="34" charset="0"/>
                  <a:cs typeface="Times New Roman" panose="02020603050405020304" pitchFamily="18" charset="0"/>
                </a:rPr>
                <a:t>Hours: 2pm – 8pm, M-F</a:t>
              </a:r>
              <a:endParaRPr kumimoji="0" lang="en-US" sz="300" b="0"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300" b="0"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rPr>
                <a:t> </a:t>
              </a:r>
            </a:p>
          </p:txBody>
        </p:sp>
        <p:sp>
          <p:nvSpPr>
            <p:cNvPr id="76" name="Rectangle 75"/>
            <p:cNvSpPr/>
            <p:nvPr/>
          </p:nvSpPr>
          <p:spPr>
            <a:xfrm>
              <a:off x="1261873" y="5945157"/>
              <a:ext cx="7193114" cy="583800"/>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300" b="0" i="0" u="none" strike="noStrike" kern="1200" cap="none" spc="0" normalizeH="0" baseline="0" noProof="0" dirty="0">
                  <a:ln>
                    <a:noFill/>
                  </a:ln>
                  <a:solidFill>
                    <a:srgbClr val="244061"/>
                  </a:solidFill>
                  <a:effectLst/>
                  <a:uLnTx/>
                  <a:uFillTx/>
                  <a:latin typeface="Calibri" panose="020F0502020204030204"/>
                  <a:ea typeface="Calibri" panose="020F0502020204030204" pitchFamily="34" charset="0"/>
                  <a:cs typeface="Times New Roman" panose="02020603050405020304" pitchFamily="18" charset="0"/>
                </a:rPr>
                <a:t>For questions about the Friends Project, please call XXX-XXX-XXXX.</a:t>
              </a:r>
              <a:endParaRPr kumimoji="0" lang="en-US" sz="3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77" name="Rectangle 76"/>
            <p:cNvSpPr/>
            <p:nvPr/>
          </p:nvSpPr>
          <p:spPr>
            <a:xfrm>
              <a:off x="1261873" y="2966563"/>
              <a:ext cx="1939265" cy="583800"/>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300" b="0" i="0" u="none" strike="noStrike" kern="1200" cap="none" spc="0" normalizeH="0" baseline="0" noProof="0" dirty="0">
                  <a:ln>
                    <a:noFill/>
                  </a:ln>
                  <a:solidFill>
                    <a:srgbClr val="244061"/>
                  </a:solidFill>
                  <a:effectLst/>
                  <a:uLnTx/>
                  <a:uFillTx/>
                  <a:latin typeface="Calibri" panose="020F0502020204030204"/>
                  <a:ea typeface="Calibri" panose="020F0502020204030204" pitchFamily="34" charset="0"/>
                  <a:cs typeface="Times New Roman" panose="02020603050405020304" pitchFamily="18" charset="0"/>
                </a:rPr>
                <a:t>Participating sites:</a:t>
              </a:r>
              <a:endParaRPr kumimoji="0" lang="en-US" sz="3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grpSp>
      <p:sp>
        <p:nvSpPr>
          <p:cNvPr id="78" name="Rounded Rectangle 77"/>
          <p:cNvSpPr/>
          <p:nvPr/>
        </p:nvSpPr>
        <p:spPr>
          <a:xfrm>
            <a:off x="9225402" y="2010439"/>
            <a:ext cx="2813527" cy="193636"/>
          </a:xfrm>
          <a:prstGeom prst="roundRect">
            <a:avLst/>
          </a:prstGeom>
          <a:solidFill>
            <a:srgbClr val="191D34"/>
          </a:solidFill>
          <a:ln>
            <a:solidFill>
              <a:srgbClr val="42B0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Referral Coupon (SNS-Form B)</a:t>
            </a:r>
          </a:p>
        </p:txBody>
      </p:sp>
      <p:sp>
        <p:nvSpPr>
          <p:cNvPr id="88" name="Rounded Rectangle 87"/>
          <p:cNvSpPr/>
          <p:nvPr/>
        </p:nvSpPr>
        <p:spPr>
          <a:xfrm>
            <a:off x="9225401" y="4448846"/>
            <a:ext cx="2813527" cy="193636"/>
          </a:xfrm>
          <a:prstGeom prst="roundRect">
            <a:avLst/>
          </a:prstGeom>
          <a:solidFill>
            <a:srgbClr val="191D34"/>
          </a:solidFill>
          <a:ln>
            <a:solidFill>
              <a:srgbClr val="42B0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Coupon Tracking (SNS-Form C)</a:t>
            </a:r>
          </a:p>
        </p:txBody>
      </p:sp>
      <p:grpSp>
        <p:nvGrpSpPr>
          <p:cNvPr id="414" name="Group 413"/>
          <p:cNvGrpSpPr/>
          <p:nvPr/>
        </p:nvGrpSpPr>
        <p:grpSpPr>
          <a:xfrm>
            <a:off x="8589497" y="6030277"/>
            <a:ext cx="545791" cy="344745"/>
            <a:chOff x="8761773" y="6080775"/>
            <a:chExt cx="545791" cy="344745"/>
          </a:xfrm>
        </p:grpSpPr>
        <p:sp>
          <p:nvSpPr>
            <p:cNvPr id="90" name="Right Arrow 89"/>
            <p:cNvSpPr/>
            <p:nvPr/>
          </p:nvSpPr>
          <p:spPr>
            <a:xfrm>
              <a:off x="8937034" y="6080775"/>
              <a:ext cx="370530" cy="344745"/>
            </a:xfrm>
            <a:prstGeom prst="rightArrow">
              <a:avLst/>
            </a:prstGeom>
            <a:solidFill>
              <a:srgbClr val="191D34"/>
            </a:solidFill>
            <a:ln>
              <a:solidFill>
                <a:srgbClr val="42B0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3" name="Rectangle 92"/>
            <p:cNvSpPr/>
            <p:nvPr/>
          </p:nvSpPr>
          <p:spPr>
            <a:xfrm rot="10800000">
              <a:off x="8836513" y="6169291"/>
              <a:ext cx="66994" cy="167714"/>
            </a:xfrm>
            <a:prstGeom prst="rect">
              <a:avLst/>
            </a:prstGeom>
            <a:solidFill>
              <a:srgbClr val="191D34"/>
            </a:solidFill>
            <a:ln>
              <a:solidFill>
                <a:srgbClr val="42B0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4" name="Rectangle 93"/>
            <p:cNvSpPr/>
            <p:nvPr/>
          </p:nvSpPr>
          <p:spPr>
            <a:xfrm rot="10800000">
              <a:off x="8761773" y="6169299"/>
              <a:ext cx="41213" cy="167713"/>
            </a:xfrm>
            <a:prstGeom prst="rect">
              <a:avLst/>
            </a:prstGeom>
            <a:solidFill>
              <a:srgbClr val="191D34"/>
            </a:solidFill>
            <a:ln>
              <a:solidFill>
                <a:srgbClr val="42B0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01" name="Rounded Rectangle 300"/>
          <p:cNvSpPr/>
          <p:nvPr/>
        </p:nvSpPr>
        <p:spPr>
          <a:xfrm>
            <a:off x="5271149" y="611457"/>
            <a:ext cx="2185267" cy="473540"/>
          </a:xfrm>
          <a:prstGeom prst="roundRect">
            <a:avLst/>
          </a:prstGeom>
          <a:solidFill>
            <a:srgbClr val="10C046"/>
          </a:solidFill>
          <a:ln>
            <a:solidFill>
              <a:srgbClr val="42B0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Start by finding recruiters</a:t>
            </a:r>
          </a:p>
        </p:txBody>
      </p:sp>
      <p:graphicFrame>
        <p:nvGraphicFramePr>
          <p:cNvPr id="302" name="Diagram 301"/>
          <p:cNvGraphicFramePr/>
          <p:nvPr/>
        </p:nvGraphicFramePr>
        <p:xfrm>
          <a:off x="3563988" y="1169596"/>
          <a:ext cx="2600003" cy="73722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303" name="Diagram 302"/>
          <p:cNvGraphicFramePr/>
          <p:nvPr/>
        </p:nvGraphicFramePr>
        <p:xfrm>
          <a:off x="6557146" y="1172612"/>
          <a:ext cx="2561872" cy="73420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cxnSp>
        <p:nvCxnSpPr>
          <p:cNvPr id="313" name="Elbow Connector 312"/>
          <p:cNvCxnSpPr>
            <a:stCxn id="301" idx="1"/>
            <a:endCxn id="302" idx="0"/>
          </p:cNvCxnSpPr>
          <p:nvPr/>
        </p:nvCxnSpPr>
        <p:spPr>
          <a:xfrm rot="10800000" flipV="1">
            <a:off x="4863989" y="848226"/>
            <a:ext cx="407160" cy="321369"/>
          </a:xfrm>
          <a:prstGeom prst="bentConnector2">
            <a:avLst/>
          </a:prstGeom>
          <a:ln>
            <a:solidFill>
              <a:srgbClr val="42B0D2"/>
            </a:solidFill>
            <a:tailEnd type="triangle"/>
          </a:ln>
        </p:spPr>
        <p:style>
          <a:lnRef idx="1">
            <a:schemeClr val="accent1"/>
          </a:lnRef>
          <a:fillRef idx="0">
            <a:schemeClr val="accent1"/>
          </a:fillRef>
          <a:effectRef idx="0">
            <a:schemeClr val="accent1"/>
          </a:effectRef>
          <a:fontRef idx="minor">
            <a:schemeClr val="tx1"/>
          </a:fontRef>
        </p:style>
      </p:cxnSp>
      <p:cxnSp>
        <p:nvCxnSpPr>
          <p:cNvPr id="315" name="Elbow Connector 314"/>
          <p:cNvCxnSpPr>
            <a:stCxn id="301" idx="3"/>
            <a:endCxn id="303" idx="0"/>
          </p:cNvCxnSpPr>
          <p:nvPr/>
        </p:nvCxnSpPr>
        <p:spPr>
          <a:xfrm>
            <a:off x="7456416" y="848227"/>
            <a:ext cx="381666" cy="324385"/>
          </a:xfrm>
          <a:prstGeom prst="bentConnector2">
            <a:avLst/>
          </a:prstGeom>
          <a:ln>
            <a:solidFill>
              <a:srgbClr val="42B0D2"/>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44" name="Diagram 343"/>
          <p:cNvGraphicFramePr/>
          <p:nvPr/>
        </p:nvGraphicFramePr>
        <p:xfrm>
          <a:off x="4272583" y="2176813"/>
          <a:ext cx="4183608" cy="591146"/>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345" name="Diagram 344"/>
          <p:cNvGraphicFramePr/>
          <p:nvPr/>
        </p:nvGraphicFramePr>
        <p:xfrm>
          <a:off x="4272583" y="2915618"/>
          <a:ext cx="4186338" cy="570674"/>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aphicFrame>
        <p:nvGraphicFramePr>
          <p:cNvPr id="346" name="Diagram 345"/>
          <p:cNvGraphicFramePr/>
          <p:nvPr/>
        </p:nvGraphicFramePr>
        <p:xfrm>
          <a:off x="4272583" y="3605382"/>
          <a:ext cx="4186338" cy="638074"/>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graphicFrame>
        <p:nvGraphicFramePr>
          <p:cNvPr id="347" name="Diagram 346"/>
          <p:cNvGraphicFramePr/>
          <p:nvPr/>
        </p:nvGraphicFramePr>
        <p:xfrm>
          <a:off x="4272583" y="4354281"/>
          <a:ext cx="4183608" cy="576402"/>
        </p:xfrm>
        <a:graphic>
          <a:graphicData uri="http://schemas.openxmlformats.org/drawingml/2006/diagram">
            <dgm:relIds xmlns:dgm="http://schemas.openxmlformats.org/drawingml/2006/diagram" xmlns:r="http://schemas.openxmlformats.org/officeDocument/2006/relationships" r:dm="rId32" r:lo="rId33" r:qs="rId34" r:cs="rId35"/>
          </a:graphicData>
        </a:graphic>
      </p:graphicFrame>
      <p:graphicFrame>
        <p:nvGraphicFramePr>
          <p:cNvPr id="348" name="Diagram 347"/>
          <p:cNvGraphicFramePr/>
          <p:nvPr/>
        </p:nvGraphicFramePr>
        <p:xfrm>
          <a:off x="4272583" y="5066345"/>
          <a:ext cx="4183608" cy="687226"/>
        </p:xfrm>
        <a:graphic>
          <a:graphicData uri="http://schemas.openxmlformats.org/drawingml/2006/diagram">
            <dgm:relIds xmlns:dgm="http://schemas.openxmlformats.org/drawingml/2006/diagram" xmlns:r="http://schemas.openxmlformats.org/officeDocument/2006/relationships" r:dm="rId37" r:lo="rId38" r:qs="rId39" r:cs="rId40"/>
          </a:graphicData>
        </a:graphic>
      </p:graphicFrame>
      <p:graphicFrame>
        <p:nvGraphicFramePr>
          <p:cNvPr id="349" name="Diagram 348"/>
          <p:cNvGraphicFramePr/>
          <p:nvPr/>
        </p:nvGraphicFramePr>
        <p:xfrm>
          <a:off x="4272583" y="5889234"/>
          <a:ext cx="4200244" cy="568904"/>
        </p:xfrm>
        <a:graphic>
          <a:graphicData uri="http://schemas.openxmlformats.org/drawingml/2006/diagram">
            <dgm:relIds xmlns:dgm="http://schemas.openxmlformats.org/drawingml/2006/diagram" xmlns:r="http://schemas.openxmlformats.org/officeDocument/2006/relationships" r:dm="rId42" r:lo="rId43" r:qs="rId44" r:cs="rId45"/>
          </a:graphicData>
        </a:graphic>
      </p:graphicFrame>
      <p:cxnSp>
        <p:nvCxnSpPr>
          <p:cNvPr id="355" name="Straight Arrow Connector 354"/>
          <p:cNvCxnSpPr>
            <a:stCxn id="344" idx="2"/>
            <a:endCxn id="345" idx="0"/>
          </p:cNvCxnSpPr>
          <p:nvPr/>
        </p:nvCxnSpPr>
        <p:spPr>
          <a:xfrm>
            <a:off x="6364387" y="2767959"/>
            <a:ext cx="1365" cy="147659"/>
          </a:xfrm>
          <a:prstGeom prst="straightConnector1">
            <a:avLst/>
          </a:prstGeom>
          <a:ln>
            <a:solidFill>
              <a:srgbClr val="42B0D2"/>
            </a:solidFill>
            <a:tailEnd type="triangle"/>
          </a:ln>
        </p:spPr>
        <p:style>
          <a:lnRef idx="1">
            <a:schemeClr val="accent1"/>
          </a:lnRef>
          <a:fillRef idx="0">
            <a:schemeClr val="accent1"/>
          </a:fillRef>
          <a:effectRef idx="0">
            <a:schemeClr val="accent1"/>
          </a:effectRef>
          <a:fontRef idx="minor">
            <a:schemeClr val="tx1"/>
          </a:fontRef>
        </p:style>
      </p:cxnSp>
      <p:cxnSp>
        <p:nvCxnSpPr>
          <p:cNvPr id="359" name="Straight Arrow Connector 358"/>
          <p:cNvCxnSpPr>
            <a:stCxn id="345" idx="2"/>
            <a:endCxn id="346" idx="0"/>
          </p:cNvCxnSpPr>
          <p:nvPr/>
        </p:nvCxnSpPr>
        <p:spPr>
          <a:xfrm>
            <a:off x="6365752" y="3486292"/>
            <a:ext cx="0" cy="119090"/>
          </a:xfrm>
          <a:prstGeom prst="straightConnector1">
            <a:avLst/>
          </a:prstGeom>
          <a:ln>
            <a:solidFill>
              <a:srgbClr val="42B0D2"/>
            </a:solidFill>
            <a:tailEnd type="triangle"/>
          </a:ln>
        </p:spPr>
        <p:style>
          <a:lnRef idx="1">
            <a:schemeClr val="accent1"/>
          </a:lnRef>
          <a:fillRef idx="0">
            <a:schemeClr val="accent1"/>
          </a:fillRef>
          <a:effectRef idx="0">
            <a:schemeClr val="accent1"/>
          </a:effectRef>
          <a:fontRef idx="minor">
            <a:schemeClr val="tx1"/>
          </a:fontRef>
        </p:style>
      </p:cxnSp>
      <p:cxnSp>
        <p:nvCxnSpPr>
          <p:cNvPr id="368" name="Straight Arrow Connector 367"/>
          <p:cNvCxnSpPr>
            <a:stCxn id="346" idx="2"/>
            <a:endCxn id="347" idx="0"/>
          </p:cNvCxnSpPr>
          <p:nvPr/>
        </p:nvCxnSpPr>
        <p:spPr>
          <a:xfrm flipH="1">
            <a:off x="6364387" y="4243456"/>
            <a:ext cx="1365" cy="110825"/>
          </a:xfrm>
          <a:prstGeom prst="straightConnector1">
            <a:avLst/>
          </a:prstGeom>
          <a:ln>
            <a:solidFill>
              <a:srgbClr val="42B0D2"/>
            </a:solidFill>
            <a:tailEnd type="triangle"/>
          </a:ln>
        </p:spPr>
        <p:style>
          <a:lnRef idx="1">
            <a:schemeClr val="accent1"/>
          </a:lnRef>
          <a:fillRef idx="0">
            <a:schemeClr val="accent1"/>
          </a:fillRef>
          <a:effectRef idx="0">
            <a:schemeClr val="accent1"/>
          </a:effectRef>
          <a:fontRef idx="minor">
            <a:schemeClr val="tx1"/>
          </a:fontRef>
        </p:style>
      </p:cxnSp>
      <p:cxnSp>
        <p:nvCxnSpPr>
          <p:cNvPr id="370" name="Straight Arrow Connector 369"/>
          <p:cNvCxnSpPr>
            <a:endCxn id="348" idx="0"/>
          </p:cNvCxnSpPr>
          <p:nvPr/>
        </p:nvCxnSpPr>
        <p:spPr>
          <a:xfrm>
            <a:off x="6363782" y="4930682"/>
            <a:ext cx="605" cy="135663"/>
          </a:xfrm>
          <a:prstGeom prst="straightConnector1">
            <a:avLst/>
          </a:prstGeom>
          <a:ln>
            <a:solidFill>
              <a:srgbClr val="42B0D2"/>
            </a:solidFill>
            <a:tailEnd type="triangle"/>
          </a:ln>
        </p:spPr>
        <p:style>
          <a:lnRef idx="1">
            <a:schemeClr val="accent1"/>
          </a:lnRef>
          <a:fillRef idx="0">
            <a:schemeClr val="accent1"/>
          </a:fillRef>
          <a:effectRef idx="0">
            <a:schemeClr val="accent1"/>
          </a:effectRef>
          <a:fontRef idx="minor">
            <a:schemeClr val="tx1"/>
          </a:fontRef>
        </p:style>
      </p:cxnSp>
      <p:cxnSp>
        <p:nvCxnSpPr>
          <p:cNvPr id="383" name="Elbow Connector 382"/>
          <p:cNvCxnSpPr>
            <a:stCxn id="348" idx="3"/>
            <a:endCxn id="344" idx="3"/>
          </p:cNvCxnSpPr>
          <p:nvPr/>
        </p:nvCxnSpPr>
        <p:spPr>
          <a:xfrm flipV="1">
            <a:off x="8456191" y="2472386"/>
            <a:ext cx="12700" cy="2937572"/>
          </a:xfrm>
          <a:prstGeom prst="bentConnector3">
            <a:avLst>
              <a:gd name="adj1" fmla="val 1800000"/>
            </a:avLst>
          </a:prstGeom>
          <a:ln>
            <a:solidFill>
              <a:srgbClr val="42B0D2"/>
            </a:solidFill>
            <a:tailEnd type="triangle"/>
          </a:ln>
        </p:spPr>
        <p:style>
          <a:lnRef idx="1">
            <a:schemeClr val="accent1"/>
          </a:lnRef>
          <a:fillRef idx="0">
            <a:schemeClr val="accent1"/>
          </a:fillRef>
          <a:effectRef idx="0">
            <a:schemeClr val="accent1"/>
          </a:effectRef>
          <a:fontRef idx="minor">
            <a:schemeClr val="tx1"/>
          </a:fontRef>
        </p:style>
      </p:cxnSp>
      <p:cxnSp>
        <p:nvCxnSpPr>
          <p:cNvPr id="394" name="Elbow Connector 393"/>
          <p:cNvCxnSpPr>
            <a:stCxn id="302" idx="2"/>
            <a:endCxn id="344" idx="0"/>
          </p:cNvCxnSpPr>
          <p:nvPr/>
        </p:nvCxnSpPr>
        <p:spPr>
          <a:xfrm rot="16200000" flipH="1">
            <a:off x="5479191" y="1291616"/>
            <a:ext cx="269995" cy="1500398"/>
          </a:xfrm>
          <a:prstGeom prst="bentConnector3">
            <a:avLst>
              <a:gd name="adj1" fmla="val 50000"/>
            </a:avLst>
          </a:prstGeom>
          <a:ln>
            <a:solidFill>
              <a:srgbClr val="42B0D2"/>
            </a:solidFill>
            <a:tailEnd type="triangle"/>
          </a:ln>
        </p:spPr>
        <p:style>
          <a:lnRef idx="1">
            <a:schemeClr val="accent1"/>
          </a:lnRef>
          <a:fillRef idx="0">
            <a:schemeClr val="accent1"/>
          </a:fillRef>
          <a:effectRef idx="0">
            <a:schemeClr val="accent1"/>
          </a:effectRef>
          <a:fontRef idx="minor">
            <a:schemeClr val="tx1"/>
          </a:fontRef>
        </p:style>
      </p:cxnSp>
      <p:cxnSp>
        <p:nvCxnSpPr>
          <p:cNvPr id="398" name="Elbow Connector 397"/>
          <p:cNvCxnSpPr>
            <a:stCxn id="303" idx="2"/>
            <a:endCxn id="344" idx="0"/>
          </p:cNvCxnSpPr>
          <p:nvPr/>
        </p:nvCxnSpPr>
        <p:spPr>
          <a:xfrm rot="5400000">
            <a:off x="6966237" y="1304968"/>
            <a:ext cx="269996" cy="1473695"/>
          </a:xfrm>
          <a:prstGeom prst="bentConnector3">
            <a:avLst>
              <a:gd name="adj1" fmla="val 50000"/>
            </a:avLst>
          </a:prstGeom>
          <a:ln>
            <a:solidFill>
              <a:srgbClr val="42B0D2"/>
            </a:solidFill>
            <a:tailEnd type="triangle"/>
          </a:ln>
        </p:spPr>
        <p:style>
          <a:lnRef idx="1">
            <a:schemeClr val="accent1"/>
          </a:lnRef>
          <a:fillRef idx="0">
            <a:schemeClr val="accent1"/>
          </a:fillRef>
          <a:effectRef idx="0">
            <a:schemeClr val="accent1"/>
          </a:effectRef>
          <a:fontRef idx="minor">
            <a:schemeClr val="tx1"/>
          </a:fontRef>
        </p:style>
      </p:cxnSp>
      <p:grpSp>
        <p:nvGrpSpPr>
          <p:cNvPr id="415" name="Group 414"/>
          <p:cNvGrpSpPr/>
          <p:nvPr/>
        </p:nvGrpSpPr>
        <p:grpSpPr>
          <a:xfrm>
            <a:off x="8589497" y="3028582"/>
            <a:ext cx="545791" cy="344745"/>
            <a:chOff x="8761773" y="6080775"/>
            <a:chExt cx="545791" cy="344745"/>
          </a:xfrm>
        </p:grpSpPr>
        <p:sp>
          <p:nvSpPr>
            <p:cNvPr id="416" name="Right Arrow 415"/>
            <p:cNvSpPr/>
            <p:nvPr/>
          </p:nvSpPr>
          <p:spPr>
            <a:xfrm>
              <a:off x="8937034" y="6080775"/>
              <a:ext cx="370530" cy="344745"/>
            </a:xfrm>
            <a:prstGeom prst="rightArrow">
              <a:avLst/>
            </a:prstGeom>
            <a:solidFill>
              <a:srgbClr val="191D34"/>
            </a:solidFill>
            <a:ln>
              <a:solidFill>
                <a:srgbClr val="42B0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7" name="Rectangle 416"/>
            <p:cNvSpPr/>
            <p:nvPr/>
          </p:nvSpPr>
          <p:spPr>
            <a:xfrm rot="10800000">
              <a:off x="8836513" y="6169291"/>
              <a:ext cx="66994" cy="167714"/>
            </a:xfrm>
            <a:prstGeom prst="rect">
              <a:avLst/>
            </a:prstGeom>
            <a:solidFill>
              <a:srgbClr val="191D34"/>
            </a:solidFill>
            <a:ln>
              <a:solidFill>
                <a:srgbClr val="42B0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8" name="Rectangle 417"/>
            <p:cNvSpPr/>
            <p:nvPr/>
          </p:nvSpPr>
          <p:spPr>
            <a:xfrm rot="10800000">
              <a:off x="8761773" y="6169299"/>
              <a:ext cx="41213" cy="167713"/>
            </a:xfrm>
            <a:prstGeom prst="rect">
              <a:avLst/>
            </a:prstGeom>
            <a:solidFill>
              <a:srgbClr val="191D34"/>
            </a:solidFill>
            <a:ln>
              <a:solidFill>
                <a:srgbClr val="42B0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 name="Picture 1"/>
          <p:cNvPicPr>
            <a:picLocks noChangeAspect="1"/>
          </p:cNvPicPr>
          <p:nvPr/>
        </p:nvPicPr>
        <p:blipFill>
          <a:blip r:embed="rId47" cstate="print">
            <a:extLst>
              <a:ext uri="{28A0092B-C50C-407E-A947-70E740481C1C}">
                <a14:useLocalDpi xmlns:a14="http://schemas.microsoft.com/office/drawing/2010/main" val="0"/>
              </a:ext>
            </a:extLst>
          </a:blip>
          <a:stretch>
            <a:fillRect/>
          </a:stretch>
        </p:blipFill>
        <p:spPr>
          <a:xfrm>
            <a:off x="9382430" y="4820357"/>
            <a:ext cx="2529517" cy="1633730"/>
          </a:xfrm>
          <a:prstGeom prst="rect">
            <a:avLst/>
          </a:prstGeom>
        </p:spPr>
      </p:pic>
    </p:spTree>
    <p:extLst>
      <p:ext uri="{BB962C8B-B14F-4D97-AF65-F5344CB8AC3E}">
        <p14:creationId xmlns:p14="http://schemas.microsoft.com/office/powerpoint/2010/main" val="27682117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3"/>
          <p:cNvGraphicFramePr>
            <a:graphicFrameLocks/>
          </p:cNvGraphicFramePr>
          <p:nvPr>
            <p:extLst>
              <p:ext uri="{D42A27DB-BD31-4B8C-83A1-F6EECF244321}">
                <p14:modId xmlns:p14="http://schemas.microsoft.com/office/powerpoint/2010/main" val="4007234872"/>
              </p:ext>
            </p:extLst>
          </p:nvPr>
        </p:nvGraphicFramePr>
        <p:xfrm>
          <a:off x="1004711" y="1196623"/>
          <a:ext cx="9911844" cy="49039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ounded Rectangle 3"/>
          <p:cNvSpPr/>
          <p:nvPr/>
        </p:nvSpPr>
        <p:spPr>
          <a:xfrm>
            <a:off x="2923822" y="363255"/>
            <a:ext cx="7484533" cy="601249"/>
          </a:xfrm>
          <a:prstGeom prst="roundRect">
            <a:avLst/>
          </a:prstGeom>
          <a:solidFill>
            <a:srgbClr val="191D34"/>
          </a:solidFill>
          <a:ln>
            <a:solidFill>
              <a:srgbClr val="42B0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Recruiter Instructions (SNS-Form A)</a:t>
            </a:r>
          </a:p>
        </p:txBody>
      </p:sp>
    </p:spTree>
    <p:extLst>
      <p:ext uri="{BB962C8B-B14F-4D97-AF65-F5344CB8AC3E}">
        <p14:creationId xmlns:p14="http://schemas.microsoft.com/office/powerpoint/2010/main" val="31488269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2400" y="333226"/>
            <a:ext cx="4043452" cy="569823"/>
          </a:xfrm>
          <a:ln>
            <a:noFill/>
          </a:ln>
        </p:spPr>
        <p:txBody>
          <a:bodyPr>
            <a:normAutofit fontScale="90000"/>
          </a:bodyPr>
          <a:lstStyle/>
          <a:p>
            <a:r>
              <a:rPr lang="en-US" sz="4000" b="1" dirty="0">
                <a:solidFill>
                  <a:srgbClr val="42B0D2"/>
                </a:solidFill>
                <a:latin typeface="+mn-lt"/>
                <a:ea typeface="+mn-ea"/>
                <a:cs typeface="+mn-cs"/>
              </a:rPr>
              <a:t>SNS Coaching Guide </a:t>
            </a:r>
          </a:p>
        </p:txBody>
      </p:sp>
      <p:sp>
        <p:nvSpPr>
          <p:cNvPr id="12" name="Rectangle 11"/>
          <p:cNvSpPr/>
          <p:nvPr/>
        </p:nvSpPr>
        <p:spPr>
          <a:xfrm>
            <a:off x="1004712" y="1674533"/>
            <a:ext cx="10758310" cy="5170646"/>
          </a:xfrm>
          <a:prstGeom prst="rect">
            <a:avLst/>
          </a:prstGeom>
        </p:spPr>
        <p:txBody>
          <a:bodyPr wrap="square">
            <a:spAutoFit/>
          </a:bodyPr>
          <a:lstStyle/>
          <a:p>
            <a:r>
              <a:rPr lang="en-US" sz="1500" b="1" u="sng" dirty="0"/>
              <a:t>Introduce the Coaching Session</a:t>
            </a:r>
            <a:endParaRPr lang="en-US" sz="1500" dirty="0"/>
          </a:p>
          <a:p>
            <a:pPr marL="342900" indent="-342900">
              <a:buAutoNum type="arabicPeriod"/>
            </a:pPr>
            <a:r>
              <a:rPr lang="en-US" sz="1500" dirty="0"/>
              <a:t>What is your understanding of what I am asking you to do?</a:t>
            </a:r>
          </a:p>
          <a:p>
            <a:pPr marL="342900" indent="-342900">
              <a:buAutoNum type="arabicPeriod"/>
            </a:pPr>
            <a:endParaRPr lang="en-US" sz="1500" dirty="0"/>
          </a:p>
          <a:p>
            <a:pPr marL="342900" indent="-342900">
              <a:buAutoNum type="arabicPeriod" startAt="2"/>
            </a:pPr>
            <a:r>
              <a:rPr lang="en-US" sz="1500" dirty="0"/>
              <a:t>Let’s talk about confidentiality.  None of the information you have told me will be shared with any other person.  The notes I have taken will be kept in a locked file cabinet and will be used only as a reminder on what the plan was for each person.  </a:t>
            </a:r>
          </a:p>
          <a:p>
            <a:endParaRPr lang="en-US" sz="1500" dirty="0"/>
          </a:p>
          <a:p>
            <a:r>
              <a:rPr lang="en-US" sz="1500" b="1" u="sng" dirty="0"/>
              <a:t>Identify Network Members</a:t>
            </a:r>
          </a:p>
          <a:p>
            <a:pPr marL="342900" indent="-342900">
              <a:buAutoNum type="arabicPeriod" startAt="3"/>
            </a:pPr>
            <a:r>
              <a:rPr lang="en-US" sz="1500" dirty="0"/>
              <a:t>Next I’d like for us to talk about someone you know who you think should test for HIV and who you’d be willing to have a conversation with.</a:t>
            </a:r>
          </a:p>
          <a:p>
            <a:pPr marL="342900" indent="-342900">
              <a:buAutoNum type="arabicPeriod" startAt="3"/>
            </a:pPr>
            <a:endParaRPr lang="en-US" sz="1500" dirty="0"/>
          </a:p>
          <a:p>
            <a:pPr marL="342900" indent="-342900">
              <a:buAutoNum type="arabicPeriod" startAt="4"/>
            </a:pPr>
            <a:r>
              <a:rPr lang="en-US" sz="1500" dirty="0"/>
              <a:t>What would you like to call this person? You don’t have to say their name.</a:t>
            </a:r>
          </a:p>
          <a:p>
            <a:pPr marL="342900" indent="-342900">
              <a:buAutoNum type="arabicPeriod" startAt="4"/>
            </a:pPr>
            <a:endParaRPr lang="en-US" sz="1500" dirty="0"/>
          </a:p>
          <a:p>
            <a:pPr marL="342900" indent="-342900">
              <a:buAutoNum type="arabicPeriod" startAt="5"/>
            </a:pPr>
            <a:r>
              <a:rPr lang="en-US" sz="1500" dirty="0"/>
              <a:t>How would you describe your relationship to this person?</a:t>
            </a:r>
          </a:p>
          <a:p>
            <a:pPr marL="342900" indent="-342900">
              <a:buAutoNum type="arabicPeriod" startAt="5"/>
            </a:pPr>
            <a:endParaRPr lang="en-US" sz="1500" dirty="0"/>
          </a:p>
          <a:p>
            <a:pPr marL="342900" indent="-342900">
              <a:buAutoNum type="arabicPeriod" startAt="6"/>
            </a:pPr>
            <a:r>
              <a:rPr lang="en-US" sz="1500" dirty="0"/>
              <a:t>Please describe this person.  (If necessary to assist with coaching, probe to get information on age, gender, etc.) </a:t>
            </a:r>
          </a:p>
          <a:p>
            <a:pPr marL="342900" indent="-342900">
              <a:buAutoNum type="arabicPeriod" startAt="6"/>
            </a:pPr>
            <a:endParaRPr lang="en-US" sz="1500" dirty="0"/>
          </a:p>
          <a:p>
            <a:pPr marL="342900" indent="-342900">
              <a:buAutoNum type="arabicPeriod" startAt="7"/>
            </a:pPr>
            <a:r>
              <a:rPr lang="en-US" sz="1500" dirty="0"/>
              <a:t>Why do you think this person could be at risk for HIV?</a:t>
            </a:r>
          </a:p>
          <a:p>
            <a:pPr marL="342900" indent="-342900">
              <a:buAutoNum type="arabicPeriod" startAt="7"/>
            </a:pPr>
            <a:endParaRPr lang="en-US" sz="1500" dirty="0"/>
          </a:p>
          <a:p>
            <a:pPr marL="342900" indent="-342900">
              <a:buAutoNum type="arabicPeriod" startAt="8"/>
            </a:pPr>
            <a:r>
              <a:rPr lang="en-US" sz="1500" dirty="0"/>
              <a:t>Do you believe this person has ever tested for HIV before?</a:t>
            </a:r>
          </a:p>
          <a:p>
            <a:pPr marL="342900" indent="-342900">
              <a:buAutoNum type="arabicPeriod" startAt="8"/>
            </a:pPr>
            <a:endParaRPr lang="en-US" sz="1500" dirty="0"/>
          </a:p>
        </p:txBody>
      </p:sp>
      <p:sp>
        <p:nvSpPr>
          <p:cNvPr id="13" name="Rectangle 12"/>
          <p:cNvSpPr/>
          <p:nvPr/>
        </p:nvSpPr>
        <p:spPr>
          <a:xfrm>
            <a:off x="9075505" y="6488668"/>
            <a:ext cx="3116495" cy="369332"/>
          </a:xfrm>
          <a:prstGeom prst="rect">
            <a:avLst/>
          </a:prstGeom>
        </p:spPr>
        <p:txBody>
          <a:bodyPr wrap="square">
            <a:spAutoFit/>
          </a:bodyPr>
          <a:lstStyle/>
          <a:p>
            <a:pPr>
              <a:tabLst>
                <a:tab pos="2971800" algn="ctr"/>
                <a:tab pos="5943600" algn="r"/>
              </a:tabLst>
            </a:pPr>
            <a:r>
              <a:rPr lang="en-US" sz="900" dirty="0">
                <a:latin typeface="Calibri" panose="020F0502020204030204" pitchFamily="34" charset="0"/>
                <a:ea typeface="Calibri" panose="020F0502020204030204" pitchFamily="34" charset="0"/>
                <a:cs typeface="Times New Roman" panose="02020603050405020304" pitchFamily="18" charset="0"/>
              </a:rPr>
              <a:t>Centers for Disease Control and Prevention, October 22, 2016</a:t>
            </a:r>
          </a:p>
          <a:p>
            <a:pPr>
              <a:tabLst>
                <a:tab pos="2971800" algn="ctr"/>
                <a:tab pos="5943600" algn="r"/>
              </a:tabLst>
            </a:pPr>
            <a:r>
              <a:rPr lang="en-US" sz="900" dirty="0">
                <a:latin typeface="Calibri" panose="020F0502020204030204" pitchFamily="34" charset="0"/>
                <a:ea typeface="Calibri" panose="020F0502020204030204" pitchFamily="34" charset="0"/>
                <a:cs typeface="Times New Roman" panose="02020603050405020304" pitchFamily="18" charset="0"/>
              </a:rPr>
              <a:t>Social Network Strategies to Increase HIV+ testing yield</a:t>
            </a:r>
          </a:p>
        </p:txBody>
      </p:sp>
      <p:graphicFrame>
        <p:nvGraphicFramePr>
          <p:cNvPr id="14" name="Table 13"/>
          <p:cNvGraphicFramePr>
            <a:graphicFrameLocks noGrp="1"/>
          </p:cNvGraphicFramePr>
          <p:nvPr/>
        </p:nvGraphicFramePr>
        <p:xfrm>
          <a:off x="6480639" y="114379"/>
          <a:ext cx="5600700" cy="841248"/>
        </p:xfrm>
        <a:graphic>
          <a:graphicData uri="http://schemas.openxmlformats.org/drawingml/2006/table">
            <a:tbl>
              <a:tblPr firstRow="1" firstCol="1" bandRow="1">
                <a:tableStyleId>{5C22544A-7EE6-4342-B048-85BDC9FD1C3A}</a:tableStyleId>
              </a:tblPr>
              <a:tblGrid>
                <a:gridCol w="2293491">
                  <a:extLst>
                    <a:ext uri="{9D8B030D-6E8A-4147-A177-3AD203B41FA5}">
                      <a16:colId xmlns:a16="http://schemas.microsoft.com/office/drawing/2014/main" val="2404452739"/>
                    </a:ext>
                  </a:extLst>
                </a:gridCol>
                <a:gridCol w="3307209">
                  <a:extLst>
                    <a:ext uri="{9D8B030D-6E8A-4147-A177-3AD203B41FA5}">
                      <a16:colId xmlns:a16="http://schemas.microsoft.com/office/drawing/2014/main" val="3420951759"/>
                    </a:ext>
                  </a:extLst>
                </a:gridCol>
              </a:tblGrid>
              <a:tr h="0">
                <a:tc>
                  <a:txBody>
                    <a:bodyPr/>
                    <a:lstStyle/>
                    <a:p>
                      <a:pPr marL="0" marR="0" algn="l">
                        <a:lnSpc>
                          <a:spcPct val="100000"/>
                        </a:lnSpc>
                        <a:spcBef>
                          <a:spcPts val="0"/>
                        </a:spcBef>
                        <a:spcAft>
                          <a:spcPts val="0"/>
                        </a:spcAft>
                      </a:pPr>
                      <a:r>
                        <a:rPr lang="en-US" sz="1200" dirty="0">
                          <a:solidFill>
                            <a:sysClr val="windowText" lastClr="000000"/>
                          </a:solidFill>
                          <a:effectLst/>
                        </a:rPr>
                        <a:t>Coach’s Name:</a:t>
                      </a:r>
                      <a:endParaRPr lang="en-US"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800"/>
                        </a:spcBef>
                        <a:spcAft>
                          <a:spcPts val="0"/>
                        </a:spcAft>
                      </a:pPr>
                      <a:r>
                        <a:rPr lang="en-US" sz="1200" dirty="0">
                          <a:solidFill>
                            <a:sysClr val="windowText" lastClr="000000"/>
                          </a:solidFill>
                          <a:effectLst/>
                        </a:rPr>
                        <a:t> </a:t>
                      </a:r>
                      <a:endParaRPr lang="en-US"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2836714"/>
                  </a:ext>
                </a:extLst>
              </a:tr>
              <a:tr h="0">
                <a:tc>
                  <a:txBody>
                    <a:bodyPr/>
                    <a:lstStyle/>
                    <a:p>
                      <a:pPr marL="0" marR="0" algn="l">
                        <a:lnSpc>
                          <a:spcPct val="100000"/>
                        </a:lnSpc>
                        <a:spcBef>
                          <a:spcPts val="0"/>
                        </a:spcBef>
                        <a:spcAft>
                          <a:spcPts val="0"/>
                        </a:spcAft>
                      </a:pPr>
                      <a:r>
                        <a:rPr lang="en-US" sz="1200" dirty="0">
                          <a:solidFill>
                            <a:sysClr val="windowText" lastClr="000000"/>
                          </a:solidFill>
                          <a:effectLst/>
                        </a:rPr>
                        <a:t>Date of Coaching Session:</a:t>
                      </a:r>
                      <a:endParaRPr lang="en-US"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800"/>
                        </a:spcBef>
                        <a:spcAft>
                          <a:spcPts val="0"/>
                        </a:spcAft>
                      </a:pPr>
                      <a:r>
                        <a:rPr lang="en-US" sz="1200" dirty="0">
                          <a:solidFill>
                            <a:sysClr val="windowText" lastClr="000000"/>
                          </a:solidFill>
                          <a:effectLst/>
                        </a:rPr>
                        <a:t> </a:t>
                      </a:r>
                      <a:endParaRPr lang="en-US"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8249286"/>
                  </a:ext>
                </a:extLst>
              </a:tr>
              <a:tr h="0">
                <a:tc>
                  <a:txBody>
                    <a:bodyPr/>
                    <a:lstStyle/>
                    <a:p>
                      <a:pPr marL="0" marR="0" algn="l">
                        <a:lnSpc>
                          <a:spcPct val="100000"/>
                        </a:lnSpc>
                        <a:spcBef>
                          <a:spcPts val="0"/>
                        </a:spcBef>
                        <a:spcAft>
                          <a:spcPts val="0"/>
                        </a:spcAft>
                      </a:pPr>
                      <a:r>
                        <a:rPr lang="en-US" sz="1200" dirty="0">
                          <a:solidFill>
                            <a:sysClr val="windowText" lastClr="000000"/>
                          </a:solidFill>
                          <a:effectLst/>
                        </a:rPr>
                        <a:t>Name of Recruiter:</a:t>
                      </a:r>
                      <a:endParaRPr lang="en-US"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800"/>
                        </a:spcBef>
                        <a:spcAft>
                          <a:spcPts val="0"/>
                        </a:spcAft>
                      </a:pPr>
                      <a:r>
                        <a:rPr lang="en-US" sz="1200" dirty="0">
                          <a:solidFill>
                            <a:sysClr val="windowText" lastClr="000000"/>
                          </a:solidFill>
                          <a:effectLst/>
                        </a:rPr>
                        <a:t> </a:t>
                      </a:r>
                      <a:endParaRPr lang="en-US"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35581"/>
                  </a:ext>
                </a:extLst>
              </a:tr>
              <a:tr h="0">
                <a:tc>
                  <a:txBody>
                    <a:bodyPr/>
                    <a:lstStyle/>
                    <a:p>
                      <a:pPr marL="0" marR="0" algn="l">
                        <a:lnSpc>
                          <a:spcPct val="100000"/>
                        </a:lnSpc>
                        <a:spcBef>
                          <a:spcPts val="0"/>
                        </a:spcBef>
                        <a:spcAft>
                          <a:spcPts val="0"/>
                        </a:spcAft>
                      </a:pPr>
                      <a:r>
                        <a:rPr lang="en-US" sz="1200" dirty="0">
                          <a:solidFill>
                            <a:sysClr val="windowText" lastClr="000000"/>
                          </a:solidFill>
                          <a:effectLst/>
                        </a:rPr>
                        <a:t>Contact Information for Recruiter:</a:t>
                      </a:r>
                      <a:endParaRPr lang="en-US"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800"/>
                        </a:spcBef>
                        <a:spcAft>
                          <a:spcPts val="0"/>
                        </a:spcAft>
                      </a:pPr>
                      <a:r>
                        <a:rPr lang="en-US" sz="1200" dirty="0">
                          <a:solidFill>
                            <a:sysClr val="windowText" lastClr="000000"/>
                          </a:solidFill>
                          <a:effectLst/>
                        </a:rPr>
                        <a:t> </a:t>
                      </a:r>
                      <a:endParaRPr lang="en-US" sz="1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4973680"/>
                  </a:ext>
                </a:extLst>
              </a:tr>
            </a:tbl>
          </a:graphicData>
        </a:graphic>
      </p:graphicFrame>
      <p:sp>
        <p:nvSpPr>
          <p:cNvPr id="3" name="Rounded Rectangle 2"/>
          <p:cNvSpPr/>
          <p:nvPr/>
        </p:nvSpPr>
        <p:spPr>
          <a:xfrm>
            <a:off x="1761067" y="955627"/>
            <a:ext cx="8895644" cy="718906"/>
          </a:xfrm>
          <a:prstGeom prst="roundRect">
            <a:avLst/>
          </a:prstGeom>
          <a:noFill/>
          <a:ln w="19050">
            <a:solidFill>
              <a:srgbClr val="42B0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rPr>
              <a:t>Purpose:  These questions can be used as a guide to help the recruiter identify high-risk members of their network and strategize how to effectively recruit them. In the United States context, this coaching has helped improve HIV test yield.</a:t>
            </a:r>
          </a:p>
        </p:txBody>
      </p:sp>
    </p:spTree>
    <p:extLst>
      <p:ext uri="{BB962C8B-B14F-4D97-AF65-F5344CB8AC3E}">
        <p14:creationId xmlns:p14="http://schemas.microsoft.com/office/powerpoint/2010/main" val="14491095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42B0D2"/>
                </a:solidFill>
              </a:rPr>
              <a:t>SNS Coaching Guide </a:t>
            </a:r>
            <a:endParaRPr lang="en-US" dirty="0"/>
          </a:p>
        </p:txBody>
      </p:sp>
      <p:sp>
        <p:nvSpPr>
          <p:cNvPr id="3" name="Content Placeholder 2"/>
          <p:cNvSpPr>
            <a:spLocks noGrp="1"/>
          </p:cNvSpPr>
          <p:nvPr>
            <p:ph idx="1"/>
          </p:nvPr>
        </p:nvSpPr>
        <p:spPr/>
        <p:txBody>
          <a:bodyPr/>
          <a:lstStyle/>
          <a:p>
            <a:pPr lvl="0"/>
            <a:r>
              <a:rPr lang="en-US" sz="1800" b="1" u="sng" dirty="0">
                <a:solidFill>
                  <a:prstClr val="black"/>
                </a:solidFill>
              </a:rPr>
              <a:t>Coach – Develop a Plan</a:t>
            </a:r>
          </a:p>
          <a:p>
            <a:pPr lvl="0">
              <a:buAutoNum type="arabicPeriod" startAt="9"/>
            </a:pPr>
            <a:r>
              <a:rPr lang="en-US" sz="1600" dirty="0">
                <a:solidFill>
                  <a:prstClr val="black"/>
                </a:solidFill>
              </a:rPr>
              <a:t>When and where would you bring up the subject of HIV testing?</a:t>
            </a:r>
          </a:p>
          <a:p>
            <a:pPr lvl="0">
              <a:buAutoNum type="arabicPeriod" startAt="9"/>
            </a:pPr>
            <a:endParaRPr lang="en-US" sz="1600" dirty="0">
              <a:solidFill>
                <a:prstClr val="black"/>
              </a:solidFill>
            </a:endParaRPr>
          </a:p>
          <a:p>
            <a:pPr lvl="0">
              <a:buAutoNum type="arabicPeriod" startAt="10"/>
            </a:pPr>
            <a:r>
              <a:rPr lang="en-US" sz="1600" dirty="0">
                <a:solidFill>
                  <a:prstClr val="black"/>
                </a:solidFill>
              </a:rPr>
              <a:t>How would you bring up the subject of testing for HIV with this person?  What will you say about it? </a:t>
            </a:r>
          </a:p>
          <a:p>
            <a:pPr lvl="0">
              <a:buAutoNum type="arabicPeriod" startAt="10"/>
            </a:pPr>
            <a:endParaRPr lang="en-US" sz="1600" dirty="0">
              <a:solidFill>
                <a:prstClr val="black"/>
              </a:solidFill>
            </a:endParaRPr>
          </a:p>
          <a:p>
            <a:pPr lvl="0">
              <a:buAutoNum type="arabicPeriod" startAt="11"/>
            </a:pPr>
            <a:r>
              <a:rPr lang="en-US" sz="1600" dirty="0">
                <a:solidFill>
                  <a:prstClr val="black"/>
                </a:solidFill>
              </a:rPr>
              <a:t>How do you think this person would react to you bringing up the subject of testing for HIV?</a:t>
            </a:r>
          </a:p>
          <a:p>
            <a:pPr lvl="0">
              <a:buAutoNum type="arabicPeriod" startAt="11"/>
            </a:pPr>
            <a:endParaRPr lang="en-US" sz="1600" dirty="0">
              <a:solidFill>
                <a:prstClr val="black"/>
              </a:solidFill>
            </a:endParaRPr>
          </a:p>
          <a:p>
            <a:pPr lvl="0">
              <a:buAutoNum type="arabicPeriod" startAt="12"/>
            </a:pPr>
            <a:r>
              <a:rPr lang="en-US" sz="1600" dirty="0">
                <a:solidFill>
                  <a:prstClr val="black"/>
                </a:solidFill>
              </a:rPr>
              <a:t>How would you respond to those reactions?</a:t>
            </a:r>
          </a:p>
          <a:p>
            <a:pPr lvl="0">
              <a:buAutoNum type="arabicPeriod" startAt="12"/>
            </a:pPr>
            <a:endParaRPr lang="en-US" sz="1600" dirty="0">
              <a:solidFill>
                <a:prstClr val="black"/>
              </a:solidFill>
            </a:endParaRPr>
          </a:p>
          <a:p>
            <a:pPr lvl="0">
              <a:buAutoNum type="arabicPeriod" startAt="13"/>
            </a:pPr>
            <a:r>
              <a:rPr lang="en-US" sz="1600" dirty="0">
                <a:solidFill>
                  <a:prstClr val="black"/>
                </a:solidFill>
              </a:rPr>
              <a:t>Do you think there is any possibility this person would react in a violent way?</a:t>
            </a:r>
          </a:p>
          <a:p>
            <a:pPr lvl="0">
              <a:buAutoNum type="arabicPeriod" startAt="13"/>
            </a:pPr>
            <a:endParaRPr lang="en-US" sz="1600" dirty="0">
              <a:solidFill>
                <a:prstClr val="black"/>
              </a:solidFill>
            </a:endParaRPr>
          </a:p>
          <a:p>
            <a:pPr lvl="0">
              <a:buAutoNum type="arabicPeriod" startAt="14"/>
            </a:pPr>
            <a:r>
              <a:rPr lang="en-US" sz="1600" dirty="0">
                <a:solidFill>
                  <a:prstClr val="black"/>
                </a:solidFill>
              </a:rPr>
              <a:t>Do you think the person will ask you about your HIV status?  If so, how would you respond?</a:t>
            </a:r>
          </a:p>
          <a:p>
            <a:endParaRPr lang="en-US" sz="1600" dirty="0"/>
          </a:p>
        </p:txBody>
      </p:sp>
    </p:spTree>
    <p:extLst>
      <p:ext uri="{BB962C8B-B14F-4D97-AF65-F5344CB8AC3E}">
        <p14:creationId xmlns:p14="http://schemas.microsoft.com/office/powerpoint/2010/main" val="4282429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51467" y="934948"/>
            <a:ext cx="10848622" cy="5262979"/>
          </a:xfrm>
          <a:prstGeom prst="rect">
            <a:avLst/>
          </a:prstGeom>
        </p:spPr>
        <p:txBody>
          <a:bodyPr wrap="square">
            <a:spAutoFit/>
          </a:bodyPr>
          <a:lstStyle/>
          <a:p>
            <a:pPr lvl="0"/>
            <a:r>
              <a:rPr lang="en-US" sz="1600" b="1" u="sng" dirty="0">
                <a:solidFill>
                  <a:prstClr val="black"/>
                </a:solidFill>
                <a:latin typeface="Calibri" panose="020F0502020204030204" pitchFamily="34" charset="0"/>
                <a:cs typeface="Calibri" panose="020F0502020204030204" pitchFamily="34" charset="0"/>
              </a:rPr>
              <a:t>Coach – Develop a Plan</a:t>
            </a:r>
          </a:p>
          <a:p>
            <a:pPr marL="342900" lvl="0" indent="-342900">
              <a:buAutoNum type="arabicPeriod" startAt="15"/>
            </a:pPr>
            <a:r>
              <a:rPr lang="en-US" sz="1600" dirty="0">
                <a:solidFill>
                  <a:prstClr val="black"/>
                </a:solidFill>
                <a:latin typeface="Calibri" panose="020F0502020204030204" pitchFamily="34" charset="0"/>
                <a:cs typeface="Calibri" panose="020F0502020204030204" pitchFamily="34" charset="0"/>
              </a:rPr>
              <a:t>How would you disclose your HIV status? How comfortable are you with disclosing your status and your decision to test?  (Discuss approaches for disclosing their own HIV status their network members, should they choose to do so.)</a:t>
            </a:r>
          </a:p>
          <a:p>
            <a:pPr marL="342900" lvl="0" indent="-342900">
              <a:buAutoNum type="arabicPeriod" startAt="15"/>
            </a:pPr>
            <a:endParaRPr lang="en-US" sz="1600" dirty="0">
              <a:solidFill>
                <a:prstClr val="black"/>
              </a:solidFill>
              <a:latin typeface="Calibri" panose="020F0502020204030204" pitchFamily="34" charset="0"/>
              <a:cs typeface="Calibri" panose="020F0502020204030204" pitchFamily="34" charset="0"/>
            </a:endParaRPr>
          </a:p>
          <a:p>
            <a:pPr marL="342900" lvl="0" indent="-342900">
              <a:buAutoNum type="arabicPeriod" startAt="16"/>
            </a:pPr>
            <a:r>
              <a:rPr lang="en-US" sz="1600" dirty="0">
                <a:solidFill>
                  <a:prstClr val="black"/>
                </a:solidFill>
                <a:latin typeface="Calibri" panose="020F0502020204030204" pitchFamily="34" charset="0"/>
                <a:cs typeface="Calibri" panose="020F0502020204030204" pitchFamily="34" charset="0"/>
              </a:rPr>
              <a:t>If you are not comfortable disclosing your status, how can you discuss (the importance of) testing without revealing your HIV test results/status?  (Discuss approaches to raising the topic of HIV counseling, testing, and referral to network members without revealing their own status.)</a:t>
            </a:r>
          </a:p>
          <a:p>
            <a:pPr marL="342900" lvl="0" indent="-342900">
              <a:buAutoNum type="arabicPeriod" startAt="16"/>
            </a:pPr>
            <a:endParaRPr lang="en-US" sz="1600" dirty="0">
              <a:solidFill>
                <a:prstClr val="black"/>
              </a:solidFill>
              <a:latin typeface="Calibri" panose="020F0502020204030204" pitchFamily="34" charset="0"/>
              <a:cs typeface="Calibri" panose="020F0502020204030204" pitchFamily="34" charset="0"/>
            </a:endParaRPr>
          </a:p>
          <a:p>
            <a:pPr marL="228600" lvl="0" indent="-228600">
              <a:buAutoNum type="arabicPeriod" startAt="17"/>
            </a:pPr>
            <a:r>
              <a:rPr lang="en-US" sz="1600" dirty="0">
                <a:solidFill>
                  <a:prstClr val="black"/>
                </a:solidFill>
                <a:latin typeface="Calibri" panose="020F0502020204030204" pitchFamily="34" charset="0"/>
                <a:cs typeface="Calibri" panose="020F0502020204030204" pitchFamily="34" charset="0"/>
              </a:rPr>
              <a:t>   We can provide the following types of testing:  [X or Y].  Which of these do you think this person is most likely to accept?</a:t>
            </a:r>
          </a:p>
          <a:p>
            <a:pPr marL="228600" lvl="0" indent="-228600">
              <a:buAutoNum type="arabicPeriod" startAt="17"/>
            </a:pPr>
            <a:endParaRPr lang="en-US" sz="1600" dirty="0">
              <a:solidFill>
                <a:prstClr val="black"/>
              </a:solidFill>
              <a:latin typeface="Calibri" panose="020F0502020204030204" pitchFamily="34" charset="0"/>
              <a:cs typeface="Calibri" panose="020F0502020204030204" pitchFamily="34" charset="0"/>
            </a:endParaRPr>
          </a:p>
          <a:p>
            <a:pPr marL="228600" lvl="0" indent="-228600">
              <a:buAutoNum type="arabicPeriod" startAt="18"/>
            </a:pPr>
            <a:r>
              <a:rPr lang="en-US" sz="1600" dirty="0">
                <a:solidFill>
                  <a:prstClr val="black"/>
                </a:solidFill>
                <a:latin typeface="Calibri" panose="020F0502020204030204" pitchFamily="34" charset="0"/>
                <a:cs typeface="Calibri" panose="020F0502020204030204" pitchFamily="34" charset="0"/>
              </a:rPr>
              <a:t>   Here are the locations where we can provide testing:  [A, B, C].  Where do you think this person is most likely to test?</a:t>
            </a:r>
          </a:p>
          <a:p>
            <a:pPr marL="228600" lvl="0" indent="-228600">
              <a:buAutoNum type="arabicPeriod" startAt="18"/>
            </a:pPr>
            <a:endParaRPr lang="en-US" sz="1600" dirty="0">
              <a:solidFill>
                <a:prstClr val="black"/>
              </a:solidFill>
              <a:latin typeface="Calibri" panose="020F0502020204030204" pitchFamily="34" charset="0"/>
              <a:cs typeface="Calibri" panose="020F0502020204030204" pitchFamily="34" charset="0"/>
            </a:endParaRPr>
          </a:p>
          <a:p>
            <a:pPr marL="342900" lvl="0" indent="-342900">
              <a:buAutoNum type="arabicPeriod" startAt="19"/>
            </a:pPr>
            <a:r>
              <a:rPr lang="en-US" sz="1600" dirty="0">
                <a:solidFill>
                  <a:prstClr val="black"/>
                </a:solidFill>
                <a:latin typeface="Calibri" panose="020F0502020204030204" pitchFamily="34" charset="0"/>
                <a:cs typeface="Calibri" panose="020F0502020204030204" pitchFamily="34" charset="0"/>
              </a:rPr>
              <a:t>Do you prefer to refer this person to testing (refer), come in with him/her (escort), or meet in an agreed upon location where testing can be provided (coordinate)?</a:t>
            </a:r>
          </a:p>
          <a:p>
            <a:pPr marL="342900" lvl="0" indent="-342900">
              <a:buAutoNum type="arabicPeriod" startAt="19"/>
            </a:pPr>
            <a:endParaRPr lang="en-US" sz="1600" dirty="0">
              <a:solidFill>
                <a:prstClr val="black"/>
              </a:solidFill>
              <a:latin typeface="Calibri" panose="020F0502020204030204" pitchFamily="34" charset="0"/>
              <a:cs typeface="Calibri" panose="020F0502020204030204" pitchFamily="34" charset="0"/>
            </a:endParaRPr>
          </a:p>
          <a:p>
            <a:pPr marL="228600" lvl="0" indent="-228600">
              <a:buAutoNum type="arabicPeriod" startAt="20"/>
            </a:pPr>
            <a:r>
              <a:rPr lang="en-US" sz="1600" dirty="0">
                <a:solidFill>
                  <a:prstClr val="black"/>
                </a:solidFill>
                <a:latin typeface="Calibri" panose="020F0502020204030204" pitchFamily="34" charset="0"/>
                <a:cs typeface="Calibri" panose="020F0502020204030204" pitchFamily="34" charset="0"/>
              </a:rPr>
              <a:t>   Let’s talk a minute about how the incentive program works.  What questions do you have about it?  How will you explain it to your friends? </a:t>
            </a:r>
          </a:p>
          <a:p>
            <a:pPr marL="228600" lvl="0" indent="-228600">
              <a:buAutoNum type="arabicPeriod" startAt="20"/>
            </a:pPr>
            <a:endParaRPr lang="en-US" sz="1600" dirty="0">
              <a:solidFill>
                <a:prstClr val="black"/>
              </a:solidFill>
              <a:latin typeface="Calibri" panose="020F0502020204030204" pitchFamily="34" charset="0"/>
              <a:cs typeface="Calibri" panose="020F0502020204030204" pitchFamily="34" charset="0"/>
            </a:endParaRPr>
          </a:p>
          <a:p>
            <a:pPr marL="342900" lvl="0" indent="-342900">
              <a:buAutoNum type="arabicPeriod" startAt="21"/>
            </a:pPr>
            <a:r>
              <a:rPr lang="en-US" sz="1600" dirty="0">
                <a:solidFill>
                  <a:prstClr val="black"/>
                </a:solidFill>
                <a:latin typeface="Calibri" panose="020F0502020204030204" pitchFamily="34" charset="0"/>
                <a:cs typeface="Calibri" panose="020F0502020204030204" pitchFamily="34" charset="0"/>
              </a:rPr>
              <a:t>Let’s talk about how to respond to any additional questions from network members about HIV transmission risks, available support services, confidentiality or privacy, or any other issues/questions your friends may have.</a:t>
            </a:r>
          </a:p>
          <a:p>
            <a:pPr lvl="0"/>
            <a:endParaRPr lang="en-US" sz="1600" b="1" u="sng" dirty="0">
              <a:solidFill>
                <a:prstClr val="black"/>
              </a:solidFill>
              <a:latin typeface="Calibri" panose="020F0502020204030204" pitchFamily="34" charset="0"/>
              <a:cs typeface="Calibri" panose="020F0502020204030204" pitchFamily="34" charset="0"/>
            </a:endParaRPr>
          </a:p>
        </p:txBody>
      </p:sp>
      <p:sp>
        <p:nvSpPr>
          <p:cNvPr id="5" name="Title 1"/>
          <p:cNvSpPr txBox="1">
            <a:spLocks/>
          </p:cNvSpPr>
          <p:nvPr/>
        </p:nvSpPr>
        <p:spPr>
          <a:xfrm>
            <a:off x="1253067" y="365125"/>
            <a:ext cx="4879319" cy="569823"/>
          </a:xfrm>
          <a:prstGeom prst="rect">
            <a:avLst/>
          </a:prstGeom>
          <a:ln>
            <a:noFill/>
          </a:ln>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42B0D2"/>
                </a:solidFill>
                <a:latin typeface="+mn-lt"/>
                <a:ea typeface="+mn-ea"/>
                <a:cs typeface="+mn-cs"/>
              </a:rPr>
              <a:t>SNS Coaching Guide </a:t>
            </a:r>
          </a:p>
        </p:txBody>
      </p:sp>
      <p:sp>
        <p:nvSpPr>
          <p:cNvPr id="7" name="Rectangle 6"/>
          <p:cNvSpPr/>
          <p:nvPr/>
        </p:nvSpPr>
        <p:spPr>
          <a:xfrm>
            <a:off x="9075505" y="6488668"/>
            <a:ext cx="3116495" cy="369332"/>
          </a:xfrm>
          <a:prstGeom prst="rect">
            <a:avLst/>
          </a:prstGeom>
        </p:spPr>
        <p:txBody>
          <a:bodyPr wrap="square">
            <a:spAutoFit/>
          </a:bodyPr>
          <a:lstStyle/>
          <a:p>
            <a:pPr>
              <a:tabLst>
                <a:tab pos="2971800" algn="ctr"/>
                <a:tab pos="5943600" algn="r"/>
              </a:tabLst>
            </a:pPr>
            <a:r>
              <a:rPr lang="en-US" sz="900" dirty="0">
                <a:latin typeface="Calibri" panose="020F0502020204030204" pitchFamily="34" charset="0"/>
                <a:ea typeface="Calibri" panose="020F0502020204030204" pitchFamily="34" charset="0"/>
                <a:cs typeface="Times New Roman" panose="02020603050405020304" pitchFamily="18" charset="0"/>
              </a:rPr>
              <a:t>Centers for Disease Control and Prevention, October 22, 2016</a:t>
            </a:r>
          </a:p>
          <a:p>
            <a:pPr>
              <a:tabLst>
                <a:tab pos="2971800" algn="ctr"/>
                <a:tab pos="5943600" algn="r"/>
              </a:tabLst>
            </a:pPr>
            <a:r>
              <a:rPr lang="en-US" sz="900" dirty="0">
                <a:latin typeface="Calibri" panose="020F0502020204030204" pitchFamily="34" charset="0"/>
                <a:ea typeface="Calibri" panose="020F0502020204030204" pitchFamily="34" charset="0"/>
                <a:cs typeface="Times New Roman" panose="02020603050405020304" pitchFamily="18" charset="0"/>
              </a:rPr>
              <a:t>Social Network Strategies to Increase HIV+ testing yield</a:t>
            </a:r>
          </a:p>
        </p:txBody>
      </p:sp>
    </p:spTree>
    <p:extLst>
      <p:ext uri="{BB962C8B-B14F-4D97-AF65-F5344CB8AC3E}">
        <p14:creationId xmlns:p14="http://schemas.microsoft.com/office/powerpoint/2010/main" val="12055066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200152" y="274638"/>
            <a:ext cx="10382249" cy="820384"/>
          </a:xfrm>
        </p:spPr>
        <p:txBody>
          <a:bodyPr/>
          <a:lstStyle/>
          <a:p>
            <a:r>
              <a:rPr lang="en-US" b="1" dirty="0">
                <a:solidFill>
                  <a:srgbClr val="42B0D2"/>
                </a:solidFill>
              </a:rPr>
              <a:t>SNS Coaching Guide </a:t>
            </a:r>
            <a:endParaRPr lang="en-US" dirty="0"/>
          </a:p>
        </p:txBody>
      </p:sp>
      <p:sp>
        <p:nvSpPr>
          <p:cNvPr id="12" name="Content Placeholder 11"/>
          <p:cNvSpPr>
            <a:spLocks noGrp="1"/>
          </p:cNvSpPr>
          <p:nvPr>
            <p:ph idx="1"/>
          </p:nvPr>
        </p:nvSpPr>
        <p:spPr>
          <a:xfrm>
            <a:off x="1200152" y="1320801"/>
            <a:ext cx="10382249" cy="4805364"/>
          </a:xfrm>
        </p:spPr>
        <p:txBody>
          <a:bodyPr/>
          <a:lstStyle/>
          <a:p>
            <a:pPr marL="0" lvl="0" indent="0">
              <a:buNone/>
            </a:pPr>
            <a:r>
              <a:rPr lang="en-US" sz="2400" b="1" u="sng" dirty="0">
                <a:solidFill>
                  <a:prstClr val="black"/>
                </a:solidFill>
              </a:rPr>
              <a:t>Summarize and Close your plan with the Recruiter</a:t>
            </a:r>
          </a:p>
          <a:p>
            <a:pPr marL="228600" lvl="0" indent="-228600">
              <a:buAutoNum type="arabicPeriod" startAt="22"/>
            </a:pPr>
            <a:r>
              <a:rPr lang="en-US" sz="2400" dirty="0">
                <a:solidFill>
                  <a:prstClr val="black"/>
                </a:solidFill>
              </a:rPr>
              <a:t>   Let me summarize your plan for your network members.</a:t>
            </a:r>
          </a:p>
          <a:p>
            <a:pPr marL="228600" lvl="0" indent="-228600">
              <a:buAutoNum type="arabicPeriod" startAt="22"/>
            </a:pPr>
            <a:endParaRPr lang="en-US" sz="2400" dirty="0">
              <a:solidFill>
                <a:prstClr val="black"/>
              </a:solidFill>
            </a:endParaRPr>
          </a:p>
          <a:p>
            <a:pPr marL="228600" lvl="0" indent="-228600">
              <a:buAutoNum type="arabicPeriod" startAt="23"/>
            </a:pPr>
            <a:r>
              <a:rPr lang="en-US" sz="2400" dirty="0">
                <a:solidFill>
                  <a:prstClr val="black"/>
                </a:solidFill>
              </a:rPr>
              <a:t>   Does anything about this plan make you uncomfortable?  </a:t>
            </a:r>
          </a:p>
          <a:p>
            <a:pPr marL="228600" lvl="0" indent="-228600">
              <a:buAutoNum type="arabicPeriod" startAt="23"/>
            </a:pPr>
            <a:endParaRPr lang="en-US" sz="2400" dirty="0">
              <a:solidFill>
                <a:prstClr val="black"/>
              </a:solidFill>
            </a:endParaRPr>
          </a:p>
          <a:p>
            <a:pPr marL="228600" lvl="0" indent="-228600">
              <a:buAutoNum type="arabicPeriod" startAt="24"/>
            </a:pPr>
            <a:r>
              <a:rPr lang="en-US" sz="2400" dirty="0">
                <a:solidFill>
                  <a:prstClr val="black"/>
                </a:solidFill>
              </a:rPr>
              <a:t>   How confident do you feel that you can carry out this plan with your friend/relative/associate?  </a:t>
            </a:r>
          </a:p>
          <a:p>
            <a:pPr marL="228600" lvl="0" indent="-228600">
              <a:buAutoNum type="arabicPeriod" startAt="24"/>
            </a:pPr>
            <a:endParaRPr lang="en-US" sz="2400" dirty="0">
              <a:solidFill>
                <a:prstClr val="black"/>
              </a:solidFill>
            </a:endParaRPr>
          </a:p>
          <a:p>
            <a:pPr marL="228600" lvl="0" indent="-228600">
              <a:buAutoNum type="arabicPeriod" startAt="25"/>
            </a:pPr>
            <a:r>
              <a:rPr lang="en-US" sz="2400" dirty="0">
                <a:solidFill>
                  <a:prstClr val="black"/>
                </a:solidFill>
              </a:rPr>
              <a:t>   I will want to follow up with you to see how things went.  Let’s talk about our plan for that follow up.   </a:t>
            </a:r>
          </a:p>
          <a:p>
            <a:pPr marL="0" lvl="0" indent="0">
              <a:buNone/>
            </a:pPr>
            <a:r>
              <a:rPr lang="en-US" sz="2400" dirty="0">
                <a:solidFill>
                  <a:prstClr val="black"/>
                </a:solidFill>
              </a:rPr>
              <a:t>26.   What final questions or concerns do you have</a:t>
            </a:r>
            <a:r>
              <a:rPr lang="en-US" dirty="0">
                <a:solidFill>
                  <a:prstClr val="black"/>
                </a:solidFill>
              </a:rPr>
              <a:t>?</a:t>
            </a:r>
          </a:p>
          <a:p>
            <a:endParaRPr lang="en-US" dirty="0"/>
          </a:p>
        </p:txBody>
      </p:sp>
    </p:spTree>
    <p:extLst>
      <p:ext uri="{BB962C8B-B14F-4D97-AF65-F5344CB8AC3E}">
        <p14:creationId xmlns:p14="http://schemas.microsoft.com/office/powerpoint/2010/main" val="2364972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C2ECA-6CC9-45E0-A726-02E979632D2B}"/>
              </a:ext>
            </a:extLst>
          </p:cNvPr>
          <p:cNvSpPr>
            <a:spLocks noGrp="1"/>
          </p:cNvSpPr>
          <p:nvPr>
            <p:ph type="title"/>
          </p:nvPr>
        </p:nvSpPr>
        <p:spPr/>
        <p:txBody>
          <a:bodyPr/>
          <a:lstStyle/>
          <a:p>
            <a:pPr algn="ctr"/>
            <a:r>
              <a:rPr lang="en-US" b="1" dirty="0"/>
              <a:t>Programs Planning to use SNT Should:</a:t>
            </a:r>
          </a:p>
        </p:txBody>
      </p:sp>
      <p:sp>
        <p:nvSpPr>
          <p:cNvPr id="3" name="Content Placeholder 2">
            <a:extLst>
              <a:ext uri="{FF2B5EF4-FFF2-40B4-BE49-F238E27FC236}">
                <a16:creationId xmlns:a16="http://schemas.microsoft.com/office/drawing/2014/main" id="{6D8CC45C-37BD-46AF-AD79-C8F887A8BC7D}"/>
              </a:ext>
            </a:extLst>
          </p:cNvPr>
          <p:cNvSpPr>
            <a:spLocks noGrp="1"/>
          </p:cNvSpPr>
          <p:nvPr>
            <p:ph idx="1"/>
          </p:nvPr>
        </p:nvSpPr>
        <p:spPr>
          <a:xfrm>
            <a:off x="619125" y="1438275"/>
            <a:ext cx="11029950" cy="5054600"/>
          </a:xfrm>
        </p:spPr>
        <p:txBody>
          <a:bodyPr>
            <a:noAutofit/>
          </a:bodyPr>
          <a:lstStyle/>
          <a:p>
            <a:r>
              <a:rPr lang="en-US" sz="2400" dirty="0"/>
              <a:t>Define broad goals of the program e.g., provide HTS to Key Populations or certain KP types at risk for HIV but are not being reached with HTS through other strategies.</a:t>
            </a:r>
          </a:p>
          <a:p>
            <a:r>
              <a:rPr lang="en-US" sz="2400" dirty="0"/>
              <a:t>Define the target population that the program is trying to reach with HTS who have not been tested previously and are not being reached through other HTS strategies) </a:t>
            </a:r>
          </a:p>
          <a:p>
            <a:r>
              <a:rPr lang="en-US" sz="2400" dirty="0"/>
              <a:t>Determine significant cultural or social characteristics of the target population </a:t>
            </a:r>
          </a:p>
          <a:p>
            <a:r>
              <a:rPr lang="en-US" sz="2400" dirty="0"/>
              <a:t>Develop procedures for planning and initiating the program </a:t>
            </a:r>
          </a:p>
          <a:p>
            <a:r>
              <a:rPr lang="en-US" sz="2400" dirty="0"/>
              <a:t>Develop procedures that will be used to enlist recruiters, recruit network members, provide HTS to network members, and link network members to services </a:t>
            </a:r>
          </a:p>
          <a:p>
            <a:r>
              <a:rPr lang="en-US" sz="2400" dirty="0"/>
              <a:t>Develop procedures for record keeping and documentation </a:t>
            </a:r>
          </a:p>
          <a:p>
            <a:r>
              <a:rPr lang="en-US" sz="2400" dirty="0"/>
              <a:t>Develop procedures for quality assurance </a:t>
            </a:r>
          </a:p>
          <a:p>
            <a:r>
              <a:rPr lang="en-US" sz="2400" dirty="0"/>
              <a:t>Procedures for monitoring and evaluation</a:t>
            </a:r>
            <a:endParaRPr lang="en-US" dirty="0"/>
          </a:p>
        </p:txBody>
      </p:sp>
    </p:spTree>
    <p:extLst>
      <p:ext uri="{BB962C8B-B14F-4D97-AF65-F5344CB8AC3E}">
        <p14:creationId xmlns:p14="http://schemas.microsoft.com/office/powerpoint/2010/main" val="11356469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2720B-84B5-44B3-A5A9-80376D3C8EC0}"/>
              </a:ext>
            </a:extLst>
          </p:cNvPr>
          <p:cNvSpPr>
            <a:spLocks noGrp="1"/>
          </p:cNvSpPr>
          <p:nvPr>
            <p:ph type="title"/>
          </p:nvPr>
        </p:nvSpPr>
        <p:spPr/>
        <p:txBody>
          <a:bodyPr/>
          <a:lstStyle/>
          <a:p>
            <a:pPr algn="ctr"/>
            <a:r>
              <a:rPr lang="en-US" b="1" dirty="0"/>
              <a:t>Planning and initiating the program</a:t>
            </a:r>
          </a:p>
        </p:txBody>
      </p:sp>
      <p:sp>
        <p:nvSpPr>
          <p:cNvPr id="3" name="Content Placeholder 2">
            <a:extLst>
              <a:ext uri="{FF2B5EF4-FFF2-40B4-BE49-F238E27FC236}">
                <a16:creationId xmlns:a16="http://schemas.microsoft.com/office/drawing/2014/main" id="{A77C95CE-B077-43D1-81F1-6C5F69C6B512}"/>
              </a:ext>
            </a:extLst>
          </p:cNvPr>
          <p:cNvSpPr>
            <a:spLocks noGrp="1"/>
          </p:cNvSpPr>
          <p:nvPr>
            <p:ph idx="1"/>
          </p:nvPr>
        </p:nvSpPr>
        <p:spPr/>
        <p:txBody>
          <a:bodyPr/>
          <a:lstStyle/>
          <a:p>
            <a:r>
              <a:rPr lang="en-US" b="1" dirty="0"/>
              <a:t>Involving the target population</a:t>
            </a:r>
          </a:p>
          <a:p>
            <a:pPr lvl="1"/>
            <a:r>
              <a:rPr lang="en-US" dirty="0"/>
              <a:t>Organizations should involve their target populations (i.e., the population from which recruiters will be enlisted and the population that the program is trying to reach with HTS) in planning, implementing, and evaluating their program.</a:t>
            </a:r>
          </a:p>
          <a:p>
            <a:pPr lvl="1"/>
            <a:r>
              <a:rPr lang="en-US" dirty="0"/>
              <a:t>Involvement may be accomplished through various strategies. For example, advisory groups from the target population may be formed to get input on community needs, or information may be gathered through focus groups or interviews.</a:t>
            </a:r>
          </a:p>
        </p:txBody>
      </p:sp>
    </p:spTree>
    <p:extLst>
      <p:ext uri="{BB962C8B-B14F-4D97-AF65-F5344CB8AC3E}">
        <p14:creationId xmlns:p14="http://schemas.microsoft.com/office/powerpoint/2010/main" val="1973221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521" y="365760"/>
            <a:ext cx="9984549" cy="840188"/>
          </a:xfrm>
        </p:spPr>
        <p:txBody>
          <a:bodyPr>
            <a:normAutofit fontScale="90000"/>
          </a:bodyPr>
          <a:lstStyle/>
          <a:p>
            <a:r>
              <a:rPr lang="en-US" b="1" dirty="0"/>
              <a:t>What is social network strategy (SNS) for HTS?</a:t>
            </a:r>
          </a:p>
        </p:txBody>
      </p:sp>
      <p:graphicFrame>
        <p:nvGraphicFramePr>
          <p:cNvPr id="5" name="Diagram 4"/>
          <p:cNvGraphicFramePr/>
          <p:nvPr>
            <p:extLst>
              <p:ext uri="{D42A27DB-BD31-4B8C-83A1-F6EECF244321}">
                <p14:modId xmlns:p14="http://schemas.microsoft.com/office/powerpoint/2010/main" val="4275380514"/>
              </p:ext>
            </p:extLst>
          </p:nvPr>
        </p:nvGraphicFramePr>
        <p:xfrm>
          <a:off x="1320800" y="1320800"/>
          <a:ext cx="8471052" cy="51819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400352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F2958-2DE2-41AB-8255-9157A3D43655}"/>
              </a:ext>
            </a:extLst>
          </p:cNvPr>
          <p:cNvSpPr>
            <a:spLocks noGrp="1"/>
          </p:cNvSpPr>
          <p:nvPr>
            <p:ph type="title"/>
          </p:nvPr>
        </p:nvSpPr>
        <p:spPr/>
        <p:txBody>
          <a:bodyPr/>
          <a:lstStyle/>
          <a:p>
            <a:pPr algn="ctr"/>
            <a:r>
              <a:rPr lang="en-US" b="1" dirty="0"/>
              <a:t>Planning and initiating the program</a:t>
            </a:r>
            <a:endParaRPr lang="en-US" dirty="0"/>
          </a:p>
        </p:txBody>
      </p:sp>
      <p:sp>
        <p:nvSpPr>
          <p:cNvPr id="3" name="Content Placeholder 2">
            <a:extLst>
              <a:ext uri="{FF2B5EF4-FFF2-40B4-BE49-F238E27FC236}">
                <a16:creationId xmlns:a16="http://schemas.microsoft.com/office/drawing/2014/main" id="{0C87A544-378F-46D5-AAC5-EBB17B75BCA2}"/>
              </a:ext>
            </a:extLst>
          </p:cNvPr>
          <p:cNvSpPr>
            <a:spLocks noGrp="1"/>
          </p:cNvSpPr>
          <p:nvPr>
            <p:ph idx="1"/>
          </p:nvPr>
        </p:nvSpPr>
        <p:spPr/>
        <p:txBody>
          <a:bodyPr/>
          <a:lstStyle/>
          <a:p>
            <a:r>
              <a:rPr lang="en-US" dirty="0"/>
              <a:t>Involving the target Population (contd.)</a:t>
            </a:r>
          </a:p>
          <a:p>
            <a:pPr lvl="1"/>
            <a:r>
              <a:rPr lang="en-US" dirty="0"/>
              <a:t>Protocols should clearly describe the procedures planned for obtaining target population input, as well as the type of input that should be sought. The following are examples of input that might be sought:</a:t>
            </a:r>
          </a:p>
          <a:p>
            <a:pPr lvl="2"/>
            <a:r>
              <a:rPr lang="en-US" sz="2400" dirty="0"/>
              <a:t>Reviewing the draft process and suggesting approaches for implementation (e.g., recommendations regarding whether incentives should be used, and if so, what they should be?) </a:t>
            </a:r>
          </a:p>
          <a:p>
            <a:pPr lvl="2"/>
            <a:r>
              <a:rPr lang="en-US" sz="2400" dirty="0"/>
              <a:t>Reviewing progress reports and monitoring and evaluation data and offering suggestions for improving program performance </a:t>
            </a:r>
          </a:p>
          <a:p>
            <a:pPr lvl="2"/>
            <a:r>
              <a:rPr lang="en-US" sz="2400" dirty="0"/>
              <a:t>Promoting the program within the target population and the community.</a:t>
            </a:r>
          </a:p>
        </p:txBody>
      </p:sp>
    </p:spTree>
    <p:extLst>
      <p:ext uri="{BB962C8B-B14F-4D97-AF65-F5344CB8AC3E}">
        <p14:creationId xmlns:p14="http://schemas.microsoft.com/office/powerpoint/2010/main" val="17744598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1CF37-088C-421B-96C4-66F932A6272F}"/>
              </a:ext>
            </a:extLst>
          </p:cNvPr>
          <p:cNvSpPr>
            <a:spLocks noGrp="1"/>
          </p:cNvSpPr>
          <p:nvPr>
            <p:ph type="title"/>
          </p:nvPr>
        </p:nvSpPr>
        <p:spPr/>
        <p:txBody>
          <a:bodyPr/>
          <a:lstStyle/>
          <a:p>
            <a:pPr algn="ctr"/>
            <a:r>
              <a:rPr lang="en-US" b="1" dirty="0"/>
              <a:t>Promoting the Program</a:t>
            </a:r>
          </a:p>
        </p:txBody>
      </p:sp>
      <p:sp>
        <p:nvSpPr>
          <p:cNvPr id="3" name="Content Placeholder 2">
            <a:extLst>
              <a:ext uri="{FF2B5EF4-FFF2-40B4-BE49-F238E27FC236}">
                <a16:creationId xmlns:a16="http://schemas.microsoft.com/office/drawing/2014/main" id="{22309E28-EC3D-472F-82D9-02584589928F}"/>
              </a:ext>
            </a:extLst>
          </p:cNvPr>
          <p:cNvSpPr>
            <a:spLocks noGrp="1"/>
          </p:cNvSpPr>
          <p:nvPr>
            <p:ph idx="1"/>
          </p:nvPr>
        </p:nvSpPr>
        <p:spPr/>
        <p:txBody>
          <a:bodyPr>
            <a:normAutofit fontScale="85000" lnSpcReduction="10000"/>
          </a:bodyPr>
          <a:lstStyle/>
          <a:p>
            <a:r>
              <a:rPr lang="en-US" dirty="0"/>
              <a:t>Agencies should develop and implement materials and strategies to publicize and promote the program among their staff and clients.</a:t>
            </a:r>
          </a:p>
          <a:p>
            <a:r>
              <a:rPr lang="en-US" dirty="0"/>
              <a:t>Among staff, it is important to emphasize the importance of this testing strategy on the HIV epidemic. Staff must have a high-level of understanding of the program concepts, and “buy into the project” since they will be enlisting recruiters to participate. </a:t>
            </a:r>
          </a:p>
          <a:p>
            <a:r>
              <a:rPr lang="en-US" dirty="0"/>
              <a:t>Promotions for clients in the community may include displaying posters or distributing written information promoting the program,  or making group presentations. </a:t>
            </a:r>
          </a:p>
          <a:p>
            <a:r>
              <a:rPr lang="en-US" dirty="0"/>
              <a:t>An organization may want to create a new name for the program to reflect the community served or the goals of the program.</a:t>
            </a:r>
          </a:p>
        </p:txBody>
      </p:sp>
    </p:spTree>
    <p:extLst>
      <p:ext uri="{BB962C8B-B14F-4D97-AF65-F5344CB8AC3E}">
        <p14:creationId xmlns:p14="http://schemas.microsoft.com/office/powerpoint/2010/main" val="21766257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895193903"/>
              </p:ext>
            </p:extLst>
          </p:nvPr>
        </p:nvGraphicFramePr>
        <p:xfrm>
          <a:off x="1332090" y="1546578"/>
          <a:ext cx="10272888" cy="5076266"/>
        </p:xfrm>
        <a:graphic>
          <a:graphicData uri="http://schemas.openxmlformats.org/drawingml/2006/table">
            <a:tbl>
              <a:tblPr firstRow="1" bandRow="1">
                <a:tableStyleId>{69012ECD-51FC-41F1-AA8D-1B2483CD663E}</a:tableStyleId>
              </a:tblPr>
              <a:tblGrid>
                <a:gridCol w="3709655">
                  <a:extLst>
                    <a:ext uri="{9D8B030D-6E8A-4147-A177-3AD203B41FA5}">
                      <a16:colId xmlns:a16="http://schemas.microsoft.com/office/drawing/2014/main" val="3568980631"/>
                    </a:ext>
                  </a:extLst>
                </a:gridCol>
                <a:gridCol w="6563233">
                  <a:extLst>
                    <a:ext uri="{9D8B030D-6E8A-4147-A177-3AD203B41FA5}">
                      <a16:colId xmlns:a16="http://schemas.microsoft.com/office/drawing/2014/main" val="3894924927"/>
                    </a:ext>
                  </a:extLst>
                </a:gridCol>
              </a:tblGrid>
              <a:tr h="494719">
                <a:tc>
                  <a:txBody>
                    <a:bodyPr/>
                    <a:lstStyle/>
                    <a:p>
                      <a:r>
                        <a:rPr lang="en-US" sz="2000" dirty="0">
                          <a:solidFill>
                            <a:sysClr val="windowText" lastClr="000000"/>
                          </a:solidFill>
                        </a:rPr>
                        <a:t>Potential concern</a:t>
                      </a:r>
                      <a:endParaRPr lang="en-US" sz="2000" b="1" dirty="0">
                        <a:solidFill>
                          <a:sysClr val="windowText" lastClr="000000"/>
                        </a:solidFill>
                      </a:endParaRPr>
                    </a:p>
                  </a:txBody>
                  <a:tcPr>
                    <a:solidFill>
                      <a:srgbClr val="42B0D2"/>
                    </a:solidFill>
                  </a:tcPr>
                </a:tc>
                <a:tc>
                  <a:txBody>
                    <a:bodyPr/>
                    <a:lstStyle/>
                    <a:p>
                      <a:pPr marL="0" indent="0">
                        <a:buFont typeface="Arial" panose="020B0604020202020204" pitchFamily="34" charset="0"/>
                        <a:buNone/>
                      </a:pPr>
                      <a:r>
                        <a:rPr lang="en-US" sz="2000" dirty="0">
                          <a:solidFill>
                            <a:sysClr val="windowText" lastClr="000000"/>
                          </a:solidFill>
                        </a:rPr>
                        <a:t>Implementation consideration</a:t>
                      </a:r>
                      <a:endParaRPr lang="en-US" sz="2000" b="1" dirty="0">
                        <a:solidFill>
                          <a:sysClr val="windowText" lastClr="000000"/>
                        </a:solidFill>
                      </a:endParaRPr>
                    </a:p>
                  </a:txBody>
                  <a:tcPr>
                    <a:solidFill>
                      <a:srgbClr val="42B0D2"/>
                    </a:solidFill>
                  </a:tcPr>
                </a:tc>
                <a:extLst>
                  <a:ext uri="{0D108BD9-81ED-4DB2-BD59-A6C34878D82A}">
                    <a16:rowId xmlns:a16="http://schemas.microsoft.com/office/drawing/2014/main" val="4133761651"/>
                  </a:ext>
                </a:extLst>
              </a:tr>
              <a:tr h="1636380">
                <a:tc>
                  <a:txBody>
                    <a:bodyPr/>
                    <a:lstStyle/>
                    <a:p>
                      <a:r>
                        <a:rPr lang="en-US" sz="2000" dirty="0">
                          <a:solidFill>
                            <a:sysClr val="windowText" lastClr="000000"/>
                          </a:solidFill>
                        </a:rPr>
                        <a:t>Potentially coercive and</a:t>
                      </a:r>
                      <a:r>
                        <a:rPr lang="en-US" sz="2000" baseline="0" dirty="0">
                          <a:solidFill>
                            <a:sysClr val="windowText" lastClr="000000"/>
                          </a:solidFill>
                        </a:rPr>
                        <a:t> may result in risk to individual (e.g. abuse from spouse)</a:t>
                      </a:r>
                      <a:endParaRPr lang="en-US" sz="2000" dirty="0">
                        <a:solidFill>
                          <a:sysClr val="windowText" lastClr="000000"/>
                        </a:solidFill>
                      </a:endParaRPr>
                    </a:p>
                  </a:txBody>
                  <a:tcPr/>
                </a:tc>
                <a:tc>
                  <a:txBody>
                    <a:bodyPr/>
                    <a:lstStyle/>
                    <a:p>
                      <a:pPr marL="285750" indent="-285750">
                        <a:buFont typeface="Arial" panose="020B0604020202020204" pitchFamily="34" charset="0"/>
                        <a:buChar char="•"/>
                      </a:pPr>
                      <a:r>
                        <a:rPr lang="en-US" sz="2000" dirty="0">
                          <a:solidFill>
                            <a:sysClr val="windowText" lastClr="000000"/>
                          </a:solidFill>
                        </a:rPr>
                        <a:t>Formative</a:t>
                      </a:r>
                      <a:r>
                        <a:rPr lang="en-US" sz="2000" baseline="0" dirty="0">
                          <a:solidFill>
                            <a:sysClr val="windowText" lastClr="000000"/>
                          </a:solidFill>
                        </a:rPr>
                        <a:t> research and piloting can identify value of incentive that represents ‘nudge’ from inaction to action, not coercion</a:t>
                      </a:r>
                    </a:p>
                    <a:p>
                      <a:pPr marL="285750" indent="-285750">
                        <a:buFont typeface="Arial" panose="020B0604020202020204" pitchFamily="34" charset="0"/>
                        <a:buChar char="•"/>
                      </a:pPr>
                      <a:r>
                        <a:rPr lang="en-US" sz="2000" baseline="0" dirty="0">
                          <a:solidFill>
                            <a:sysClr val="windowText" lastClr="000000"/>
                          </a:solidFill>
                        </a:rPr>
                        <a:t>Incentives can be small</a:t>
                      </a:r>
                      <a:endParaRPr lang="en-US" sz="2000" dirty="0">
                        <a:solidFill>
                          <a:sysClr val="windowText" lastClr="000000"/>
                        </a:solidFill>
                      </a:endParaRPr>
                    </a:p>
                  </a:txBody>
                  <a:tcPr/>
                </a:tc>
                <a:extLst>
                  <a:ext uri="{0D108BD9-81ED-4DB2-BD59-A6C34878D82A}">
                    <a16:rowId xmlns:a16="http://schemas.microsoft.com/office/drawing/2014/main" val="3260428489"/>
                  </a:ext>
                </a:extLst>
              </a:tr>
              <a:tr h="1689341">
                <a:tc>
                  <a:txBody>
                    <a:bodyPr/>
                    <a:lstStyle/>
                    <a:p>
                      <a:r>
                        <a:rPr lang="en-US" sz="2000" dirty="0">
                          <a:solidFill>
                            <a:sysClr val="windowText" lastClr="000000"/>
                          </a:solidFill>
                        </a:rPr>
                        <a:t>Long-term</a:t>
                      </a:r>
                      <a:r>
                        <a:rPr lang="en-US" sz="2000" baseline="0" dirty="0">
                          <a:solidFill>
                            <a:sysClr val="windowText" lastClr="000000"/>
                          </a:solidFill>
                        </a:rPr>
                        <a:t> sustainability of offering incentives</a:t>
                      </a:r>
                      <a:endParaRPr lang="en-US" sz="2000" dirty="0">
                        <a:solidFill>
                          <a:sysClr val="windowText" lastClr="000000"/>
                        </a:solidFill>
                      </a:endParaRPr>
                    </a:p>
                  </a:txBody>
                  <a:tcPr/>
                </a:tc>
                <a:tc>
                  <a:txBody>
                    <a:bodyPr/>
                    <a:lstStyle/>
                    <a:p>
                      <a:pPr marL="285750" indent="-285750">
                        <a:buFont typeface="Arial" panose="020B0604020202020204" pitchFamily="34" charset="0"/>
                        <a:buChar char="•"/>
                      </a:pPr>
                      <a:r>
                        <a:rPr lang="en-US" sz="2000" dirty="0">
                          <a:solidFill>
                            <a:sysClr val="windowText" lastClr="000000"/>
                          </a:solidFill>
                        </a:rPr>
                        <a:t>Incentives can be small,</a:t>
                      </a:r>
                      <a:r>
                        <a:rPr lang="en-US" sz="2000" baseline="0" dirty="0">
                          <a:solidFill>
                            <a:sysClr val="windowText" lastClr="000000"/>
                          </a:solidFill>
                        </a:rPr>
                        <a:t> or lottery-based</a:t>
                      </a:r>
                    </a:p>
                    <a:p>
                      <a:pPr marL="285750" indent="-285750">
                        <a:buFont typeface="Arial" panose="020B0604020202020204" pitchFamily="34" charset="0"/>
                        <a:buChar char="•"/>
                      </a:pPr>
                      <a:r>
                        <a:rPr lang="en-US" sz="2000" baseline="0" dirty="0">
                          <a:solidFill>
                            <a:sysClr val="windowText" lastClr="000000"/>
                          </a:solidFill>
                        </a:rPr>
                        <a:t>Case finding can be short term strategy until yield and/or new recruits drop</a:t>
                      </a:r>
                    </a:p>
                    <a:p>
                      <a:pPr marL="285750" indent="-285750">
                        <a:buFont typeface="Arial" panose="020B0604020202020204" pitchFamily="34" charset="0"/>
                        <a:buChar char="•"/>
                      </a:pPr>
                      <a:r>
                        <a:rPr lang="en-US" sz="2000" baseline="0" dirty="0">
                          <a:solidFill>
                            <a:sysClr val="windowText" lastClr="000000"/>
                          </a:solidFill>
                        </a:rPr>
                        <a:t>Peer recruiters can be engaged for short term assignments</a:t>
                      </a:r>
                      <a:endParaRPr lang="en-US" sz="2000" dirty="0">
                        <a:solidFill>
                          <a:sysClr val="windowText" lastClr="000000"/>
                        </a:solidFill>
                      </a:endParaRPr>
                    </a:p>
                  </a:txBody>
                  <a:tcPr/>
                </a:tc>
                <a:extLst>
                  <a:ext uri="{0D108BD9-81ED-4DB2-BD59-A6C34878D82A}">
                    <a16:rowId xmlns:a16="http://schemas.microsoft.com/office/drawing/2014/main" val="685091024"/>
                  </a:ext>
                </a:extLst>
              </a:tr>
              <a:tr h="1255826">
                <a:tc>
                  <a:txBody>
                    <a:bodyPr/>
                    <a:lstStyle/>
                    <a:p>
                      <a:r>
                        <a:rPr lang="en-US" sz="2000" dirty="0">
                          <a:solidFill>
                            <a:sysClr val="windowText" lastClr="000000"/>
                          </a:solidFill>
                        </a:rPr>
                        <a:t>Same positive individual will re-test to receive incentive</a:t>
                      </a:r>
                    </a:p>
                  </a:txBody>
                  <a:tcPr/>
                </a:tc>
                <a:tc>
                  <a:txBody>
                    <a:bodyPr/>
                    <a:lstStyle/>
                    <a:p>
                      <a:pPr marL="285750" indent="-285750">
                        <a:buFont typeface="Arial" panose="020B0604020202020204" pitchFamily="34" charset="0"/>
                        <a:buChar char="•"/>
                      </a:pPr>
                      <a:r>
                        <a:rPr lang="en-US" sz="2000" dirty="0">
                          <a:solidFill>
                            <a:sysClr val="windowText" lastClr="000000"/>
                          </a:solidFill>
                        </a:rPr>
                        <a:t>Use of unique identifiers</a:t>
                      </a:r>
                      <a:r>
                        <a:rPr lang="en-US" sz="2000" baseline="0" dirty="0">
                          <a:solidFill>
                            <a:sysClr val="windowText" lastClr="000000"/>
                          </a:solidFill>
                        </a:rPr>
                        <a:t> or biometrics to prevent frequent re-testing</a:t>
                      </a:r>
                    </a:p>
                    <a:p>
                      <a:pPr marL="285750" indent="-285750">
                        <a:buFont typeface="Arial" panose="020B0604020202020204" pitchFamily="34" charset="0"/>
                        <a:buChar char="•"/>
                      </a:pPr>
                      <a:r>
                        <a:rPr lang="en-US" sz="2000" baseline="0" dirty="0">
                          <a:solidFill>
                            <a:sysClr val="windowText" lastClr="000000"/>
                          </a:solidFill>
                        </a:rPr>
                        <a:t>Offer incentives regardless of test result</a:t>
                      </a:r>
                      <a:endParaRPr lang="en-US" sz="2000" dirty="0">
                        <a:solidFill>
                          <a:sysClr val="windowText" lastClr="000000"/>
                        </a:solidFill>
                      </a:endParaRPr>
                    </a:p>
                  </a:txBody>
                  <a:tcPr/>
                </a:tc>
                <a:extLst>
                  <a:ext uri="{0D108BD9-81ED-4DB2-BD59-A6C34878D82A}">
                    <a16:rowId xmlns:a16="http://schemas.microsoft.com/office/drawing/2014/main" val="3496881275"/>
                  </a:ext>
                </a:extLst>
              </a:tr>
            </a:tbl>
          </a:graphicData>
        </a:graphic>
      </p:graphicFrame>
      <p:sp>
        <p:nvSpPr>
          <p:cNvPr id="6" name="Title 1"/>
          <p:cNvSpPr txBox="1">
            <a:spLocks/>
          </p:cNvSpPr>
          <p:nvPr/>
        </p:nvSpPr>
        <p:spPr>
          <a:xfrm>
            <a:off x="609600" y="312821"/>
            <a:ext cx="10016081" cy="110690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pPr algn="ctr"/>
            <a:r>
              <a:rPr lang="en-US" sz="4000" dirty="0">
                <a:solidFill>
                  <a:srgbClr val="048DB8"/>
                </a:solidFill>
              </a:rPr>
              <a:t>Potential Concerns and Implementation Considerations</a:t>
            </a:r>
          </a:p>
        </p:txBody>
      </p:sp>
    </p:spTree>
    <p:extLst>
      <p:ext uri="{BB962C8B-B14F-4D97-AF65-F5344CB8AC3E}">
        <p14:creationId xmlns:p14="http://schemas.microsoft.com/office/powerpoint/2010/main" val="1091276619"/>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Ensure fidelity to both index testing &amp; SNS models</a:t>
            </a:r>
          </a:p>
        </p:txBody>
      </p:sp>
      <p:sp>
        <p:nvSpPr>
          <p:cNvPr id="3" name="Text Placeholder 2"/>
          <p:cNvSpPr>
            <a:spLocks noGrp="1"/>
          </p:cNvSpPr>
          <p:nvPr>
            <p:ph type="body" sz="quarter" idx="16"/>
          </p:nvPr>
        </p:nvSpPr>
        <p:spPr/>
        <p:txBody>
          <a:bodyPr/>
          <a:lstStyle/>
          <a:p>
            <a:endParaRPr lang="en-US"/>
          </a:p>
        </p:txBody>
      </p:sp>
      <p:sp>
        <p:nvSpPr>
          <p:cNvPr id="4" name="Slide Number Placeholder 3"/>
          <p:cNvSpPr>
            <a:spLocks noGrp="1"/>
          </p:cNvSpPr>
          <p:nvPr>
            <p:ph type="sldNum" sz="quarter" idx="12"/>
          </p:nvPr>
        </p:nvSpPr>
        <p:spPr/>
        <p:txBody>
          <a:bodyPr/>
          <a:lstStyle/>
          <a:p>
            <a:fld id="{6039E477-088D-487D-A482-1547B74FD154}" type="slidenum">
              <a:rPr lang="en-US" smtClean="0"/>
              <a:t>33</a:t>
            </a:fld>
            <a:endParaRPr lang="en-US"/>
          </a:p>
        </p:txBody>
      </p:sp>
      <p:sp>
        <p:nvSpPr>
          <p:cNvPr id="5" name="Text Placeholder 4"/>
          <p:cNvSpPr>
            <a:spLocks noGrp="1"/>
          </p:cNvSpPr>
          <p:nvPr>
            <p:ph type="body" sz="quarter" idx="13"/>
          </p:nvPr>
        </p:nvSpPr>
        <p:spPr/>
        <p:txBody>
          <a:bodyPr/>
          <a:lstStyle/>
          <a:p>
            <a:endParaRPr lang="en-US"/>
          </a:p>
        </p:txBody>
      </p:sp>
      <p:pic>
        <p:nvPicPr>
          <p:cNvPr id="7" name="Content Placeholder 6"/>
          <p:cNvPicPr>
            <a:picLocks noGrp="1" noChangeAspect="1"/>
          </p:cNvPicPr>
          <p:nvPr>
            <p:ph idx="1"/>
          </p:nvPr>
        </p:nvPicPr>
        <p:blipFill>
          <a:blip r:embed="rId2"/>
          <a:stretch>
            <a:fillRect/>
          </a:stretch>
        </p:blipFill>
        <p:spPr>
          <a:xfrm>
            <a:off x="502920" y="898174"/>
            <a:ext cx="11431523" cy="5388503"/>
          </a:xfrm>
          <a:prstGeom prst="rect">
            <a:avLst/>
          </a:prstGeom>
        </p:spPr>
      </p:pic>
    </p:spTree>
    <p:extLst>
      <p:ext uri="{BB962C8B-B14F-4D97-AF65-F5344CB8AC3E}">
        <p14:creationId xmlns:p14="http://schemas.microsoft.com/office/powerpoint/2010/main" val="38586787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92024" y="307473"/>
            <a:ext cx="9692640" cy="750687"/>
          </a:xfrm>
        </p:spPr>
        <p:txBody>
          <a:bodyPr>
            <a:normAutofit/>
          </a:bodyPr>
          <a:lstStyle/>
          <a:p>
            <a:r>
              <a:rPr lang="en-US" sz="4000" dirty="0">
                <a:solidFill>
                  <a:srgbClr val="048DB8"/>
                </a:solidFill>
              </a:rPr>
              <a:t>Operational Considerations</a:t>
            </a:r>
          </a:p>
        </p:txBody>
      </p:sp>
      <p:graphicFrame>
        <p:nvGraphicFramePr>
          <p:cNvPr id="7" name="Diagram 6"/>
          <p:cNvGraphicFramePr/>
          <p:nvPr/>
        </p:nvGraphicFramePr>
        <p:xfrm>
          <a:off x="1579530" y="1156448"/>
          <a:ext cx="8466837" cy="54191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63366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the difference between SNS &amp; Index</a:t>
            </a:r>
          </a:p>
        </p:txBody>
      </p:sp>
      <p:sp>
        <p:nvSpPr>
          <p:cNvPr id="3" name="Slide Number Placeholder 2"/>
          <p:cNvSpPr>
            <a:spLocks noGrp="1"/>
          </p:cNvSpPr>
          <p:nvPr>
            <p:ph type="sldNum" sz="quarter" idx="12"/>
          </p:nvPr>
        </p:nvSpPr>
        <p:spPr/>
        <p:txBody>
          <a:bodyPr/>
          <a:lstStyle/>
          <a:p>
            <a:fld id="{6039E477-088D-487D-A482-1547B74FD154}" type="slidenum">
              <a:rPr lang="en-US" smtClean="0"/>
              <a:t>35</a:t>
            </a:fld>
            <a:endParaRPr lang="en-US" dirty="0"/>
          </a:p>
        </p:txBody>
      </p:sp>
      <p:sp>
        <p:nvSpPr>
          <p:cNvPr id="10" name="Text Placeholder 9"/>
          <p:cNvSpPr>
            <a:spLocks noGrp="1"/>
          </p:cNvSpPr>
          <p:nvPr>
            <p:ph type="body" sz="quarter" idx="13"/>
          </p:nvPr>
        </p:nvSpPr>
        <p:spPr/>
        <p:txBody>
          <a:bodyPr/>
          <a:lstStyle/>
          <a:p>
            <a:endParaRPr lang="en-US" dirty="0"/>
          </a:p>
        </p:txBody>
      </p:sp>
      <p:sp>
        <p:nvSpPr>
          <p:cNvPr id="6" name="Text Placeholder 5"/>
          <p:cNvSpPr>
            <a:spLocks noGrp="1"/>
          </p:cNvSpPr>
          <p:nvPr>
            <p:ph type="body" idx="1"/>
          </p:nvPr>
        </p:nvSpPr>
        <p:spPr>
          <a:xfrm>
            <a:off x="891822" y="798089"/>
            <a:ext cx="5091910" cy="731996"/>
          </a:xfrm>
        </p:spPr>
        <p:txBody>
          <a:bodyPr/>
          <a:lstStyle/>
          <a:p>
            <a:r>
              <a:rPr lang="en-US" dirty="0"/>
              <a:t>Social Network Strategy</a:t>
            </a:r>
          </a:p>
        </p:txBody>
      </p:sp>
      <p:sp>
        <p:nvSpPr>
          <p:cNvPr id="7" name="Content Placeholder 6"/>
          <p:cNvSpPr>
            <a:spLocks noGrp="1"/>
          </p:cNvSpPr>
          <p:nvPr>
            <p:ph sz="half" idx="2"/>
          </p:nvPr>
        </p:nvSpPr>
        <p:spPr>
          <a:xfrm>
            <a:off x="891822" y="1630871"/>
            <a:ext cx="5105753" cy="4745214"/>
          </a:xfrm>
        </p:spPr>
        <p:txBody>
          <a:bodyPr/>
          <a:lstStyle/>
          <a:p>
            <a:r>
              <a:rPr lang="en-US" dirty="0"/>
              <a:t>Social/ risk based networks</a:t>
            </a:r>
          </a:p>
          <a:p>
            <a:r>
              <a:rPr lang="en-US" dirty="0"/>
              <a:t>HIV-positive or high risk negative</a:t>
            </a:r>
          </a:p>
          <a:p>
            <a:r>
              <a:rPr lang="en-US" dirty="0"/>
              <a:t>Coupon distribution</a:t>
            </a:r>
          </a:p>
          <a:p>
            <a:r>
              <a:rPr lang="en-US" dirty="0"/>
              <a:t>Incentivized referral </a:t>
            </a:r>
          </a:p>
          <a:p>
            <a:r>
              <a:rPr lang="en-US" dirty="0"/>
              <a:t>Coupon tracking</a:t>
            </a:r>
          </a:p>
          <a:p>
            <a:r>
              <a:rPr lang="en-US" dirty="0"/>
              <a:t>Recruiter instructions</a:t>
            </a:r>
          </a:p>
        </p:txBody>
      </p:sp>
      <p:sp>
        <p:nvSpPr>
          <p:cNvPr id="9" name="Content Placeholder 8"/>
          <p:cNvSpPr>
            <a:spLocks noGrp="1"/>
          </p:cNvSpPr>
          <p:nvPr>
            <p:ph sz="quarter" idx="4"/>
          </p:nvPr>
        </p:nvSpPr>
        <p:spPr/>
        <p:txBody>
          <a:bodyPr/>
          <a:lstStyle/>
          <a:p>
            <a:r>
              <a:rPr lang="en-US" dirty="0"/>
              <a:t>Exposure based networks</a:t>
            </a:r>
          </a:p>
          <a:p>
            <a:r>
              <a:rPr lang="en-US" dirty="0"/>
              <a:t>HIV-positive clients only</a:t>
            </a:r>
          </a:p>
          <a:p>
            <a:r>
              <a:rPr lang="en-US" dirty="0"/>
              <a:t>Contact elicitation</a:t>
            </a:r>
          </a:p>
          <a:p>
            <a:r>
              <a:rPr lang="en-US" dirty="0"/>
              <a:t>Provider-supported notification</a:t>
            </a:r>
          </a:p>
          <a:p>
            <a:r>
              <a:rPr lang="en-US" dirty="0"/>
              <a:t>Contact tracking &amp; follow-up</a:t>
            </a:r>
          </a:p>
          <a:p>
            <a:r>
              <a:rPr lang="en-US" dirty="0"/>
              <a:t>Motivational interviewing </a:t>
            </a:r>
          </a:p>
        </p:txBody>
      </p:sp>
      <p:sp>
        <p:nvSpPr>
          <p:cNvPr id="8" name="Text Placeholder 7"/>
          <p:cNvSpPr>
            <a:spLocks noGrp="1"/>
          </p:cNvSpPr>
          <p:nvPr>
            <p:ph type="body" sz="quarter" idx="3"/>
          </p:nvPr>
        </p:nvSpPr>
        <p:spPr/>
        <p:txBody>
          <a:bodyPr/>
          <a:lstStyle/>
          <a:p>
            <a:r>
              <a:rPr lang="en-US" dirty="0"/>
              <a:t>Index Testing</a:t>
            </a:r>
          </a:p>
        </p:txBody>
      </p:sp>
    </p:spTree>
    <p:extLst>
      <p:ext uri="{BB962C8B-B14F-4D97-AF65-F5344CB8AC3E}">
        <p14:creationId xmlns:p14="http://schemas.microsoft.com/office/powerpoint/2010/main" val="4767257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5073" y="1293719"/>
            <a:ext cx="6515100" cy="4324350"/>
          </a:xfrm>
          <a:prstGeom prst="rect">
            <a:avLst/>
          </a:prstGeom>
        </p:spPr>
      </p:pic>
    </p:spTree>
    <p:extLst>
      <p:ext uri="{BB962C8B-B14F-4D97-AF65-F5344CB8AC3E}">
        <p14:creationId xmlns:p14="http://schemas.microsoft.com/office/powerpoint/2010/main" val="12965753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12F9A-16AC-4464-B7D0-E8BDC36997F9}"/>
              </a:ext>
            </a:extLst>
          </p:cNvPr>
          <p:cNvSpPr>
            <a:spLocks noGrp="1"/>
          </p:cNvSpPr>
          <p:nvPr>
            <p:ph type="title"/>
          </p:nvPr>
        </p:nvSpPr>
        <p:spPr/>
        <p:txBody>
          <a:bodyPr/>
          <a:lstStyle/>
          <a:p>
            <a:pPr algn="ctr"/>
            <a:r>
              <a:rPr lang="en-US" b="1" dirty="0"/>
              <a:t>Reporting Case Study</a:t>
            </a:r>
          </a:p>
        </p:txBody>
      </p:sp>
      <p:sp>
        <p:nvSpPr>
          <p:cNvPr id="3" name="Content Placeholder 2">
            <a:extLst>
              <a:ext uri="{FF2B5EF4-FFF2-40B4-BE49-F238E27FC236}">
                <a16:creationId xmlns:a16="http://schemas.microsoft.com/office/drawing/2014/main" id="{41E48CAF-36C4-4FE9-B93C-CC993F45919E}"/>
              </a:ext>
            </a:extLst>
          </p:cNvPr>
          <p:cNvSpPr>
            <a:spLocks noGrp="1"/>
          </p:cNvSpPr>
          <p:nvPr>
            <p:ph idx="1"/>
          </p:nvPr>
        </p:nvSpPr>
        <p:spPr>
          <a:xfrm>
            <a:off x="1200152" y="1332089"/>
            <a:ext cx="10766070" cy="5204178"/>
          </a:xfrm>
        </p:spPr>
        <p:txBody>
          <a:bodyPr>
            <a:noAutofit/>
          </a:bodyPr>
          <a:lstStyle/>
          <a:p>
            <a:r>
              <a:rPr lang="en-US" sz="2400" dirty="0"/>
              <a:t>Fatima is a sex worker. She has five regular clients, a long-term boyfriend, and several nonregular clients. She also has a six-month old son. She tests HIV positive at a mobile testing site near where she works. She is offered index testing using a treat-and-test approach. Violence screening is done by the counselor, who determines there is no risk of violence. Fatima agrees to index testing and refers her boyfriend and her son, but not her clients because she is afraid of losing business. After talking about her partners and son, the counsellor also asks if Fatima would be willing to refer her friends and fellow sex workers (SNT). Fatima agrees and refers five sex workers. Fatima’s boyfriend and son come in for testing. All five of sex worker colleagues also come in for testing. Fatima’s boyfriend and son have been referred through index testing and should be counted as HTS_INDEX. The sex workers were recruited through SNT because they are social contacts of the index client and they should be counted as HTS_TST, but not as HTS_INDEX.</a:t>
            </a:r>
          </a:p>
        </p:txBody>
      </p:sp>
    </p:spTree>
    <p:extLst>
      <p:ext uri="{BB962C8B-B14F-4D97-AF65-F5344CB8AC3E}">
        <p14:creationId xmlns:p14="http://schemas.microsoft.com/office/powerpoint/2010/main" val="12173113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66B09-7327-4551-8DC5-8F32D98C86B0}"/>
              </a:ext>
            </a:extLst>
          </p:cNvPr>
          <p:cNvSpPr>
            <a:spLocks noGrp="1"/>
          </p:cNvSpPr>
          <p:nvPr>
            <p:ph type="title"/>
          </p:nvPr>
        </p:nvSpPr>
        <p:spPr/>
        <p:txBody>
          <a:bodyPr/>
          <a:lstStyle/>
          <a:p>
            <a:pPr algn="ctr"/>
            <a:r>
              <a:rPr lang="en-US" b="1" dirty="0"/>
              <a:t>SCENARIO 2: JOHN </a:t>
            </a:r>
          </a:p>
        </p:txBody>
      </p:sp>
      <p:sp>
        <p:nvSpPr>
          <p:cNvPr id="3" name="Content Placeholder 2">
            <a:extLst>
              <a:ext uri="{FF2B5EF4-FFF2-40B4-BE49-F238E27FC236}">
                <a16:creationId xmlns:a16="http://schemas.microsoft.com/office/drawing/2014/main" id="{ECE4BA4F-4D5A-4F6C-A907-537E00EE3865}"/>
              </a:ext>
            </a:extLst>
          </p:cNvPr>
          <p:cNvSpPr>
            <a:spLocks noGrp="1"/>
          </p:cNvSpPr>
          <p:nvPr>
            <p:ph idx="1"/>
          </p:nvPr>
        </p:nvSpPr>
        <p:spPr>
          <a:xfrm>
            <a:off x="819150" y="1368424"/>
            <a:ext cx="10515600" cy="5337175"/>
          </a:xfrm>
        </p:spPr>
        <p:txBody>
          <a:bodyPr>
            <a:normAutofit fontScale="32500" lnSpcReduction="20000"/>
          </a:bodyPr>
          <a:lstStyle/>
          <a:p>
            <a:r>
              <a:rPr lang="en-US" sz="9600" dirty="0"/>
              <a:t>John is a man who has sex with men in a small city. He tests HIV positive at a drop-in center. He is offered index testing using a treat-and-test </a:t>
            </a:r>
            <a:r>
              <a:rPr lang="en-US" sz="9600" dirty="0" err="1"/>
              <a:t>approach.The</a:t>
            </a:r>
            <a:r>
              <a:rPr lang="en-US" sz="9600" dirty="0"/>
              <a:t> counselor also conducts violence screening and determines there is no risk of violence. John says he has a long-term boyfriend and no other sexual partners. In actuality, he also has three other sexual partners, but he is afraid to tell this to the counselor. He agrees to index testing and refers his long-term boyfriend, who accepts the referral and gets tested. After talking about his boyfriend, the counsellor also asks John if he would be willing to refer his friends who may be at risk (SNT). John agrees. </a:t>
            </a:r>
            <a:endParaRPr lang="en-US" dirty="0"/>
          </a:p>
        </p:txBody>
      </p:sp>
    </p:spTree>
    <p:extLst>
      <p:ext uri="{BB962C8B-B14F-4D97-AF65-F5344CB8AC3E}">
        <p14:creationId xmlns:p14="http://schemas.microsoft.com/office/powerpoint/2010/main" val="24577087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Scenario 2 Cont’d</a:t>
            </a:r>
            <a:endParaRPr lang="en-US" dirty="0"/>
          </a:p>
        </p:txBody>
      </p:sp>
      <p:sp>
        <p:nvSpPr>
          <p:cNvPr id="3" name="Content Placeholder 2"/>
          <p:cNvSpPr>
            <a:spLocks noGrp="1"/>
          </p:cNvSpPr>
          <p:nvPr>
            <p:ph idx="1"/>
          </p:nvPr>
        </p:nvSpPr>
        <p:spPr>
          <a:xfrm>
            <a:off x="1200152" y="1600201"/>
            <a:ext cx="10529004" cy="4721577"/>
          </a:xfrm>
        </p:spPr>
        <p:txBody>
          <a:bodyPr/>
          <a:lstStyle/>
          <a:p>
            <a:r>
              <a:rPr lang="en-US" sz="2600" dirty="0"/>
              <a:t>The following week, George comes to the drop-in center and says he is John’s sexual partner and John recently disclosed to him that he is HIV positive, so he wants an HIV test. After another week, David comes in to the drop-in center and says he is John’s sexual partner and John referred him. The counsellor asks David if he knows John’s HIV status and David says no. Both John’s boyfriend and George can be counted as HTS_INDEX in this case. Although George was recruited through SNT, he can be counted as HTS_INDEX because he has reported a known exposure to someone with HIV as his reason for testing. David can also be counted as HTS_INDEX because although he does not know John’s (the index client’s) HIV status, the provider is aware that John is HIV positive.</a:t>
            </a:r>
          </a:p>
          <a:p>
            <a:endParaRPr lang="en-US" sz="2600" dirty="0"/>
          </a:p>
        </p:txBody>
      </p:sp>
    </p:spTree>
    <p:extLst>
      <p:ext uri="{BB962C8B-B14F-4D97-AF65-F5344CB8AC3E}">
        <p14:creationId xmlns:p14="http://schemas.microsoft.com/office/powerpoint/2010/main" val="3923896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9C262-D88E-4BF0-B704-5457F940FEE6}"/>
              </a:ext>
            </a:extLst>
          </p:cNvPr>
          <p:cNvSpPr>
            <a:spLocks noGrp="1"/>
          </p:cNvSpPr>
          <p:nvPr>
            <p:ph type="title"/>
          </p:nvPr>
        </p:nvSpPr>
        <p:spPr/>
        <p:txBody>
          <a:bodyPr/>
          <a:lstStyle/>
          <a:p>
            <a:pPr algn="ctr"/>
            <a:r>
              <a:rPr lang="en-US" dirty="0">
                <a:solidFill>
                  <a:srgbClr val="048DB8"/>
                </a:solidFill>
              </a:rPr>
              <a:t>What is social network strategy (SNS) for HTS?</a:t>
            </a:r>
            <a:endParaRPr lang="en-US" dirty="0"/>
          </a:p>
        </p:txBody>
      </p:sp>
      <p:sp>
        <p:nvSpPr>
          <p:cNvPr id="3" name="Content Placeholder 2">
            <a:extLst>
              <a:ext uri="{FF2B5EF4-FFF2-40B4-BE49-F238E27FC236}">
                <a16:creationId xmlns:a16="http://schemas.microsoft.com/office/drawing/2014/main" id="{F91DDAA9-67A8-4779-9190-FD4933EA9571}"/>
              </a:ext>
            </a:extLst>
          </p:cNvPr>
          <p:cNvSpPr>
            <a:spLocks noGrp="1"/>
          </p:cNvSpPr>
          <p:nvPr>
            <p:ph idx="1"/>
          </p:nvPr>
        </p:nvSpPr>
        <p:spPr>
          <a:xfrm>
            <a:off x="1200152" y="1600201"/>
            <a:ext cx="10585448" cy="4890910"/>
          </a:xfrm>
        </p:spPr>
        <p:txBody>
          <a:bodyPr>
            <a:normAutofit fontScale="70000" lnSpcReduction="20000"/>
          </a:bodyPr>
          <a:lstStyle/>
          <a:p>
            <a:r>
              <a:rPr lang="en-US" sz="3900" dirty="0"/>
              <a:t>A social network refers to a group of individuals linked by a common set of relationships or behaviors and includes sexual and drug-injecting partners as well as social contacts. </a:t>
            </a:r>
          </a:p>
          <a:p>
            <a:r>
              <a:rPr lang="en-US" sz="3900" dirty="0"/>
              <a:t>One strategy for reaching and providing HTS to persons with undiagnosed HIV infection is the use of social networks. </a:t>
            </a:r>
          </a:p>
          <a:p>
            <a:r>
              <a:rPr lang="en-US" sz="3900" dirty="0"/>
              <a:t>The social network approach has proven to be a viable recruitment strategy for reaching people beyond current partners</a:t>
            </a:r>
          </a:p>
          <a:p>
            <a:r>
              <a:rPr lang="en-US" sz="3900" dirty="0"/>
              <a:t>Enlisting HIV-positive or high-risk HIV-negative persons (i.e., recruiters) to encourage people in their network (i.e., network members) to be tested for HIV may provide an efficient and effective route to accessing individuals who are infected, or at very high risk for becoming infected, with HIV and linking them to services [originally developed by Jordan and colleagues (3)]. </a:t>
            </a:r>
          </a:p>
          <a:p>
            <a:pPr marL="0" indent="0">
              <a:buNone/>
            </a:pPr>
            <a:endParaRPr lang="en-US" dirty="0"/>
          </a:p>
          <a:p>
            <a:endParaRPr lang="en-US" dirty="0"/>
          </a:p>
        </p:txBody>
      </p:sp>
    </p:spTree>
    <p:extLst>
      <p:ext uri="{BB962C8B-B14F-4D97-AF65-F5344CB8AC3E}">
        <p14:creationId xmlns:p14="http://schemas.microsoft.com/office/powerpoint/2010/main" val="8107007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39E477-088D-487D-A482-1547B74FD154}" type="slidenum">
              <a:rPr lang="en-US" smtClean="0"/>
              <a:t>40</a:t>
            </a:fld>
            <a:endParaRPr lang="en-US"/>
          </a:p>
        </p:txBody>
      </p:sp>
      <p:sp>
        <p:nvSpPr>
          <p:cNvPr id="6" name="Content Placeholder 5"/>
          <p:cNvSpPr>
            <a:spLocks noGrp="1"/>
          </p:cNvSpPr>
          <p:nvPr>
            <p:ph idx="4294967295"/>
          </p:nvPr>
        </p:nvSpPr>
        <p:spPr>
          <a:xfrm>
            <a:off x="0" y="1549400"/>
            <a:ext cx="11677650" cy="4725988"/>
          </a:xfrm>
        </p:spPr>
        <p:txBody>
          <a:bodyPr/>
          <a:lstStyle/>
          <a:p>
            <a:endParaRPr lang="en-US" dirty="0"/>
          </a:p>
          <a:p>
            <a:endParaRPr lang="en-US" dirty="0"/>
          </a:p>
          <a:p>
            <a:endParaRPr lang="en-US" dirty="0"/>
          </a:p>
          <a:p>
            <a:pPr marL="0" indent="0">
              <a:buNone/>
            </a:pPr>
            <a:endParaRPr lang="en-US" dirty="0"/>
          </a:p>
          <a:p>
            <a:pPr marL="0" indent="0">
              <a:buNone/>
            </a:pPr>
            <a:r>
              <a:rPr lang="en-US" dirty="0"/>
              <a:t>                                                  Questions?</a:t>
            </a:r>
          </a:p>
        </p:txBody>
      </p:sp>
    </p:spTree>
    <p:extLst>
      <p:ext uri="{BB962C8B-B14F-4D97-AF65-F5344CB8AC3E}">
        <p14:creationId xmlns:p14="http://schemas.microsoft.com/office/powerpoint/2010/main" val="1474527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9AF36-BE8D-4D0E-AA2D-D653AA44143D}"/>
              </a:ext>
            </a:extLst>
          </p:cNvPr>
          <p:cNvSpPr>
            <a:spLocks noGrp="1"/>
          </p:cNvSpPr>
          <p:nvPr>
            <p:ph type="title"/>
          </p:nvPr>
        </p:nvSpPr>
        <p:spPr/>
        <p:txBody>
          <a:bodyPr/>
          <a:lstStyle/>
          <a:p>
            <a:pPr algn="ctr"/>
            <a:r>
              <a:rPr lang="en-US" dirty="0">
                <a:solidFill>
                  <a:srgbClr val="048DB8"/>
                </a:solidFill>
              </a:rPr>
              <a:t>What is social network strategy (SNS) for HTS?</a:t>
            </a:r>
            <a:endParaRPr lang="en-US" dirty="0"/>
          </a:p>
        </p:txBody>
      </p:sp>
      <p:sp>
        <p:nvSpPr>
          <p:cNvPr id="3" name="Content Placeholder 2">
            <a:extLst>
              <a:ext uri="{FF2B5EF4-FFF2-40B4-BE49-F238E27FC236}">
                <a16:creationId xmlns:a16="http://schemas.microsoft.com/office/drawing/2014/main" id="{B39C67A2-445B-4C7C-92FD-190B511E5EC2}"/>
              </a:ext>
            </a:extLst>
          </p:cNvPr>
          <p:cNvSpPr>
            <a:spLocks noGrp="1"/>
          </p:cNvSpPr>
          <p:nvPr>
            <p:ph idx="1"/>
          </p:nvPr>
        </p:nvSpPr>
        <p:spPr/>
        <p:txBody>
          <a:bodyPr/>
          <a:lstStyle/>
          <a:p>
            <a:r>
              <a:rPr lang="en-US" dirty="0"/>
              <a:t>Social network-based HIV testing approaches are an extension of HIV partner services.</a:t>
            </a:r>
          </a:p>
          <a:p>
            <a:r>
              <a:rPr lang="en-US" dirty="0"/>
              <a:t>All members of key populations newly diagnosed with HIV can be offered voluntary partner services, including social network-based approaches where appropriate, at the time of diagnosis and periodically thereafter; clients’ willingness to accept partner services may change over time, or they may have new partners</a:t>
            </a:r>
          </a:p>
          <a:p>
            <a:endParaRPr lang="en-US" dirty="0"/>
          </a:p>
        </p:txBody>
      </p:sp>
    </p:spTree>
    <p:extLst>
      <p:ext uri="{BB962C8B-B14F-4D97-AF65-F5344CB8AC3E}">
        <p14:creationId xmlns:p14="http://schemas.microsoft.com/office/powerpoint/2010/main" val="1803766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247" y="365760"/>
            <a:ext cx="10255265" cy="925158"/>
          </a:xfrm>
        </p:spPr>
        <p:txBody>
          <a:bodyPr/>
          <a:lstStyle/>
          <a:p>
            <a:pPr algn="ctr"/>
            <a:r>
              <a:rPr lang="en-US" b="1" dirty="0">
                <a:solidFill>
                  <a:srgbClr val="048DB8"/>
                </a:solidFill>
              </a:rPr>
              <a:t>Social Network Strategy</a:t>
            </a:r>
            <a:endParaRPr lang="en-US" b="1" dirty="0"/>
          </a:p>
        </p:txBody>
      </p:sp>
      <p:graphicFrame>
        <p:nvGraphicFramePr>
          <p:cNvPr id="4" name="Diagram 3"/>
          <p:cNvGraphicFramePr/>
          <p:nvPr>
            <p:extLst>
              <p:ext uri="{D42A27DB-BD31-4B8C-83A1-F6EECF244321}">
                <p14:modId xmlns:p14="http://schemas.microsoft.com/office/powerpoint/2010/main" val="2617254720"/>
              </p:ext>
            </p:extLst>
          </p:nvPr>
        </p:nvGraphicFramePr>
        <p:xfrm>
          <a:off x="1501421" y="1546578"/>
          <a:ext cx="9810045" cy="5015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26209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263C2-7C94-4816-876B-CC0CD0B981F4}"/>
              </a:ext>
            </a:extLst>
          </p:cNvPr>
          <p:cNvSpPr>
            <a:spLocks noGrp="1"/>
          </p:cNvSpPr>
          <p:nvPr>
            <p:ph type="title"/>
          </p:nvPr>
        </p:nvSpPr>
        <p:spPr/>
        <p:txBody>
          <a:bodyPr/>
          <a:lstStyle/>
          <a:p>
            <a:pPr algn="ctr"/>
            <a:r>
              <a:rPr lang="en-US" dirty="0">
                <a:solidFill>
                  <a:srgbClr val="048DB8"/>
                </a:solidFill>
              </a:rPr>
              <a:t>Social Network Strategy</a:t>
            </a:r>
            <a:endParaRPr lang="en-US" dirty="0"/>
          </a:p>
        </p:txBody>
      </p:sp>
      <p:sp>
        <p:nvSpPr>
          <p:cNvPr id="3" name="Content Placeholder 2">
            <a:extLst>
              <a:ext uri="{FF2B5EF4-FFF2-40B4-BE49-F238E27FC236}">
                <a16:creationId xmlns:a16="http://schemas.microsoft.com/office/drawing/2014/main" id="{5D45BF92-910D-41F2-9D2B-81371CD4426A}"/>
              </a:ext>
            </a:extLst>
          </p:cNvPr>
          <p:cNvSpPr>
            <a:spLocks noGrp="1"/>
          </p:cNvSpPr>
          <p:nvPr>
            <p:ph idx="1"/>
          </p:nvPr>
        </p:nvSpPr>
        <p:spPr>
          <a:xfrm>
            <a:off x="1200152" y="1600201"/>
            <a:ext cx="10991848" cy="5026377"/>
          </a:xfrm>
        </p:spPr>
        <p:txBody>
          <a:bodyPr>
            <a:normAutofit fontScale="85000" lnSpcReduction="10000"/>
          </a:bodyPr>
          <a:lstStyle/>
          <a:p>
            <a:r>
              <a:rPr lang="en-US" sz="3300" dirty="0"/>
              <a:t>Social network-based approaches can be particularly helpful where clients from key populations have been reluctant to take up the offer of index testing services because it requires disclosing their partners to providers, or for fear of stigma, discrimination or prosecution.</a:t>
            </a:r>
          </a:p>
          <a:p>
            <a:r>
              <a:rPr lang="en-US" sz="3300" dirty="0"/>
              <a:t>It is a programmatic, peer-driven, recruitment strategy to reach the highest risk persons who may be infected but unaware of their status.</a:t>
            </a:r>
          </a:p>
          <a:p>
            <a:r>
              <a:rPr lang="en-US" sz="3300" dirty="0"/>
              <a:t> This technique is accomplished by enlisting newly and previously diagnosed HIV-positive and high-risk HIV negative recruiters on an ongoing basis and providing HTS to people in their networks. This type of strategy facilitates expansion and penetration of testing within networks</a:t>
            </a:r>
            <a:r>
              <a:rPr lang="en-US" dirty="0"/>
              <a:t>.</a:t>
            </a:r>
          </a:p>
        </p:txBody>
      </p:sp>
    </p:spTree>
    <p:extLst>
      <p:ext uri="{BB962C8B-B14F-4D97-AF65-F5344CB8AC3E}">
        <p14:creationId xmlns:p14="http://schemas.microsoft.com/office/powerpoint/2010/main" val="1202711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4518" y="420575"/>
            <a:ext cx="8836869" cy="760675"/>
          </a:xfrm>
        </p:spPr>
        <p:txBody>
          <a:bodyPr>
            <a:normAutofit fontScale="90000"/>
          </a:bodyPr>
          <a:lstStyle/>
          <a:p>
            <a:pPr algn="ctr"/>
            <a:r>
              <a:rPr lang="en-US" dirty="0">
                <a:solidFill>
                  <a:srgbClr val="048DB8"/>
                </a:solidFill>
              </a:rPr>
              <a:t>SNS Implementation – Four Phases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27091256"/>
              </p:ext>
            </p:extLst>
          </p:nvPr>
        </p:nvGraphicFramePr>
        <p:xfrm>
          <a:off x="1365956" y="1512711"/>
          <a:ext cx="9731021" cy="39199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U-Turn Arrow 4"/>
          <p:cNvSpPr/>
          <p:nvPr/>
        </p:nvSpPr>
        <p:spPr>
          <a:xfrm rot="10800000">
            <a:off x="4147928" y="4850294"/>
            <a:ext cx="5139506" cy="813007"/>
          </a:xfrm>
          <a:prstGeom prst="uturnArrow">
            <a:avLst>
              <a:gd name="adj1" fmla="val 36410"/>
              <a:gd name="adj2" fmla="val 25000"/>
              <a:gd name="adj3" fmla="val 39670"/>
              <a:gd name="adj4" fmla="val 43750"/>
              <a:gd name="adj5" fmla="val 100000"/>
            </a:avLst>
          </a:prstGeom>
          <a:solidFill>
            <a:srgbClr val="42B0D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17159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92024" y="776577"/>
            <a:ext cx="9692640" cy="826936"/>
          </a:xfrm>
        </p:spPr>
        <p:txBody>
          <a:bodyPr>
            <a:normAutofit/>
          </a:bodyPr>
          <a:lstStyle/>
          <a:p>
            <a:r>
              <a:rPr lang="en-US" sz="4800" dirty="0">
                <a:solidFill>
                  <a:srgbClr val="048DB8"/>
                </a:solidFill>
              </a:rPr>
              <a:t>Recruiters should be:</a:t>
            </a:r>
            <a:endParaRPr lang="en-US" dirty="0">
              <a:solidFill>
                <a:srgbClr val="048DB8"/>
              </a:solidFill>
            </a:endParaRPr>
          </a:p>
        </p:txBody>
      </p:sp>
      <p:graphicFrame>
        <p:nvGraphicFramePr>
          <p:cNvPr id="7" name="Diagram 6"/>
          <p:cNvGraphicFramePr/>
          <p:nvPr>
            <p:extLst>
              <p:ext uri="{D42A27DB-BD31-4B8C-83A1-F6EECF244321}">
                <p14:modId xmlns:p14="http://schemas.microsoft.com/office/powerpoint/2010/main" val="2098934095"/>
              </p:ext>
            </p:extLst>
          </p:nvPr>
        </p:nvGraphicFramePr>
        <p:xfrm>
          <a:off x="1704622" y="1603513"/>
          <a:ext cx="8477956" cy="49317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ounded Rectangle 7"/>
          <p:cNvSpPr/>
          <p:nvPr/>
        </p:nvSpPr>
        <p:spPr>
          <a:xfrm>
            <a:off x="1162755" y="154135"/>
            <a:ext cx="6468533" cy="722165"/>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400" dirty="0"/>
              <a:t>Phase 1: Identify Recruiter  </a:t>
            </a:r>
          </a:p>
        </p:txBody>
      </p:sp>
    </p:spTree>
    <p:extLst>
      <p:ext uri="{BB962C8B-B14F-4D97-AF65-F5344CB8AC3E}">
        <p14:creationId xmlns:p14="http://schemas.microsoft.com/office/powerpoint/2010/main" val="1645776029"/>
      </p:ext>
    </p:extLst>
  </p:cSld>
  <p:clrMapOvr>
    <a:masterClrMapping/>
  </p:clrMapOvr>
</p:sld>
</file>

<file path=ppt/theme/theme1.xml><?xml version="1.0" encoding="utf-8"?>
<a:theme xmlns:a="http://schemas.openxmlformats.org/drawingml/2006/main" name="NASC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ASCP" id="{999679D7-29E2-4263-A303-AD3ED09FB68E}" vid="{363D815C-42E1-4426-8C54-588D226EE5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NASCP</Template>
  <TotalTime>181</TotalTime>
  <Words>4950</Words>
  <Application>Microsoft Office PowerPoint</Application>
  <PresentationFormat>Widescreen</PresentationFormat>
  <Paragraphs>384</Paragraphs>
  <Slides>40</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Courier New</vt:lpstr>
      <vt:lpstr>Verdana</vt:lpstr>
      <vt:lpstr>Wingdings</vt:lpstr>
      <vt:lpstr>NASCP</vt:lpstr>
      <vt:lpstr>Social Network Strategy</vt:lpstr>
      <vt:lpstr>What is social network strategy (SNS) for HTS?</vt:lpstr>
      <vt:lpstr>What is social network strategy (SNS) for HTS?</vt:lpstr>
      <vt:lpstr>What is social network strategy (SNS) for HTS?</vt:lpstr>
      <vt:lpstr>What is social network strategy (SNS) for HTS?</vt:lpstr>
      <vt:lpstr>Social Network Strategy</vt:lpstr>
      <vt:lpstr>Social Network Strategy</vt:lpstr>
      <vt:lpstr>SNS Implementation – Four Phases</vt:lpstr>
      <vt:lpstr>Recruiters should be:</vt:lpstr>
      <vt:lpstr>Two ways to find recruiters</vt:lpstr>
      <vt:lpstr>Phase 1: Identify Recruiter  </vt:lpstr>
      <vt:lpstr>Coaching includes:</vt:lpstr>
      <vt:lpstr>Recruitment Instruction Sheet (SNS-Form A)</vt:lpstr>
      <vt:lpstr>Phase 2:Orientation, Interview, and Coaching</vt:lpstr>
      <vt:lpstr>PowerPoint Presentation</vt:lpstr>
      <vt:lpstr>Phase 3: Recruitment of Network Members</vt:lpstr>
      <vt:lpstr>PowerPoint Presentation</vt:lpstr>
      <vt:lpstr>Recruitment Tracking Tools</vt:lpstr>
      <vt:lpstr>Recruitment Tracking Tools</vt:lpstr>
      <vt:lpstr>Recruitment Tracking Tools</vt:lpstr>
      <vt:lpstr>PowerPoint Presentation</vt:lpstr>
      <vt:lpstr>PowerPoint Presentation</vt:lpstr>
      <vt:lpstr>PowerPoint Presentation</vt:lpstr>
      <vt:lpstr>SNS Coaching Guide </vt:lpstr>
      <vt:lpstr>SNS Coaching Guide </vt:lpstr>
      <vt:lpstr>PowerPoint Presentation</vt:lpstr>
      <vt:lpstr>SNS Coaching Guide </vt:lpstr>
      <vt:lpstr>Programs Planning to use SNT Should:</vt:lpstr>
      <vt:lpstr>Planning and initiating the program</vt:lpstr>
      <vt:lpstr>Planning and initiating the program</vt:lpstr>
      <vt:lpstr>Promoting the Program</vt:lpstr>
      <vt:lpstr>PowerPoint Presentation</vt:lpstr>
      <vt:lpstr>Ensure fidelity to both index testing &amp; SNS models</vt:lpstr>
      <vt:lpstr>Operational Considerations</vt:lpstr>
      <vt:lpstr>What’s the difference between SNS &amp; Index</vt:lpstr>
      <vt:lpstr>PowerPoint Presentation</vt:lpstr>
      <vt:lpstr>Reporting Case Study</vt:lpstr>
      <vt:lpstr>SCENARIO 2: JOHN </vt:lpstr>
      <vt:lpstr>Scenario 2 Cont’d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COMMUNICATION</dc:title>
  <dc:creator>SABINA AIKI</dc:creator>
  <cp:lastModifiedBy>IMA JOHN-DADA</cp:lastModifiedBy>
  <cp:revision>20</cp:revision>
  <dcterms:created xsi:type="dcterms:W3CDTF">2018-02-23T12:35:59Z</dcterms:created>
  <dcterms:modified xsi:type="dcterms:W3CDTF">2023-03-10T01:39:38Z</dcterms:modified>
</cp:coreProperties>
</file>