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99" r:id="rId3"/>
    <p:sldId id="329" r:id="rId4"/>
    <p:sldId id="400" r:id="rId5"/>
    <p:sldId id="409" r:id="rId6"/>
    <p:sldId id="323" r:id="rId7"/>
    <p:sldId id="324" r:id="rId8"/>
    <p:sldId id="325" r:id="rId9"/>
    <p:sldId id="326" r:id="rId10"/>
    <p:sldId id="410" r:id="rId11"/>
    <p:sldId id="40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2465" autoAdjust="0"/>
  </p:normalViewPr>
  <p:slideViewPr>
    <p:cSldViewPr>
      <p:cViewPr>
        <p:scale>
          <a:sx n="79" d="100"/>
          <a:sy n="79" d="100"/>
        </p:scale>
        <p:origin x="-1096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68EC-1D2C-364B-A7F7-640724F00DB4}" type="datetimeFigureOut">
              <a:rPr lang="en-US" smtClean="0"/>
              <a:t>17/07/13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7071B-1FBD-4E47-B7B8-90E54CFC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0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8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Signals a big shift away from one-size</a:t>
            </a:r>
            <a:r>
              <a:rPr lang="en-US" baseline="0" dirty="0" smtClean="0"/>
              <a:t> fits all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3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On the left – key point</a:t>
            </a:r>
            <a:r>
              <a:rPr lang="en-ZA" baseline="0" dirty="0" smtClean="0"/>
              <a:t> and on the right exact narrative from guidelines.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 smtClean="0"/>
              <a:t>In 2017 WHO considerations for differentiated ART delivery for family populations (which includes pregnant and breastfeeding women) removed exclusion from stable client.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5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On the left – key point</a:t>
            </a:r>
            <a:r>
              <a:rPr lang="en-ZA" baseline="0" dirty="0" smtClean="0"/>
              <a:t> and on the right exact narrative from guidelines.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On the left – key point</a:t>
            </a:r>
            <a:r>
              <a:rPr lang="en-ZA" baseline="0" dirty="0" smtClean="0"/>
              <a:t> and on the right exact narrative from guidelines.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On the left – key point</a:t>
            </a:r>
            <a:r>
              <a:rPr lang="en-ZA" baseline="0" dirty="0" smtClean="0"/>
              <a:t> and on the right exact narrative from guidelines.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On the left – key point</a:t>
            </a:r>
            <a:r>
              <a:rPr lang="en-ZA" baseline="0" dirty="0" smtClean="0"/>
              <a:t> and on the right exact narrative from guidelines.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6804248" y="6505599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www.differentiatedcare.org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876256" y="6505599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www.differentiatedcare.org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76256" y="6505599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www.differentiatedcare.org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76256" y="6505599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www.differentiatedcare.org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876256" y="6505599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www.differentiatedcare.org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876256" y="6505599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www.differentiatedcare.org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983" y="2492896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Recommendations from the </a:t>
            </a:r>
            <a:r>
              <a:rPr lang="en-US" sz="4000" b="1" i="1" dirty="0" smtClean="0"/>
              <a:t>2016 WHO Guidelines</a:t>
            </a:r>
            <a:r>
              <a:rPr lang="en-US" sz="4000" b="1" dirty="0" smtClean="0"/>
              <a:t> on differentiated ART delivery</a:t>
            </a:r>
            <a:endParaRPr lang="en-US" sz="4000" b="1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88640"/>
            <a:ext cx="3795195" cy="861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4522" y="66371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7-07-13 at 15.48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12776"/>
            <a:ext cx="4927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3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6-07-11 at 1.12.28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2" r="18829" b="7800"/>
          <a:stretch/>
        </p:blipFill>
        <p:spPr>
          <a:xfrm>
            <a:off x="1149781" y="332656"/>
            <a:ext cx="7832231" cy="839879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455" y="3376893"/>
            <a:ext cx="4304034" cy="8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58102"/>
            <a:ext cx="45529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612" y="2600908"/>
            <a:ext cx="69847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Not just </a:t>
            </a:r>
            <a:r>
              <a:rPr lang="en-US" sz="3800" b="1" i="1" dirty="0" smtClean="0"/>
              <a:t>what</a:t>
            </a:r>
            <a:r>
              <a:rPr lang="en-US" sz="3800" dirty="0" smtClean="0"/>
              <a:t> and </a:t>
            </a:r>
            <a:r>
              <a:rPr lang="en-US" sz="3800" b="1" i="1" dirty="0" smtClean="0"/>
              <a:t>when</a:t>
            </a:r>
            <a:r>
              <a:rPr lang="en-US" sz="3800" dirty="0" smtClean="0"/>
              <a:t> </a:t>
            </a:r>
            <a:br>
              <a:rPr lang="en-US" sz="3800" dirty="0" smtClean="0"/>
            </a:br>
            <a:r>
              <a:rPr lang="en-US" sz="3800" dirty="0" smtClean="0"/>
              <a:t>to start BUT </a:t>
            </a:r>
            <a:r>
              <a:rPr lang="en-US" sz="3800" b="1" i="1" dirty="0" smtClean="0"/>
              <a:t>HOW</a:t>
            </a:r>
            <a:endParaRPr lang="en-US" sz="3800" b="1" i="1" dirty="0"/>
          </a:p>
        </p:txBody>
      </p:sp>
      <p:pic>
        <p:nvPicPr>
          <p:cNvPr id="6" name="Content Placeholder 5" descr="Screen Shot 2017-03-08 at 10.13.02 AM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552" r="-44552"/>
          <a:stretch>
            <a:fillRect/>
          </a:stretch>
        </p:blipFill>
        <p:spPr>
          <a:xfrm>
            <a:off x="2267744" y="1484784"/>
            <a:ext cx="8768316" cy="482223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9278"/>
            <a:ext cx="3816424" cy="317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8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27168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Diversity of care </a:t>
            </a:r>
            <a:br>
              <a:rPr lang="en-US" sz="3800" b="1" dirty="0" smtClean="0"/>
            </a:br>
            <a:r>
              <a:rPr lang="en-US" sz="3800" b="1" dirty="0" smtClean="0"/>
              <a:t>needs for PLHIV</a:t>
            </a:r>
            <a:endParaRPr lang="en-US" sz="3800" b="1" dirty="0"/>
          </a:p>
        </p:txBody>
      </p:sp>
      <p:pic>
        <p:nvPicPr>
          <p:cNvPr id="4" name="Picture 3" descr="Screen Shot 2016-02-03 at 2.43.5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60848"/>
            <a:ext cx="8604448" cy="28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“Key </a:t>
            </a:r>
            <a:r>
              <a:rPr lang="en-US" sz="3800" b="1" dirty="0"/>
              <a:t>factors in differentiated approaches to HIV </a:t>
            </a:r>
            <a:r>
              <a:rPr lang="en-US" sz="3800" b="1" dirty="0" smtClean="0"/>
              <a:t>care”</a:t>
            </a:r>
            <a:endParaRPr lang="en-US" sz="3800" b="1" dirty="0"/>
          </a:p>
        </p:txBody>
      </p:sp>
      <p:pic>
        <p:nvPicPr>
          <p:cNvPr id="4" name="Content Placeholder 3" descr="Screen Shot 2017-03-08 at 10.14.03 A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8" r="-1898"/>
          <a:stretch>
            <a:fillRect/>
          </a:stretch>
        </p:blipFill>
        <p:spPr>
          <a:xfrm>
            <a:off x="827584" y="148478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1325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800" b="1" dirty="0"/>
              <a:t>Definition of stable patient</a:t>
            </a:r>
            <a:endParaRPr lang="en-GB" sz="3800" b="1" dirty="0"/>
          </a:p>
        </p:txBody>
      </p:sp>
      <p:pic>
        <p:nvPicPr>
          <p:cNvPr id="4" name="Picture 3" descr="Screen Shot 2016-07-11 at 1.13.25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6"/>
          <a:stretch/>
        </p:blipFill>
        <p:spPr>
          <a:xfrm>
            <a:off x="4716015" y="2188628"/>
            <a:ext cx="4032449" cy="29685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32" y="1440778"/>
            <a:ext cx="4129383" cy="49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27584" y="4653136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0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block recommendations</a:t>
            </a:r>
            <a:endParaRPr lang="en-US" b="1" dirty="0"/>
          </a:p>
        </p:txBody>
      </p:sp>
      <p:pic>
        <p:nvPicPr>
          <p:cNvPr id="4" name="Content Placeholder 3" descr="Screen Shot 2016-07-11 at 12.56.0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409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7-11 at 12.57.54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6"/>
          <a:stretch/>
        </p:blipFill>
        <p:spPr>
          <a:xfrm>
            <a:off x="1187624" y="188640"/>
            <a:ext cx="7685700" cy="1080120"/>
          </a:xfr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89107"/>
            <a:ext cx="4618180" cy="34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248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1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7-11 at 1.02.54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76" b="-12584"/>
          <a:stretch/>
        </p:blipFill>
        <p:spPr>
          <a:xfrm>
            <a:off x="1331640" y="188640"/>
            <a:ext cx="7248620" cy="12241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629" y="1859084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48524"/>
            <a:ext cx="4706109" cy="41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8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6-07-11 at 1.06.58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7" b="-11161"/>
          <a:stretch/>
        </p:blipFill>
        <p:spPr>
          <a:xfrm>
            <a:off x="1187624" y="260648"/>
            <a:ext cx="7815950" cy="9116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402" y="2035522"/>
            <a:ext cx="3933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133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5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145</Words>
  <Application>Microsoft Macintosh PowerPoint</Application>
  <PresentationFormat>On-screen Show (4:3)</PresentationFormat>
  <Paragraphs>21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Recommendations from the 2016 WHO Guidelines on differentiated ART delivery</vt:lpstr>
      <vt:lpstr>Not just what and when  to start BUT HOW</vt:lpstr>
      <vt:lpstr>Diversity of care  needs for PLHIV</vt:lpstr>
      <vt:lpstr>“Key factors in differentiated approaches to HIV care”</vt:lpstr>
      <vt:lpstr>Definition of stable patient</vt:lpstr>
      <vt:lpstr>Building block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186</cp:revision>
  <dcterms:created xsi:type="dcterms:W3CDTF">2015-07-06T08:16:27Z</dcterms:created>
  <dcterms:modified xsi:type="dcterms:W3CDTF">2017-07-13T13:49:52Z</dcterms:modified>
</cp:coreProperties>
</file>