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A393-9B7F-5045-80E5-8A0160C31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FE05B-AC84-7F4C-BDD7-98B636D09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99BE-C0CA-E840-8F00-6F6C5D1B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8A124-856C-804F-A34C-B8878FA5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CF50-022A-834B-B67D-00580638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5DA4-C9F7-A94F-BB2D-CACFF480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9C31A-6088-B843-BE57-A8929FF2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B7BB-FC27-2B4D-8B82-CA482C8C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B8C9A-5531-9D4F-BA6A-BB50DEC8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E3ADF-CB3A-7244-B1A4-B9254F5D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31B3C-85B6-9442-8FDC-90B6BD89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5C50A-0E91-3F48-B788-F5B8A1E03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CB294-47EF-B44B-B005-4B013ED3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D0AE-4F41-E24C-8C49-E5DF5423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5702-BB6D-1A4F-A42C-1CD82876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C06A-976B-404E-A6FF-4751D2BAD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9E57-74E5-B74E-B0B9-7A297DB3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DE46-ECEB-124E-87A1-265F4129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3AC9-42FF-8E42-BD8A-924A7EBC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3BDA3-F287-6E42-A959-39790EB1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0804-F42A-BD49-B899-F713344B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3CA8-C7FD-FB41-9D9A-FE5C701E1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0B722-8636-C744-AB87-70B7DA01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3417-8A33-5C44-B61E-43B84114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ACC4-841E-4A4A-8D0B-3B7F687F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0F29-96BE-FF48-97FE-A7FF59F0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B080-7C2C-D542-85BB-4F97B3EF3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A2319-AD9B-EC41-A953-234E4CFA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C6643-65EC-394D-A6FD-B3600249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89E59-49A1-8B46-86F8-45C271E3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FB47-5D2E-C14F-8C9B-E8A7C8BE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BDB4-5833-E444-A508-4B490CA0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D206D-794A-D643-BD7B-8C6F801E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45E69-632E-A542-8C47-4FC683EB9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D3037-1A5D-5743-B34E-A8EBF39BD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28A10-D265-4146-B138-1FBF266BB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3E1CE-AE9E-6C4E-887C-D254498A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18E2A-3DB2-E641-9624-C5DD7A8A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C59924-502A-6F4F-A1B5-E3A3740C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F429-4CD1-EC47-9EEC-C71056C0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88BA0-730B-1345-AD71-FCA29396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E844E-D6F6-E643-A242-E4F05EF5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99304-22F0-2849-988D-9942FC06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4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F1E0B-5B1B-864B-965F-F717C6DD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9749A-88B8-7347-831E-12D0D2D3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7C03D-D54E-C943-86EB-D7536300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3315-3D6D-8744-9F15-F4472805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95B3-3E5D-D64D-8061-D099AF25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B59FC-8A84-B84E-A095-CCDE650E4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5719D-B5BF-1543-BA9A-8A1F86C4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B2984-7A5B-BA4D-9C45-B112BFBA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FF892-F207-6042-A359-775F642A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2E2B-80B3-FC41-988A-044A320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816E4-D910-2342-B03C-5056702DA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C63C0-C86F-9945-B8F3-9907F0528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B2744-8708-1746-96D5-4BD5AD39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1617C-A663-3643-B4F4-D00F1696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973C-2F1B-7B4B-BD86-E1D256A3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4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262C3-A6CB-BA43-A01B-CDBCCBAC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4C179-1D5C-7E49-BB24-2959F82EC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C7AAC-9165-C34C-A749-4C20C901A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3E44-736D-CB4E-AC8B-4BFC21E72D53}" type="datetimeFigureOut">
              <a:rPr lang="en-US" smtClean="0"/>
              <a:t>7/22/19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EA87-CEA0-434D-BE90-6CEDB91FA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6177E-399B-FD47-8023-885F4E7DD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7B18-C81E-7B40-A04A-6B6F58229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0AB5-F2B0-7F40-869C-9606A330D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B329-247B-D846-ADC4-672C4B7A0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5F455-10F4-E34B-AFB0-3E3013208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4A4A-2421-5B45-9831-C18EF79D1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1272B-E740-BD42-ABBB-0129D3E92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875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D923-C58F-D240-BBE2-48A21EC1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0F2A2-7893-8648-8C65-8C3917AE4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727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1A6A-7153-534E-B62A-F058C290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74842-8AFA-C843-B2AD-581C75424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7AA15-FB33-8749-9864-7EE24DFD2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062" y="3984263"/>
            <a:ext cx="3023108" cy="286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A4B11-933D-644A-9730-A478926B6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516" y="3614290"/>
            <a:ext cx="3854844" cy="3243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1C64CC-9D3A-B545-8454-1C5F78821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803" y="1508761"/>
            <a:ext cx="3170796" cy="2657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FD718F-F3EF-C642-822A-E3B7BF899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062" y="972734"/>
            <a:ext cx="2976714" cy="30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0AC6-D6AA-4640-BCED-FBBD89F90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54184E-3E3F-3940-BC69-665788EC3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2825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FB80-138F-BB45-8357-14F5FC27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7AFAC-36CC-3945-943B-1E5BA38D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41" y="0"/>
            <a:ext cx="11578856" cy="6874946"/>
          </a:xfrm>
        </p:spPr>
      </p:pic>
    </p:spTree>
    <p:extLst>
      <p:ext uri="{BB962C8B-B14F-4D97-AF65-F5344CB8AC3E}">
        <p14:creationId xmlns:p14="http://schemas.microsoft.com/office/powerpoint/2010/main" val="42580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78E2-2A7C-F141-A85E-11908B00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7A13D2-7539-F54F-BDBF-FCEB9535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9466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2C58-4A35-5144-8395-4DC688DF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DA7CD-6321-AA47-B064-7EF694F7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4936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F475-AA8C-5F47-A2AD-F0AAC803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674A8-8B68-F942-9332-3FBD0A961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7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112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E36E-5786-C842-AA0E-2827DF1D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BFBB-4025-EA49-9C9B-34D246D1F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245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7BDD7-2DEB-CA46-8784-B558E660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8AEF16-53E2-6744-BA04-F029DD549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913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9D1D-AC56-ED47-821D-F09E18B3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B94F08-7137-C142-91F8-1D1F19885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CD5BBA-82B4-4040-ACAD-F35702F84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95" t="60330" r="79810" b="32012"/>
          <a:stretch/>
        </p:blipFill>
        <p:spPr>
          <a:xfrm>
            <a:off x="1233375" y="2832270"/>
            <a:ext cx="2828261" cy="257444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B89571E-E538-A64D-9F6F-486B11F6F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55" t="60430" r="47128" b="32103"/>
          <a:stretch/>
        </p:blipFill>
        <p:spPr>
          <a:xfrm>
            <a:off x="4518837" y="2927967"/>
            <a:ext cx="2954079" cy="246363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5E21B26-D674-3146-8812-86D5E89A6D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0" t="59179" r="15522" b="33466"/>
          <a:stretch/>
        </p:blipFill>
        <p:spPr>
          <a:xfrm>
            <a:off x="8261497" y="2438869"/>
            <a:ext cx="2434855" cy="25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10D0-ED8D-864F-844F-497D40A9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0411B-4355-1C4C-A959-09361B2E2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633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D839-462A-8140-A261-2EE8F8B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F01CC-D47A-8040-90E1-175199741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867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Grimsrud</dc:creator>
  <cp:lastModifiedBy>Anna Grimsrud</cp:lastModifiedBy>
  <cp:revision>6</cp:revision>
  <dcterms:created xsi:type="dcterms:W3CDTF">2019-07-21T02:55:07Z</dcterms:created>
  <dcterms:modified xsi:type="dcterms:W3CDTF">2019-07-22T11:49:01Z</dcterms:modified>
</cp:coreProperties>
</file>