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21"/>
  </p:notesMasterIdLst>
  <p:handoutMasterIdLst>
    <p:handoutMasterId r:id="rId22"/>
  </p:handoutMasterIdLst>
  <p:sldIdLst>
    <p:sldId id="259" r:id="rId3"/>
    <p:sldId id="276" r:id="rId4"/>
    <p:sldId id="277" r:id="rId5"/>
    <p:sldId id="278" r:id="rId6"/>
    <p:sldId id="293" r:id="rId7"/>
    <p:sldId id="294" r:id="rId8"/>
    <p:sldId id="279" r:id="rId9"/>
    <p:sldId id="280" r:id="rId10"/>
    <p:sldId id="283" r:id="rId11"/>
    <p:sldId id="295" r:id="rId12"/>
    <p:sldId id="284" r:id="rId13"/>
    <p:sldId id="285" r:id="rId14"/>
    <p:sldId id="286" r:id="rId15"/>
    <p:sldId id="287" r:id="rId16"/>
    <p:sldId id="291" r:id="rId17"/>
    <p:sldId id="292" r:id="rId18"/>
    <p:sldId id="296" r:id="rId19"/>
    <p:sldId id="28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2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3251" autoAdjust="0"/>
  </p:normalViewPr>
  <p:slideViewPr>
    <p:cSldViewPr snapToGrid="0" snapToObjects="1">
      <p:cViewPr varScale="1">
        <p:scale>
          <a:sx n="61" d="100"/>
          <a:sy n="61" d="100"/>
        </p:scale>
        <p:origin x="930" y="6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19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h2449\Documents\ICAP%20My%20Documents\Presentations\IAS%202017%20-%20Plenary\Slide%20Requests\Estimated%20number%20of%20people%20living%20with%20HIV_21Jul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'ART scale up by region'!$B$4</c:f>
              <c:strCache>
                <c:ptCount val="1"/>
                <c:pt idx="0">
                  <c:v>Eastern and southern Africa</c:v>
                </c:pt>
              </c:strCache>
            </c:strRef>
          </c:tx>
          <c:spPr>
            <a:solidFill>
              <a:schemeClr val="accent1"/>
            </a:solidFill>
            <a:ln>
              <a:noFill/>
            </a:ln>
            <a:effectLst/>
          </c:spPr>
          <c:dLbls>
            <c:dLbl>
              <c:idx val="13"/>
              <c:layout>
                <c:manualLayout>
                  <c:x val="-0.23300970873786409"/>
                  <c:y val="-0.29721817748569979"/>
                </c:manualLayout>
              </c:layout>
              <c:tx>
                <c:rich>
                  <a:bodyPr rot="0" spcFirstLastPara="1" vertOverflow="clip" horzOverflow="clip" vert="horz" wrap="square" lIns="38100" tIns="19050" rIns="38100" bIns="19050" anchor="ctr" anchorCtr="1">
                    <a:spAutoFit/>
                  </a:bodyPr>
                  <a:lstStyle/>
                  <a:p>
                    <a:pPr>
                      <a:defRPr sz="1800" b="0" i="0" u="none" strike="noStrike" kern="1200" baseline="0">
                        <a:solidFill>
                          <a:schemeClr val="tx1"/>
                        </a:solidFill>
                        <a:latin typeface="Trade Gothic LT Std Bold" panose="020B0804050502020204" pitchFamily="34" charset="0"/>
                        <a:ea typeface="+mn-ea"/>
                        <a:cs typeface="+mn-cs"/>
                      </a:defRPr>
                    </a:pPr>
                    <a:fld id="{1A6FDE69-1A04-4858-AADC-D5DEBCE3F812}" type="VALUE">
                      <a:rPr lang="en-US" sz="1800" baseline="0" smtClean="0">
                        <a:solidFill>
                          <a:schemeClr val="tx1"/>
                        </a:solidFill>
                      </a:rPr>
                      <a:pPr>
                        <a:defRPr sz="1800">
                          <a:solidFill>
                            <a:schemeClr val="tx1"/>
                          </a:solidFill>
                        </a:defRPr>
                      </a:pPr>
                      <a:t>[VALUE]</a:t>
                    </a:fld>
                    <a:endParaRPr lang="en-US"/>
                  </a:p>
                </c:rich>
              </c:tx>
              <c:numFmt formatCode="#,##0.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tx1"/>
                      </a:solidFill>
                      <a:latin typeface="Trade Gothic LT Std Bold" panose="020B08040505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 xmlns:c16="http://schemas.microsoft.com/office/drawing/2014/chart" uri="{C3380CC4-5D6E-409C-BE32-E72D297353CC}">
                  <c16:uniqueId val="{00000008-18D7-45E3-8D10-860420661085}"/>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Trade Gothic LT Std Bold" panose="020B08040505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'ART scale up by region'!$C$3:$AD$3</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'ART scale up by region'!$C$4:$AD$4</c:f>
              <c:numCache>
                <c:formatCode>General</c:formatCode>
                <c:ptCount val="14"/>
                <c:pt idx="0">
                  <c:v>1120082.51</c:v>
                </c:pt>
                <c:pt idx="1">
                  <c:v>1491812.79</c:v>
                </c:pt>
                <c:pt idx="2">
                  <c:v>2056292.95</c:v>
                </c:pt>
                <c:pt idx="3">
                  <c:v>2807346.11</c:v>
                </c:pt>
                <c:pt idx="4">
                  <c:v>3798994.16</c:v>
                </c:pt>
                <c:pt idx="5">
                  <c:v>4968816</c:v>
                </c:pt>
                <c:pt idx="6">
                  <c:v>6239679</c:v>
                </c:pt>
                <c:pt idx="7">
                  <c:v>7731400.2000000002</c:v>
                </c:pt>
                <c:pt idx="8">
                  <c:v>9357080.4000000004</c:v>
                </c:pt>
                <c:pt idx="9">
                  <c:v>11160218.699999999</c:v>
                </c:pt>
                <c:pt idx="10">
                  <c:v>13140375.699999999</c:v>
                </c:pt>
                <c:pt idx="11">
                  <c:v>15133011.4</c:v>
                </c:pt>
                <c:pt idx="12">
                  <c:v>17123413.699999999</c:v>
                </c:pt>
                <c:pt idx="13">
                  <c:v>19522745.199999999</c:v>
                </c:pt>
              </c:numCache>
            </c:numRef>
          </c:val>
          <c:extLst>
            <c:ext xmlns:c16="http://schemas.microsoft.com/office/drawing/2014/chart" uri="{C3380CC4-5D6E-409C-BE32-E72D297353CC}">
              <c16:uniqueId val="{00000000-18D7-45E3-8D10-860420661085}"/>
            </c:ext>
          </c:extLst>
        </c:ser>
        <c:ser>
          <c:idx val="1"/>
          <c:order val="1"/>
          <c:tx>
            <c:strRef>
              <c:f>'ART scale up by region'!$B$5</c:f>
              <c:strCache>
                <c:ptCount val="1"/>
                <c:pt idx="0">
                  <c:v>Asia and the Pacific</c:v>
                </c:pt>
              </c:strCache>
            </c:strRef>
          </c:tx>
          <c:spPr>
            <a:solidFill>
              <a:schemeClr val="accent2"/>
            </a:solidFill>
            <a:ln>
              <a:noFill/>
            </a:ln>
            <a:effectLst/>
          </c:spPr>
          <c:cat>
            <c:numRef>
              <c:f>'ART scale up by region'!$C$3:$AD$3</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'ART scale up by region'!$C$5:$AD$5</c:f>
              <c:numCache>
                <c:formatCode>General</c:formatCode>
                <c:ptCount val="14"/>
                <c:pt idx="0">
                  <c:v>1030508.21</c:v>
                </c:pt>
                <c:pt idx="1">
                  <c:v>1241361.79</c:v>
                </c:pt>
                <c:pt idx="2">
                  <c:v>1529690.95</c:v>
                </c:pt>
                <c:pt idx="3">
                  <c:v>1856196.1099999999</c:v>
                </c:pt>
                <c:pt idx="4">
                  <c:v>2198684.16</c:v>
                </c:pt>
                <c:pt idx="5">
                  <c:v>2685976</c:v>
                </c:pt>
                <c:pt idx="6">
                  <c:v>3153919</c:v>
                </c:pt>
                <c:pt idx="7">
                  <c:v>3641920.2</c:v>
                </c:pt>
                <c:pt idx="8">
                  <c:v>4169600.4</c:v>
                </c:pt>
                <c:pt idx="9">
                  <c:v>4780348.7</c:v>
                </c:pt>
                <c:pt idx="10">
                  <c:v>5458445.7000000002</c:v>
                </c:pt>
                <c:pt idx="11">
                  <c:v>6134371.4000000004</c:v>
                </c:pt>
                <c:pt idx="12">
                  <c:v>6897613.7000000002</c:v>
                </c:pt>
                <c:pt idx="13">
                  <c:v>7859045.2000000002</c:v>
                </c:pt>
              </c:numCache>
            </c:numRef>
          </c:val>
          <c:extLst>
            <c:ext xmlns:c16="http://schemas.microsoft.com/office/drawing/2014/chart" uri="{C3380CC4-5D6E-409C-BE32-E72D297353CC}">
              <c16:uniqueId val="{00000001-18D7-45E3-8D10-860420661085}"/>
            </c:ext>
          </c:extLst>
        </c:ser>
        <c:ser>
          <c:idx val="2"/>
          <c:order val="2"/>
          <c:tx>
            <c:strRef>
              <c:f>'ART scale up by region'!$B$6</c:f>
              <c:strCache>
                <c:ptCount val="1"/>
                <c:pt idx="0">
                  <c:v>Western and central Africa</c:v>
                </c:pt>
              </c:strCache>
            </c:strRef>
          </c:tx>
          <c:spPr>
            <a:solidFill>
              <a:schemeClr val="accent3"/>
            </a:solidFill>
            <a:ln>
              <a:noFill/>
            </a:ln>
            <a:effectLst/>
          </c:spPr>
          <c:cat>
            <c:numRef>
              <c:f>'ART scale up by region'!$C$3:$AD$3</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'ART scale up by region'!$C$6:$AD$6</c:f>
              <c:numCache>
                <c:formatCode>General</c:formatCode>
                <c:ptCount val="14"/>
                <c:pt idx="0">
                  <c:v>974900.21</c:v>
                </c:pt>
                <c:pt idx="1">
                  <c:v>1141543.5900000001</c:v>
                </c:pt>
                <c:pt idx="2">
                  <c:v>1333242.95</c:v>
                </c:pt>
                <c:pt idx="3">
                  <c:v>1568847.1099999999</c:v>
                </c:pt>
                <c:pt idx="4">
                  <c:v>1779918.1600000001</c:v>
                </c:pt>
                <c:pt idx="5">
                  <c:v>2118471</c:v>
                </c:pt>
                <c:pt idx="6">
                  <c:v>2422401</c:v>
                </c:pt>
                <c:pt idx="7">
                  <c:v>2730176.2</c:v>
                </c:pt>
                <c:pt idx="8">
                  <c:v>3057170.4</c:v>
                </c:pt>
                <c:pt idx="9">
                  <c:v>3449578.7</c:v>
                </c:pt>
                <c:pt idx="10">
                  <c:v>3860095.7</c:v>
                </c:pt>
                <c:pt idx="11">
                  <c:v>4315301.4000000004</c:v>
                </c:pt>
                <c:pt idx="12">
                  <c:v>4832673.7</c:v>
                </c:pt>
                <c:pt idx="13">
                  <c:v>5469785.2000000002</c:v>
                </c:pt>
              </c:numCache>
            </c:numRef>
          </c:val>
          <c:extLst>
            <c:ext xmlns:c16="http://schemas.microsoft.com/office/drawing/2014/chart" uri="{C3380CC4-5D6E-409C-BE32-E72D297353CC}">
              <c16:uniqueId val="{00000002-18D7-45E3-8D10-860420661085}"/>
            </c:ext>
          </c:extLst>
        </c:ser>
        <c:ser>
          <c:idx val="3"/>
          <c:order val="3"/>
          <c:tx>
            <c:strRef>
              <c:f>'ART scale up by region'!$B$7</c:f>
              <c:strCache>
                <c:ptCount val="1"/>
                <c:pt idx="0">
                  <c:v>Western and central Europe and North America</c:v>
                </c:pt>
              </c:strCache>
            </c:strRef>
          </c:tx>
          <c:spPr>
            <a:solidFill>
              <a:schemeClr val="accent4"/>
            </a:solidFill>
            <a:ln>
              <a:noFill/>
            </a:ln>
            <a:effectLst/>
          </c:spPr>
          <c:cat>
            <c:numRef>
              <c:f>'ART scale up by region'!$C$3:$AD$3</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'ART scale up by region'!$C$7:$AD$7</c:f>
              <c:numCache>
                <c:formatCode>General</c:formatCode>
                <c:ptCount val="14"/>
                <c:pt idx="0">
                  <c:v>934071.51</c:v>
                </c:pt>
                <c:pt idx="1">
                  <c:v>1037422.5900000001</c:v>
                </c:pt>
                <c:pt idx="2">
                  <c:v>1145630.95</c:v>
                </c:pt>
                <c:pt idx="3">
                  <c:v>1267387.1099999999</c:v>
                </c:pt>
                <c:pt idx="4">
                  <c:v>1388740.1600000001</c:v>
                </c:pt>
                <c:pt idx="5">
                  <c:v>1525151</c:v>
                </c:pt>
                <c:pt idx="6">
                  <c:v>1680821</c:v>
                </c:pt>
                <c:pt idx="7">
                  <c:v>1867972.2</c:v>
                </c:pt>
                <c:pt idx="8">
                  <c:v>2032960.4</c:v>
                </c:pt>
                <c:pt idx="9">
                  <c:v>2245948.7000000002</c:v>
                </c:pt>
                <c:pt idx="10">
                  <c:v>2465915.7000000002</c:v>
                </c:pt>
                <c:pt idx="11">
                  <c:v>2717241.4</c:v>
                </c:pt>
                <c:pt idx="12">
                  <c:v>3014753.7</c:v>
                </c:pt>
                <c:pt idx="13">
                  <c:v>3344045.2</c:v>
                </c:pt>
              </c:numCache>
            </c:numRef>
          </c:val>
          <c:extLst>
            <c:ext xmlns:c16="http://schemas.microsoft.com/office/drawing/2014/chart" uri="{C3380CC4-5D6E-409C-BE32-E72D297353CC}">
              <c16:uniqueId val="{00000003-18D7-45E3-8D10-860420661085}"/>
            </c:ext>
          </c:extLst>
        </c:ser>
        <c:ser>
          <c:idx val="4"/>
          <c:order val="4"/>
          <c:tx>
            <c:strRef>
              <c:f>'ART scale up by region'!$B$8</c:f>
              <c:strCache>
                <c:ptCount val="1"/>
                <c:pt idx="0">
                  <c:v>Latin America</c:v>
                </c:pt>
              </c:strCache>
            </c:strRef>
          </c:tx>
          <c:spPr>
            <a:solidFill>
              <a:schemeClr val="accent5"/>
            </a:solidFill>
            <a:ln>
              <a:noFill/>
            </a:ln>
            <a:effectLst/>
          </c:spPr>
          <c:cat>
            <c:numRef>
              <c:f>'ART scale up by region'!$C$3:$AD$3</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'ART scale up by region'!$C$8:$AD$8</c:f>
              <c:numCache>
                <c:formatCode>General</c:formatCode>
                <c:ptCount val="14"/>
                <c:pt idx="0">
                  <c:v>235137.51</c:v>
                </c:pt>
                <c:pt idx="1">
                  <c:v>271504.59000000003</c:v>
                </c:pt>
                <c:pt idx="2">
                  <c:v>322504.95</c:v>
                </c:pt>
                <c:pt idx="3">
                  <c:v>380455.11</c:v>
                </c:pt>
                <c:pt idx="4">
                  <c:v>446614.16000000003</c:v>
                </c:pt>
                <c:pt idx="5">
                  <c:v>517171</c:v>
                </c:pt>
                <c:pt idx="6">
                  <c:v>605451</c:v>
                </c:pt>
                <c:pt idx="7">
                  <c:v>702062.2</c:v>
                </c:pt>
                <c:pt idx="8">
                  <c:v>804150.4</c:v>
                </c:pt>
                <c:pt idx="9">
                  <c:v>939808.7</c:v>
                </c:pt>
                <c:pt idx="10">
                  <c:v>1077945.7</c:v>
                </c:pt>
                <c:pt idx="11">
                  <c:v>1238971.3999999999</c:v>
                </c:pt>
                <c:pt idx="12">
                  <c:v>1429383.7</c:v>
                </c:pt>
                <c:pt idx="13">
                  <c:v>1669885.2</c:v>
                </c:pt>
              </c:numCache>
            </c:numRef>
          </c:val>
          <c:extLst>
            <c:ext xmlns:c16="http://schemas.microsoft.com/office/drawing/2014/chart" uri="{C3380CC4-5D6E-409C-BE32-E72D297353CC}">
              <c16:uniqueId val="{00000004-18D7-45E3-8D10-860420661085}"/>
            </c:ext>
          </c:extLst>
        </c:ser>
        <c:ser>
          <c:idx val="5"/>
          <c:order val="5"/>
          <c:tx>
            <c:strRef>
              <c:f>'ART scale up by region'!$B$9</c:f>
              <c:strCache>
                <c:ptCount val="1"/>
                <c:pt idx="0">
                  <c:v>Eastern Europe and central Asia</c:v>
                </c:pt>
              </c:strCache>
            </c:strRef>
          </c:tx>
          <c:spPr>
            <a:solidFill>
              <a:schemeClr val="accent6"/>
            </a:solidFill>
            <a:ln>
              <a:noFill/>
            </a:ln>
            <a:effectLst/>
          </c:spPr>
          <c:cat>
            <c:numRef>
              <c:f>'ART scale up by region'!$C$3:$AD$3</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'ART scale up by region'!$C$9:$AD$9</c:f>
              <c:numCache>
                <c:formatCode>General</c:formatCode>
                <c:ptCount val="14"/>
                <c:pt idx="0">
                  <c:v>9563.51</c:v>
                </c:pt>
                <c:pt idx="1">
                  <c:v>15996.59</c:v>
                </c:pt>
                <c:pt idx="2">
                  <c:v>28837.950000000004</c:v>
                </c:pt>
                <c:pt idx="3">
                  <c:v>53838.11</c:v>
                </c:pt>
                <c:pt idx="4">
                  <c:v>86440.16</c:v>
                </c:pt>
                <c:pt idx="5">
                  <c:v>121238</c:v>
                </c:pt>
                <c:pt idx="6">
                  <c:v>156965</c:v>
                </c:pt>
                <c:pt idx="7">
                  <c:v>190409.2</c:v>
                </c:pt>
                <c:pt idx="8">
                  <c:v>235342.40000000002</c:v>
                </c:pt>
                <c:pt idx="9">
                  <c:v>295153.7</c:v>
                </c:pt>
                <c:pt idx="10">
                  <c:v>364721.7</c:v>
                </c:pt>
                <c:pt idx="11">
                  <c:v>440607.4</c:v>
                </c:pt>
                <c:pt idx="12">
                  <c:v>503814.7</c:v>
                </c:pt>
                <c:pt idx="13">
                  <c:v>651295.19999999995</c:v>
                </c:pt>
              </c:numCache>
            </c:numRef>
          </c:val>
          <c:extLst>
            <c:ext xmlns:c16="http://schemas.microsoft.com/office/drawing/2014/chart" uri="{C3380CC4-5D6E-409C-BE32-E72D297353CC}">
              <c16:uniqueId val="{00000005-18D7-45E3-8D10-860420661085}"/>
            </c:ext>
          </c:extLst>
        </c:ser>
        <c:ser>
          <c:idx val="6"/>
          <c:order val="6"/>
          <c:tx>
            <c:strRef>
              <c:f>'ART scale up by region'!$B$10</c:f>
              <c:strCache>
                <c:ptCount val="1"/>
                <c:pt idx="0">
                  <c:v>Caribbean</c:v>
                </c:pt>
              </c:strCache>
            </c:strRef>
          </c:tx>
          <c:spPr>
            <a:solidFill>
              <a:schemeClr val="accent1">
                <a:lumMod val="60000"/>
              </a:schemeClr>
            </a:solidFill>
            <a:ln>
              <a:noFill/>
            </a:ln>
            <a:effectLst/>
          </c:spPr>
          <c:cat>
            <c:numRef>
              <c:f>'ART scale up by region'!$C$3:$AD$3</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'ART scale up by region'!$C$10:$AD$10</c:f>
              <c:numCache>
                <c:formatCode>General</c:formatCode>
                <c:ptCount val="14"/>
                <c:pt idx="0">
                  <c:v>7959.7800000000007</c:v>
                </c:pt>
                <c:pt idx="1">
                  <c:v>11662.68</c:v>
                </c:pt>
                <c:pt idx="2">
                  <c:v>19947.010000000002</c:v>
                </c:pt>
                <c:pt idx="3">
                  <c:v>31947.010000000002</c:v>
                </c:pt>
                <c:pt idx="4">
                  <c:v>44193.86</c:v>
                </c:pt>
                <c:pt idx="5">
                  <c:v>59185.3</c:v>
                </c:pt>
                <c:pt idx="6">
                  <c:v>74959.3</c:v>
                </c:pt>
                <c:pt idx="7">
                  <c:v>87354.200000000012</c:v>
                </c:pt>
                <c:pt idx="8">
                  <c:v>102667.40000000001</c:v>
                </c:pt>
                <c:pt idx="9">
                  <c:v>121676.7</c:v>
                </c:pt>
                <c:pt idx="10">
                  <c:v>144159.70000000001</c:v>
                </c:pt>
                <c:pt idx="11">
                  <c:v>165473.4</c:v>
                </c:pt>
                <c:pt idx="12">
                  <c:v>187563.7</c:v>
                </c:pt>
                <c:pt idx="13">
                  <c:v>216818.2</c:v>
                </c:pt>
              </c:numCache>
            </c:numRef>
          </c:val>
          <c:extLst>
            <c:ext xmlns:c16="http://schemas.microsoft.com/office/drawing/2014/chart" uri="{C3380CC4-5D6E-409C-BE32-E72D297353CC}">
              <c16:uniqueId val="{00000006-18D7-45E3-8D10-860420661085}"/>
            </c:ext>
          </c:extLst>
        </c:ser>
        <c:ser>
          <c:idx val="7"/>
          <c:order val="7"/>
          <c:tx>
            <c:strRef>
              <c:f>'ART scale up by region'!$B$11</c:f>
              <c:strCache>
                <c:ptCount val="1"/>
                <c:pt idx="0">
                  <c:v>Middle East and North Africa</c:v>
                </c:pt>
              </c:strCache>
            </c:strRef>
          </c:tx>
          <c:spPr>
            <a:solidFill>
              <a:schemeClr val="accent2">
                <a:lumMod val="60000"/>
              </a:schemeClr>
            </a:solidFill>
            <a:ln>
              <a:noFill/>
            </a:ln>
            <a:effectLst/>
          </c:spPr>
          <c:cat>
            <c:numRef>
              <c:f>'ART scale up by region'!$C$3:$AD$3</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'ART scale up by region'!$C$11:$AD$11</c:f>
              <c:numCache>
                <c:formatCode>General</c:formatCode>
                <c:ptCount val="14"/>
                <c:pt idx="0">
                  <c:v>3241.02</c:v>
                </c:pt>
                <c:pt idx="1">
                  <c:v>4117.16</c:v>
                </c:pt>
                <c:pt idx="2">
                  <c:v>4988.51</c:v>
                </c:pt>
                <c:pt idx="3">
                  <c:v>6902.61</c:v>
                </c:pt>
                <c:pt idx="4">
                  <c:v>8408.4599999999991</c:v>
                </c:pt>
                <c:pt idx="5">
                  <c:v>11389.3</c:v>
                </c:pt>
                <c:pt idx="6">
                  <c:v>14322.1</c:v>
                </c:pt>
                <c:pt idx="7">
                  <c:v>17453.099999999999</c:v>
                </c:pt>
                <c:pt idx="8">
                  <c:v>21109.3</c:v>
                </c:pt>
                <c:pt idx="9">
                  <c:v>25536.7</c:v>
                </c:pt>
                <c:pt idx="10">
                  <c:v>31130.7</c:v>
                </c:pt>
                <c:pt idx="11">
                  <c:v>37394.400000000001</c:v>
                </c:pt>
                <c:pt idx="12">
                  <c:v>44658.7</c:v>
                </c:pt>
                <c:pt idx="13">
                  <c:v>54358.2</c:v>
                </c:pt>
              </c:numCache>
            </c:numRef>
          </c:val>
          <c:extLst>
            <c:ext xmlns:c16="http://schemas.microsoft.com/office/drawing/2014/chart" uri="{C3380CC4-5D6E-409C-BE32-E72D297353CC}">
              <c16:uniqueId val="{00000007-18D7-45E3-8D10-860420661085}"/>
            </c:ext>
          </c:extLst>
        </c:ser>
        <c:dLbls>
          <c:showLegendKey val="0"/>
          <c:showVal val="0"/>
          <c:showCatName val="0"/>
          <c:showSerName val="0"/>
          <c:showPercent val="0"/>
          <c:showBubbleSize val="0"/>
        </c:dLbls>
        <c:axId val="290984632"/>
        <c:axId val="290981352"/>
      </c:areaChart>
      <c:catAx>
        <c:axId val="29098463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Trade Gothic LT Std Bold" panose="020B0804050502020204" pitchFamily="34" charset="0"/>
                    <a:ea typeface="+mn-ea"/>
                    <a:cs typeface="+mn-cs"/>
                  </a:defRPr>
                </a:pPr>
                <a:r>
                  <a:rPr lang="en-US" dirty="0" smtClean="0"/>
                  <a:t>Years</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rade Gothic LT Std Bold" panose="020B0804050502020204" pitchFamily="34" charset="0"/>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ade Gothic LT Std Bold" panose="020B0804050502020204" pitchFamily="34" charset="0"/>
                <a:ea typeface="+mn-ea"/>
                <a:cs typeface="+mn-cs"/>
              </a:defRPr>
            </a:pPr>
            <a:endParaRPr lang="en-US"/>
          </a:p>
        </c:txPr>
        <c:crossAx val="290981352"/>
        <c:crosses val="autoZero"/>
        <c:auto val="1"/>
        <c:lblAlgn val="ctr"/>
        <c:lblOffset val="100"/>
        <c:noMultiLvlLbl val="0"/>
      </c:catAx>
      <c:valAx>
        <c:axId val="290981352"/>
        <c:scaling>
          <c:orientation val="minMax"/>
          <c:max val="20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ade Gothic LT Std Bold" panose="020B0804050502020204" pitchFamily="34" charset="0"/>
                <a:ea typeface="+mn-ea"/>
                <a:cs typeface="+mn-cs"/>
              </a:defRPr>
            </a:pPr>
            <a:endParaRPr lang="en-US"/>
          </a:p>
        </c:txPr>
        <c:crossAx val="290984632"/>
        <c:crosses val="autoZero"/>
        <c:crossBetween val="midCat"/>
        <c:dispUnits>
          <c:builtInUnit val="millions"/>
          <c:dispUnitsLbl>
            <c:layout>
              <c:manualLayout>
                <c:xMode val="edge"/>
                <c:yMode val="edge"/>
                <c:x val="1.8698309960445882E-2"/>
                <c:y val="0.15567477097905719"/>
              </c:manualLayout>
            </c:layout>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rade Gothic LT Std Bold" panose="020B0804050502020204" pitchFamily="34" charset="0"/>
                      <a:ea typeface="+mn-ea"/>
                      <a:cs typeface="+mn-cs"/>
                    </a:defRPr>
                  </a:pPr>
                  <a:r>
                    <a:rPr lang="en-US" sz="1600" dirty="0" smtClean="0"/>
                    <a:t>Number of people on ART</a:t>
                  </a:r>
                  <a:endParaRPr lang="en-US" sz="1600" dirty="0"/>
                </a:p>
              </c:rich>
            </c:tx>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rade Gothic LT Std Bold" panose="020B0804050502020204" pitchFamily="34" charset="0"/>
                    <a:ea typeface="+mn-ea"/>
                    <a:cs typeface="+mn-cs"/>
                  </a:defRPr>
                </a:pPr>
                <a:endParaRPr lang="en-US"/>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rade Gothic LT Std Bold" panose="020B0804050502020204" pitchFamily="34" charset="0"/>
              <a:ea typeface="+mn-ea"/>
              <a:cs typeface="+mn-cs"/>
            </a:defRPr>
          </a:pPr>
          <a:endParaRPr lang="en-US"/>
        </a:p>
      </c:txPr>
    </c:legend>
    <c:plotVisOnly val="1"/>
    <c:dispBlanksAs val="zero"/>
    <c:showDLblsOverMax val="0"/>
  </c:chart>
  <c:spPr>
    <a:noFill/>
    <a:ln>
      <a:noFill/>
    </a:ln>
    <a:effectLst/>
  </c:spPr>
  <c:txPr>
    <a:bodyPr/>
    <a:lstStyle/>
    <a:p>
      <a:pPr>
        <a:defRPr sz="1400">
          <a:latin typeface="Trade Gothic LT Std Bold" panose="020B08040505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spPr>
            <a:solidFill>
              <a:srgbClr val="02AEF0"/>
            </a:solidFill>
          </c:spPr>
          <c:invertIfNegative val="0"/>
          <c:dPt>
            <c:idx val="1"/>
            <c:invertIfNegative val="0"/>
            <c:bubble3D val="0"/>
            <c:spPr>
              <a:solidFill>
                <a:srgbClr val="92D050"/>
              </a:solidFill>
            </c:spPr>
            <c:extLst>
              <c:ext xmlns:c16="http://schemas.microsoft.com/office/drawing/2014/chart" uri="{C3380CC4-5D6E-409C-BE32-E72D297353CC}">
                <c16:uniqueId val="{00000001-F72C-4E1A-AC55-3F9B22F41490}"/>
              </c:ext>
            </c:extLst>
          </c:dPt>
          <c:dPt>
            <c:idx val="2"/>
            <c:invertIfNegative val="0"/>
            <c:bubble3D val="0"/>
            <c:spPr>
              <a:solidFill>
                <a:srgbClr val="FFC000"/>
              </a:solidFill>
            </c:spPr>
            <c:extLst>
              <c:ext xmlns:c16="http://schemas.microsoft.com/office/drawing/2014/chart" uri="{C3380CC4-5D6E-409C-BE32-E72D297353CC}">
                <c16:uniqueId val="{00000003-F72C-4E1A-AC55-3F9B22F41490}"/>
              </c:ext>
            </c:extLst>
          </c:dPt>
          <c:cat>
            <c:strRef>
              <c:f>Sheet1!$A$1:$A$3</c:f>
              <c:strCache>
                <c:ptCount val="3"/>
                <c:pt idx="0">
                  <c:v>tested</c:v>
                </c:pt>
                <c:pt idx="1">
                  <c:v>on treatment</c:v>
                </c:pt>
                <c:pt idx="2">
                  <c:v>virally suppressed</c:v>
                </c:pt>
              </c:strCache>
            </c:strRef>
          </c:cat>
          <c:val>
            <c:numRef>
              <c:f>Sheet1!$B$1:$B$3</c:f>
              <c:numCache>
                <c:formatCode>0%</c:formatCode>
                <c:ptCount val="3"/>
                <c:pt idx="0">
                  <c:v>0.9</c:v>
                </c:pt>
                <c:pt idx="1">
                  <c:v>0.81</c:v>
                </c:pt>
                <c:pt idx="2" formatCode="0.00%">
                  <c:v>0.72899999999999998</c:v>
                </c:pt>
              </c:numCache>
            </c:numRef>
          </c:val>
          <c:extLst>
            <c:ext xmlns:c16="http://schemas.microsoft.com/office/drawing/2014/chart" uri="{C3380CC4-5D6E-409C-BE32-E72D297353CC}">
              <c16:uniqueId val="{00000004-F72C-4E1A-AC55-3F9B22F41490}"/>
            </c:ext>
          </c:extLst>
        </c:ser>
        <c:ser>
          <c:idx val="1"/>
          <c:order val="1"/>
          <c:spPr>
            <a:noFill/>
          </c:spPr>
          <c:invertIfNegative val="0"/>
          <c:cat>
            <c:strRef>
              <c:f>Sheet1!$A$1:$A$3</c:f>
              <c:strCache>
                <c:ptCount val="3"/>
                <c:pt idx="0">
                  <c:v>tested</c:v>
                </c:pt>
                <c:pt idx="1">
                  <c:v>on treatment</c:v>
                </c:pt>
                <c:pt idx="2">
                  <c:v>virally suppressed</c:v>
                </c:pt>
              </c:strCache>
            </c:strRef>
          </c:cat>
          <c:val>
            <c:numRef>
              <c:f>Sheet1!$C$1:$C$3</c:f>
              <c:numCache>
                <c:formatCode>0%</c:formatCode>
                <c:ptCount val="3"/>
                <c:pt idx="0">
                  <c:v>0.1</c:v>
                </c:pt>
                <c:pt idx="1">
                  <c:v>0.19</c:v>
                </c:pt>
                <c:pt idx="2" formatCode="0.00%">
                  <c:v>0.27100000000000002</c:v>
                </c:pt>
              </c:numCache>
            </c:numRef>
          </c:val>
          <c:extLst>
            <c:ext xmlns:c16="http://schemas.microsoft.com/office/drawing/2014/chart" uri="{C3380CC4-5D6E-409C-BE32-E72D297353CC}">
              <c16:uniqueId val="{00000005-F72C-4E1A-AC55-3F9B22F41490}"/>
            </c:ext>
          </c:extLst>
        </c:ser>
        <c:dLbls>
          <c:showLegendKey val="0"/>
          <c:showVal val="0"/>
          <c:showCatName val="0"/>
          <c:showSerName val="0"/>
          <c:showPercent val="0"/>
          <c:showBubbleSize val="0"/>
        </c:dLbls>
        <c:gapWidth val="38"/>
        <c:overlap val="100"/>
        <c:axId val="2129075128"/>
        <c:axId val="2126668120"/>
      </c:barChart>
      <c:catAx>
        <c:axId val="2129075128"/>
        <c:scaling>
          <c:orientation val="minMax"/>
        </c:scaling>
        <c:delete val="1"/>
        <c:axPos val="b"/>
        <c:numFmt formatCode="General" sourceLinked="0"/>
        <c:majorTickMark val="none"/>
        <c:minorTickMark val="none"/>
        <c:tickLblPos val="none"/>
        <c:crossAx val="2126668120"/>
        <c:crosses val="autoZero"/>
        <c:auto val="1"/>
        <c:lblAlgn val="ctr"/>
        <c:lblOffset val="100"/>
        <c:noMultiLvlLbl val="0"/>
      </c:catAx>
      <c:valAx>
        <c:axId val="2126668120"/>
        <c:scaling>
          <c:orientation val="minMax"/>
        </c:scaling>
        <c:delete val="1"/>
        <c:axPos val="l"/>
        <c:numFmt formatCode="0%" sourceLinked="1"/>
        <c:majorTickMark val="out"/>
        <c:minorTickMark val="none"/>
        <c:tickLblPos val="nextTo"/>
        <c:crossAx val="2129075128"/>
        <c:crosses val="autoZero"/>
        <c:crossBetween val="between"/>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355954F-6882-3541-B900-E15262FE6A71}" type="datetimeFigureOut">
              <a:rPr lang="en-US" smtClean="0"/>
              <a:t>7/22/2017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4BDD62-9D58-F644-B6F8-53B9D66B1590}" type="slidenum">
              <a:rPr lang="en-US" smtClean="0"/>
              <a:t>‹#›</a:t>
            </a:fld>
            <a:endParaRPr lang="en-US"/>
          </a:p>
        </p:txBody>
      </p:sp>
    </p:spTree>
    <p:extLst>
      <p:ext uri="{BB962C8B-B14F-4D97-AF65-F5344CB8AC3E}">
        <p14:creationId xmlns:p14="http://schemas.microsoft.com/office/powerpoint/2010/main" val="33088442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C11BE4-3E51-7E4C-9AEA-69BCD220FBB7}" type="datetimeFigureOut">
              <a:rPr lang="en-US" smtClean="0"/>
              <a:t>7/22/2017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F3F30F-0E2B-A347-8E89-8FE821C0EED9}" type="slidenum">
              <a:rPr lang="en-US" smtClean="0"/>
              <a:t>‹#›</a:t>
            </a:fld>
            <a:endParaRPr lang="en-US"/>
          </a:p>
        </p:txBody>
      </p:sp>
    </p:spTree>
    <p:extLst>
      <p:ext uri="{BB962C8B-B14F-4D97-AF65-F5344CB8AC3E}">
        <p14:creationId xmlns:p14="http://schemas.microsoft.com/office/powerpoint/2010/main" val="33275371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F3F30F-0E2B-A347-8E89-8FE821C0EED9}" type="slidenum">
              <a:rPr lang="en-US" smtClean="0"/>
              <a:t>1</a:t>
            </a:fld>
            <a:endParaRPr lang="en-US"/>
          </a:p>
        </p:txBody>
      </p:sp>
    </p:spTree>
    <p:extLst>
      <p:ext uri="{BB962C8B-B14F-4D97-AF65-F5344CB8AC3E}">
        <p14:creationId xmlns:p14="http://schemas.microsoft.com/office/powerpoint/2010/main" val="4159477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D22D95-93A2-4BC3-8A78-7AB556ABC6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2914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F3F30F-0E2B-A347-8E89-8FE821C0EE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0230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F3F30F-0E2B-A347-8E89-8FE821C0EED9}" type="slidenum">
              <a:rPr lang="en-US" smtClean="0"/>
              <a:t>18</a:t>
            </a:fld>
            <a:endParaRPr lang="en-US"/>
          </a:p>
        </p:txBody>
      </p:sp>
    </p:spTree>
    <p:extLst>
      <p:ext uri="{BB962C8B-B14F-4D97-AF65-F5344CB8AC3E}">
        <p14:creationId xmlns:p14="http://schemas.microsoft.com/office/powerpoint/2010/main" val="253880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F3F30F-0E2B-A347-8E89-8FE821C0EED9}" type="slidenum">
              <a:rPr lang="en-US" smtClean="0"/>
              <a:t>2</a:t>
            </a:fld>
            <a:endParaRPr lang="en-US"/>
          </a:p>
        </p:txBody>
      </p:sp>
    </p:spTree>
    <p:extLst>
      <p:ext uri="{BB962C8B-B14F-4D97-AF65-F5344CB8AC3E}">
        <p14:creationId xmlns:p14="http://schemas.microsoft.com/office/powerpoint/2010/main" val="2752404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41E80A-209D-45E0-8E7D-D9E1DD9E73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9806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41E80A-209D-45E0-8E7D-D9E1DD9E73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4938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1E80A-209D-45E0-8E7D-D9E1DD9E73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562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1E80A-209D-45E0-8E7D-D9E1DD9E73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0491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41E80A-209D-45E0-8E7D-D9E1DD9E73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5292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1E80A-209D-45E0-8E7D-D9E1DD9E73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8519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41E80A-209D-45E0-8E7D-D9E1DD9E73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4864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91E6CF-E7B1-AF43-80F2-68CDD2F1FCDC}" type="datetime1">
              <a:rPr lang="en-US" smtClean="0"/>
              <a:t>7/22/2017</a:t>
            </a:fld>
            <a:endParaRPr lang="en-US"/>
          </a:p>
        </p:txBody>
      </p:sp>
      <p:sp>
        <p:nvSpPr>
          <p:cNvPr id="5" name="Footer Placeholder 4"/>
          <p:cNvSpPr>
            <a:spLocks noGrp="1"/>
          </p:cNvSpPr>
          <p:nvPr>
            <p:ph type="ftr" sz="quarter" idx="11"/>
          </p:nvPr>
        </p:nvSpPr>
        <p:spPr/>
        <p:txBody>
          <a:bodyPr/>
          <a:lstStyle/>
          <a:p>
            <a:r>
              <a:rPr lang="en-US" smtClean="0"/>
              <a:t>CQUIN: The HIV Learning Network</a:t>
            </a:r>
            <a:endParaRPr lang="en-US"/>
          </a:p>
        </p:txBody>
      </p:sp>
      <p:sp>
        <p:nvSpPr>
          <p:cNvPr id="6" name="Slide Number Placeholder 5"/>
          <p:cNvSpPr>
            <a:spLocks noGrp="1"/>
          </p:cNvSpPr>
          <p:nvPr>
            <p:ph type="sldNum" sz="quarter" idx="12"/>
          </p:nvPr>
        </p:nvSpPr>
        <p:spPr/>
        <p:txBody>
          <a:bodyPr/>
          <a:lstStyle/>
          <a:p>
            <a:fld id="{A353ED82-83C9-5648-90D6-C14971565AEE}" type="slidenum">
              <a:rPr lang="en-US" smtClean="0"/>
              <a:t>‹#›</a:t>
            </a:fld>
            <a:endParaRPr lang="en-US"/>
          </a:p>
        </p:txBody>
      </p:sp>
    </p:spTree>
    <p:extLst>
      <p:ext uri="{BB962C8B-B14F-4D97-AF65-F5344CB8AC3E}">
        <p14:creationId xmlns:p14="http://schemas.microsoft.com/office/powerpoint/2010/main" val="2699151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941B0F-B89E-CD42-8243-7E070169314C}" type="datetime1">
              <a:rPr lang="en-US" smtClean="0"/>
              <a:t>7/22/2017</a:t>
            </a:fld>
            <a:endParaRPr lang="en-US"/>
          </a:p>
        </p:txBody>
      </p:sp>
      <p:sp>
        <p:nvSpPr>
          <p:cNvPr id="5" name="Footer Placeholder 4"/>
          <p:cNvSpPr>
            <a:spLocks noGrp="1"/>
          </p:cNvSpPr>
          <p:nvPr>
            <p:ph type="ftr" sz="quarter" idx="11"/>
          </p:nvPr>
        </p:nvSpPr>
        <p:spPr/>
        <p:txBody>
          <a:bodyPr/>
          <a:lstStyle/>
          <a:p>
            <a:r>
              <a:rPr lang="en-US" smtClean="0"/>
              <a:t>CQUIN: The HIV Learning Network</a:t>
            </a:r>
            <a:endParaRPr lang="en-US"/>
          </a:p>
        </p:txBody>
      </p:sp>
      <p:sp>
        <p:nvSpPr>
          <p:cNvPr id="6" name="Slide Number Placeholder 5"/>
          <p:cNvSpPr>
            <a:spLocks noGrp="1"/>
          </p:cNvSpPr>
          <p:nvPr>
            <p:ph type="sldNum" sz="quarter" idx="12"/>
          </p:nvPr>
        </p:nvSpPr>
        <p:spPr/>
        <p:txBody>
          <a:bodyPr/>
          <a:lstStyle/>
          <a:p>
            <a:fld id="{A353ED82-83C9-5648-90D6-C14971565AEE}" type="slidenum">
              <a:rPr lang="en-US" smtClean="0"/>
              <a:t>‹#›</a:t>
            </a:fld>
            <a:endParaRPr lang="en-US"/>
          </a:p>
        </p:txBody>
      </p:sp>
    </p:spTree>
    <p:extLst>
      <p:ext uri="{BB962C8B-B14F-4D97-AF65-F5344CB8AC3E}">
        <p14:creationId xmlns:p14="http://schemas.microsoft.com/office/powerpoint/2010/main" val="3126902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35F695-4273-3D45-BB8C-C854055A7FB7}" type="datetime1">
              <a:rPr lang="en-US" smtClean="0"/>
              <a:t>7/22/2017</a:t>
            </a:fld>
            <a:endParaRPr lang="en-US"/>
          </a:p>
        </p:txBody>
      </p:sp>
      <p:sp>
        <p:nvSpPr>
          <p:cNvPr id="5" name="Footer Placeholder 4"/>
          <p:cNvSpPr>
            <a:spLocks noGrp="1"/>
          </p:cNvSpPr>
          <p:nvPr>
            <p:ph type="ftr" sz="quarter" idx="11"/>
          </p:nvPr>
        </p:nvSpPr>
        <p:spPr/>
        <p:txBody>
          <a:bodyPr/>
          <a:lstStyle/>
          <a:p>
            <a:r>
              <a:rPr lang="en-US" smtClean="0"/>
              <a:t>CQUIN: The HIV Learning Network</a:t>
            </a:r>
            <a:endParaRPr lang="en-US"/>
          </a:p>
        </p:txBody>
      </p:sp>
      <p:sp>
        <p:nvSpPr>
          <p:cNvPr id="6" name="Slide Number Placeholder 5"/>
          <p:cNvSpPr>
            <a:spLocks noGrp="1"/>
          </p:cNvSpPr>
          <p:nvPr>
            <p:ph type="sldNum" sz="quarter" idx="12"/>
          </p:nvPr>
        </p:nvSpPr>
        <p:spPr/>
        <p:txBody>
          <a:bodyPr/>
          <a:lstStyle/>
          <a:p>
            <a:fld id="{A353ED82-83C9-5648-90D6-C14971565AEE}" type="slidenum">
              <a:rPr lang="en-US" smtClean="0"/>
              <a:t>‹#›</a:t>
            </a:fld>
            <a:endParaRPr lang="en-US"/>
          </a:p>
        </p:txBody>
      </p:sp>
    </p:spTree>
    <p:extLst>
      <p:ext uri="{BB962C8B-B14F-4D97-AF65-F5344CB8AC3E}">
        <p14:creationId xmlns:p14="http://schemas.microsoft.com/office/powerpoint/2010/main" val="2935923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385F84-89B0-40AF-94F2-6B1BCC2B53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19813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385F84-89B0-40AF-94F2-6B1BCC2B53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939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6385F84-89B0-40AF-94F2-6B1BCC2B53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00988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6385F84-89B0-40AF-94F2-6B1BCC2B53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24703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7705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385F84-89B0-40AF-94F2-6B1BCC2B53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57142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8804025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48115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37B3D-09D6-124C-A9EA-A4295FF64714}" type="datetime1">
              <a:rPr lang="en-US" smtClean="0"/>
              <a:t>7/22/2017</a:t>
            </a:fld>
            <a:endParaRPr lang="en-US"/>
          </a:p>
        </p:txBody>
      </p:sp>
      <p:sp>
        <p:nvSpPr>
          <p:cNvPr id="5" name="Footer Placeholder 4"/>
          <p:cNvSpPr>
            <a:spLocks noGrp="1"/>
          </p:cNvSpPr>
          <p:nvPr>
            <p:ph type="ftr" sz="quarter" idx="11"/>
          </p:nvPr>
        </p:nvSpPr>
        <p:spPr/>
        <p:txBody>
          <a:bodyPr/>
          <a:lstStyle/>
          <a:p>
            <a:r>
              <a:rPr lang="en-US" smtClean="0"/>
              <a:t>CQUIN: The HIV Learning Network</a:t>
            </a:r>
            <a:endParaRPr lang="en-US"/>
          </a:p>
        </p:txBody>
      </p:sp>
      <p:sp>
        <p:nvSpPr>
          <p:cNvPr id="6" name="Slide Number Placeholder 5"/>
          <p:cNvSpPr>
            <a:spLocks noGrp="1"/>
          </p:cNvSpPr>
          <p:nvPr>
            <p:ph type="sldNum" sz="quarter" idx="12"/>
          </p:nvPr>
        </p:nvSpPr>
        <p:spPr/>
        <p:txBody>
          <a:bodyPr/>
          <a:lstStyle/>
          <a:p>
            <a:fld id="{A353ED82-83C9-5648-90D6-C14971565AEE}" type="slidenum">
              <a:rPr lang="en-US" smtClean="0"/>
              <a:t>‹#›</a:t>
            </a:fld>
            <a:endParaRPr lang="en-US"/>
          </a:p>
        </p:txBody>
      </p:sp>
    </p:spTree>
    <p:extLst>
      <p:ext uri="{BB962C8B-B14F-4D97-AF65-F5344CB8AC3E}">
        <p14:creationId xmlns:p14="http://schemas.microsoft.com/office/powerpoint/2010/main" val="2611796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Header w/ bullet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914400" y="2133600"/>
            <a:ext cx="7391400" cy="3962400"/>
          </a:xfrm>
        </p:spPr>
        <p:txBody>
          <a:bodyPr/>
          <a:lstStyle>
            <a:lvl1pPr>
              <a:defRPr>
                <a:solidFill>
                  <a:schemeClr val="tx1"/>
                </a:solidFill>
              </a:defRPr>
            </a:lvl1pPr>
            <a:lvl2pPr>
              <a:defRPr>
                <a:solidFill>
                  <a:schemeClr val="tx1"/>
                </a:solidFill>
              </a:defRPr>
            </a:lvl2pPr>
            <a:lvl3pPr>
              <a:defRPr baseline="0">
                <a:solidFill>
                  <a:schemeClr val="tx1"/>
                </a:solidFill>
              </a:defRPr>
            </a:lvl3pPr>
            <a:lvl4pPr>
              <a:defRPr>
                <a:solidFill>
                  <a:schemeClr val="tx1"/>
                </a:solidFill>
              </a:defRPr>
            </a:lvl4pPr>
            <a:lvl5pPr marL="1828800" indent="0">
              <a:buFont typeface="Arial" pitchFamily="34" charset="0"/>
              <a:buNone/>
              <a:defRPr baseline="0">
                <a:solidFill>
                  <a:schemeClr val="tx1"/>
                </a:solidFill>
              </a:defRPr>
            </a:lvl5pPr>
          </a:lstStyle>
          <a:p>
            <a:pPr lvl="0"/>
            <a:r>
              <a:rPr lang="en-US" dirty="0"/>
              <a:t>Click to edit text and use Arial font</a:t>
            </a:r>
          </a:p>
          <a:p>
            <a:pPr lvl="1"/>
            <a:r>
              <a:rPr lang="en-US" dirty="0"/>
              <a:t>Tips</a:t>
            </a:r>
          </a:p>
          <a:p>
            <a:pPr lvl="2"/>
            <a:r>
              <a:rPr lang="en-US" dirty="0"/>
              <a:t>Proofread for spelling and grammar</a:t>
            </a:r>
          </a:p>
          <a:p>
            <a:pPr lvl="2"/>
            <a:r>
              <a:rPr lang="en-US" dirty="0"/>
              <a:t>Keep it simple</a:t>
            </a:r>
          </a:p>
          <a:p>
            <a:pPr lvl="2"/>
            <a:r>
              <a:rPr lang="en-US" dirty="0"/>
              <a:t>Avoid reading from your slides</a:t>
            </a:r>
          </a:p>
          <a:p>
            <a:pPr lvl="2"/>
            <a:r>
              <a:rPr lang="en-US" dirty="0"/>
              <a:t>Use visuals. Don’t just tell them. Show them too.</a:t>
            </a:r>
          </a:p>
          <a:p>
            <a:pPr lvl="2"/>
            <a:r>
              <a:rPr lang="en-US" dirty="0"/>
              <a:t>Please do not cover up the top blue banner with the HPTN logo</a:t>
            </a:r>
          </a:p>
          <a:p>
            <a:pPr lvl="2"/>
            <a:r>
              <a:rPr lang="en-US" dirty="0"/>
              <a:t>Remember: LESS IS ALWAYS MORE</a:t>
            </a:r>
          </a:p>
          <a:p>
            <a:pPr lvl="2"/>
            <a:endParaRPr lang="en-US" dirty="0"/>
          </a:p>
        </p:txBody>
      </p:sp>
      <p:sp>
        <p:nvSpPr>
          <p:cNvPr id="4" name="Title 3"/>
          <p:cNvSpPr>
            <a:spLocks noGrp="1"/>
          </p:cNvSpPr>
          <p:nvPr>
            <p:ph type="title" hasCustomPrompt="1"/>
          </p:nvPr>
        </p:nvSpPr>
        <p:spPr>
          <a:xfrm>
            <a:off x="838200" y="960438"/>
            <a:ext cx="7467600" cy="944562"/>
          </a:xfrm>
        </p:spPr>
        <p:txBody>
          <a:bodyPr/>
          <a:lstStyle>
            <a:lvl1pPr>
              <a:defRPr>
                <a:solidFill>
                  <a:srgbClr val="0E99C0"/>
                </a:solidFill>
              </a:defRPr>
            </a:lvl1pPr>
          </a:lstStyle>
          <a:p>
            <a:r>
              <a:rPr lang="en-US" dirty="0"/>
              <a:t>Header</a:t>
            </a:r>
          </a:p>
        </p:txBody>
      </p:sp>
      <p:grpSp>
        <p:nvGrpSpPr>
          <p:cNvPr id="6" name="Group 5"/>
          <p:cNvGrpSpPr/>
          <p:nvPr userDrawn="1"/>
        </p:nvGrpSpPr>
        <p:grpSpPr>
          <a:xfrm>
            <a:off x="0" y="-1"/>
            <a:ext cx="9143999" cy="1043870"/>
            <a:chOff x="0" y="-1"/>
            <a:chExt cx="9143999" cy="1043870"/>
          </a:xfrm>
        </p:grpSpPr>
        <p:pic>
          <p:nvPicPr>
            <p:cNvPr id="8" name="Picture 7" descr="navyHPTNPPT headere_purple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1043869"/>
            </a:xfrm>
            <a:prstGeom prst="rect">
              <a:avLst/>
            </a:prstGeom>
          </p:spPr>
        </p:pic>
        <p:pic>
          <p:nvPicPr>
            <p:cNvPr id="10" name="Picture 9" descr="navy-backgroun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7" y="-1"/>
              <a:ext cx="1968012" cy="1043869"/>
            </a:xfrm>
            <a:prstGeom prst="rect">
              <a:avLst/>
            </a:prstGeom>
          </p:spPr>
        </p:pic>
      </p:grpSp>
    </p:spTree>
    <p:extLst>
      <p:ext uri="{BB962C8B-B14F-4D97-AF65-F5344CB8AC3E}">
        <p14:creationId xmlns:p14="http://schemas.microsoft.com/office/powerpoint/2010/main" val="729790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5_WHITE TITLE PAGE">
    <p:spTree>
      <p:nvGrpSpPr>
        <p:cNvPr id="1" name=""/>
        <p:cNvGrpSpPr/>
        <p:nvPr/>
      </p:nvGrpSpPr>
      <p:grpSpPr>
        <a:xfrm>
          <a:off x="0" y="0"/>
          <a:ext cx="0" cy="0"/>
          <a:chOff x="0" y="0"/>
          <a:chExt cx="0" cy="0"/>
        </a:xfrm>
      </p:grpSpPr>
      <p:sp>
        <p:nvSpPr>
          <p:cNvPr id="7" name="Rectangle 6"/>
          <p:cNvSpPr/>
          <p:nvPr userDrawn="1"/>
        </p:nvSpPr>
        <p:spPr>
          <a:xfrm>
            <a:off x="0" y="0"/>
            <a:ext cx="9144000" cy="66768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F497D">
                  <a:lumMod val="75000"/>
                </a:srgbClr>
              </a:solidFill>
            </a:endParaRPr>
          </a:p>
        </p:txBody>
      </p:sp>
      <p:sp>
        <p:nvSpPr>
          <p:cNvPr id="3" name="Text Placeholder 2"/>
          <p:cNvSpPr>
            <a:spLocks noGrp="1"/>
          </p:cNvSpPr>
          <p:nvPr>
            <p:ph type="body" sz="quarter" idx="10"/>
          </p:nvPr>
        </p:nvSpPr>
        <p:spPr>
          <a:xfrm>
            <a:off x="914400" y="2133600"/>
            <a:ext cx="7391400" cy="3962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2057400" indent="-228600">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a:xfrm>
            <a:off x="838200" y="960438"/>
            <a:ext cx="7467600" cy="944562"/>
          </a:xfrm>
        </p:spPr>
        <p:txBody>
          <a:bodyPr/>
          <a:lstStyle>
            <a:lvl1pPr>
              <a:defRPr>
                <a:solidFill>
                  <a:srgbClr val="0E99C0"/>
                </a:solidFill>
              </a:defRPr>
            </a:lvl1pPr>
          </a:lstStyle>
          <a:p>
            <a:r>
              <a:rPr lang="en-US" dirty="0" smtClean="0"/>
              <a:t>Click to edit Master title style</a:t>
            </a:r>
            <a:endParaRPr lang="en-US" dirty="0"/>
          </a:p>
        </p:txBody>
      </p:sp>
      <p:pic>
        <p:nvPicPr>
          <p:cNvPr id="9" name="Picture 8" descr="hptn_ppt_logo_v1.png"/>
          <p:cNvPicPr>
            <a:picLocks noChangeAspect="1"/>
          </p:cNvPicPr>
          <p:nvPr userDrawn="1"/>
        </p:nvPicPr>
        <p:blipFill>
          <a:blip r:embed="rId2"/>
          <a:stretch>
            <a:fillRect/>
          </a:stretch>
        </p:blipFill>
        <p:spPr>
          <a:xfrm>
            <a:off x="457200" y="136304"/>
            <a:ext cx="2067953" cy="531081"/>
          </a:xfrm>
          <a:prstGeom prst="rect">
            <a:avLst/>
          </a:prstGeom>
        </p:spPr>
      </p:pic>
    </p:spTree>
    <p:extLst>
      <p:ext uri="{BB962C8B-B14F-4D97-AF65-F5344CB8AC3E}">
        <p14:creationId xmlns:p14="http://schemas.microsoft.com/office/powerpoint/2010/main" val="1153638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630865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AE58CE-DFAF-E641-A6C9-00CB652997A3}" type="datetime1">
              <a:rPr lang="en-US" smtClean="0"/>
              <a:t>7/22/2017</a:t>
            </a:fld>
            <a:endParaRPr lang="en-US"/>
          </a:p>
        </p:txBody>
      </p:sp>
      <p:sp>
        <p:nvSpPr>
          <p:cNvPr id="5" name="Footer Placeholder 4"/>
          <p:cNvSpPr>
            <a:spLocks noGrp="1"/>
          </p:cNvSpPr>
          <p:nvPr>
            <p:ph type="ftr" sz="quarter" idx="11"/>
          </p:nvPr>
        </p:nvSpPr>
        <p:spPr/>
        <p:txBody>
          <a:bodyPr/>
          <a:lstStyle/>
          <a:p>
            <a:r>
              <a:rPr lang="en-US" smtClean="0"/>
              <a:t>CQUIN: The HIV Learning Network</a:t>
            </a:r>
            <a:endParaRPr lang="en-US"/>
          </a:p>
        </p:txBody>
      </p:sp>
      <p:sp>
        <p:nvSpPr>
          <p:cNvPr id="6" name="Slide Number Placeholder 5"/>
          <p:cNvSpPr>
            <a:spLocks noGrp="1"/>
          </p:cNvSpPr>
          <p:nvPr>
            <p:ph type="sldNum" sz="quarter" idx="12"/>
          </p:nvPr>
        </p:nvSpPr>
        <p:spPr/>
        <p:txBody>
          <a:bodyPr/>
          <a:lstStyle/>
          <a:p>
            <a:fld id="{A353ED82-83C9-5648-90D6-C14971565AEE}" type="slidenum">
              <a:rPr lang="en-US" smtClean="0"/>
              <a:t>‹#›</a:t>
            </a:fld>
            <a:endParaRPr lang="en-US"/>
          </a:p>
        </p:txBody>
      </p:sp>
    </p:spTree>
    <p:extLst>
      <p:ext uri="{BB962C8B-B14F-4D97-AF65-F5344CB8AC3E}">
        <p14:creationId xmlns:p14="http://schemas.microsoft.com/office/powerpoint/2010/main" val="285278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D643F7-6C9C-DF42-9AA6-987BEE2997C8}" type="datetime1">
              <a:rPr lang="en-US" smtClean="0"/>
              <a:t>7/22/2017</a:t>
            </a:fld>
            <a:endParaRPr lang="en-US"/>
          </a:p>
        </p:txBody>
      </p:sp>
      <p:sp>
        <p:nvSpPr>
          <p:cNvPr id="6" name="Footer Placeholder 5"/>
          <p:cNvSpPr>
            <a:spLocks noGrp="1"/>
          </p:cNvSpPr>
          <p:nvPr>
            <p:ph type="ftr" sz="quarter" idx="11"/>
          </p:nvPr>
        </p:nvSpPr>
        <p:spPr/>
        <p:txBody>
          <a:bodyPr/>
          <a:lstStyle/>
          <a:p>
            <a:r>
              <a:rPr lang="en-US" smtClean="0"/>
              <a:t>CQUIN: The HIV Learning Network</a:t>
            </a:r>
            <a:endParaRPr lang="en-US"/>
          </a:p>
        </p:txBody>
      </p:sp>
      <p:sp>
        <p:nvSpPr>
          <p:cNvPr id="7" name="Slide Number Placeholder 6"/>
          <p:cNvSpPr>
            <a:spLocks noGrp="1"/>
          </p:cNvSpPr>
          <p:nvPr>
            <p:ph type="sldNum" sz="quarter" idx="12"/>
          </p:nvPr>
        </p:nvSpPr>
        <p:spPr/>
        <p:txBody>
          <a:bodyPr/>
          <a:lstStyle/>
          <a:p>
            <a:fld id="{A353ED82-83C9-5648-90D6-C14971565AEE}" type="slidenum">
              <a:rPr lang="en-US" smtClean="0"/>
              <a:t>‹#›</a:t>
            </a:fld>
            <a:endParaRPr lang="en-US"/>
          </a:p>
        </p:txBody>
      </p:sp>
    </p:spTree>
    <p:extLst>
      <p:ext uri="{BB962C8B-B14F-4D97-AF65-F5344CB8AC3E}">
        <p14:creationId xmlns:p14="http://schemas.microsoft.com/office/powerpoint/2010/main" val="2028538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9840E2-8499-CE4F-8747-EC06BE056C17}" type="datetime1">
              <a:rPr lang="en-US" smtClean="0"/>
              <a:t>7/22/2017</a:t>
            </a:fld>
            <a:endParaRPr lang="en-US"/>
          </a:p>
        </p:txBody>
      </p:sp>
      <p:sp>
        <p:nvSpPr>
          <p:cNvPr id="8" name="Footer Placeholder 7"/>
          <p:cNvSpPr>
            <a:spLocks noGrp="1"/>
          </p:cNvSpPr>
          <p:nvPr>
            <p:ph type="ftr" sz="quarter" idx="11"/>
          </p:nvPr>
        </p:nvSpPr>
        <p:spPr/>
        <p:txBody>
          <a:bodyPr/>
          <a:lstStyle/>
          <a:p>
            <a:r>
              <a:rPr lang="en-US" smtClean="0"/>
              <a:t>CQUIN: The HIV Learning Network</a:t>
            </a:r>
            <a:endParaRPr lang="en-US"/>
          </a:p>
        </p:txBody>
      </p:sp>
      <p:sp>
        <p:nvSpPr>
          <p:cNvPr id="9" name="Slide Number Placeholder 8"/>
          <p:cNvSpPr>
            <a:spLocks noGrp="1"/>
          </p:cNvSpPr>
          <p:nvPr>
            <p:ph type="sldNum" sz="quarter" idx="12"/>
          </p:nvPr>
        </p:nvSpPr>
        <p:spPr/>
        <p:txBody>
          <a:bodyPr/>
          <a:lstStyle/>
          <a:p>
            <a:fld id="{A353ED82-83C9-5648-90D6-C14971565AEE}" type="slidenum">
              <a:rPr lang="en-US" smtClean="0"/>
              <a:t>‹#›</a:t>
            </a:fld>
            <a:endParaRPr lang="en-US"/>
          </a:p>
        </p:txBody>
      </p:sp>
    </p:spTree>
    <p:extLst>
      <p:ext uri="{BB962C8B-B14F-4D97-AF65-F5344CB8AC3E}">
        <p14:creationId xmlns:p14="http://schemas.microsoft.com/office/powerpoint/2010/main" val="175894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541C3B-45BE-5140-8751-7ABE98BB3AC0}" type="datetime1">
              <a:rPr lang="en-US" smtClean="0"/>
              <a:t>7/22/2017</a:t>
            </a:fld>
            <a:endParaRPr lang="en-US"/>
          </a:p>
        </p:txBody>
      </p:sp>
      <p:sp>
        <p:nvSpPr>
          <p:cNvPr id="4" name="Footer Placeholder 3"/>
          <p:cNvSpPr>
            <a:spLocks noGrp="1"/>
          </p:cNvSpPr>
          <p:nvPr>
            <p:ph type="ftr" sz="quarter" idx="11"/>
          </p:nvPr>
        </p:nvSpPr>
        <p:spPr/>
        <p:txBody>
          <a:bodyPr/>
          <a:lstStyle/>
          <a:p>
            <a:r>
              <a:rPr lang="en-US" smtClean="0"/>
              <a:t>CQUIN: The HIV Learning Network</a:t>
            </a:r>
            <a:endParaRPr lang="en-US"/>
          </a:p>
        </p:txBody>
      </p:sp>
      <p:sp>
        <p:nvSpPr>
          <p:cNvPr id="5" name="Slide Number Placeholder 4"/>
          <p:cNvSpPr>
            <a:spLocks noGrp="1"/>
          </p:cNvSpPr>
          <p:nvPr>
            <p:ph type="sldNum" sz="quarter" idx="12"/>
          </p:nvPr>
        </p:nvSpPr>
        <p:spPr/>
        <p:txBody>
          <a:bodyPr/>
          <a:lstStyle/>
          <a:p>
            <a:fld id="{A353ED82-83C9-5648-90D6-C14971565AEE}" type="slidenum">
              <a:rPr lang="en-US" smtClean="0"/>
              <a:t>‹#›</a:t>
            </a:fld>
            <a:endParaRPr lang="en-US"/>
          </a:p>
        </p:txBody>
      </p:sp>
    </p:spTree>
    <p:extLst>
      <p:ext uri="{BB962C8B-B14F-4D97-AF65-F5344CB8AC3E}">
        <p14:creationId xmlns:p14="http://schemas.microsoft.com/office/powerpoint/2010/main" val="86603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8660AF-D1C1-A34B-9C62-FE57D6F19ACA}" type="datetime1">
              <a:rPr lang="en-US" smtClean="0"/>
              <a:t>7/22/2017</a:t>
            </a:fld>
            <a:endParaRPr lang="en-US"/>
          </a:p>
        </p:txBody>
      </p:sp>
      <p:sp>
        <p:nvSpPr>
          <p:cNvPr id="3" name="Footer Placeholder 2"/>
          <p:cNvSpPr>
            <a:spLocks noGrp="1"/>
          </p:cNvSpPr>
          <p:nvPr>
            <p:ph type="ftr" sz="quarter" idx="11"/>
          </p:nvPr>
        </p:nvSpPr>
        <p:spPr/>
        <p:txBody>
          <a:bodyPr/>
          <a:lstStyle/>
          <a:p>
            <a:r>
              <a:rPr lang="en-US" smtClean="0"/>
              <a:t>CQUIN: The HIV Learning Network</a:t>
            </a:r>
            <a:endParaRPr lang="en-US"/>
          </a:p>
        </p:txBody>
      </p:sp>
      <p:sp>
        <p:nvSpPr>
          <p:cNvPr id="4" name="Slide Number Placeholder 3"/>
          <p:cNvSpPr>
            <a:spLocks noGrp="1"/>
          </p:cNvSpPr>
          <p:nvPr>
            <p:ph type="sldNum" sz="quarter" idx="12"/>
          </p:nvPr>
        </p:nvSpPr>
        <p:spPr/>
        <p:txBody>
          <a:bodyPr/>
          <a:lstStyle/>
          <a:p>
            <a:fld id="{A353ED82-83C9-5648-90D6-C14971565AEE}" type="slidenum">
              <a:rPr lang="en-US" smtClean="0"/>
              <a:t>‹#›</a:t>
            </a:fld>
            <a:endParaRPr lang="en-US"/>
          </a:p>
        </p:txBody>
      </p:sp>
    </p:spTree>
    <p:extLst>
      <p:ext uri="{BB962C8B-B14F-4D97-AF65-F5344CB8AC3E}">
        <p14:creationId xmlns:p14="http://schemas.microsoft.com/office/powerpoint/2010/main" val="114067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3FA958-818F-254C-B7B1-767DB11A6A97}" type="datetime1">
              <a:rPr lang="en-US" smtClean="0"/>
              <a:t>7/22/2017</a:t>
            </a:fld>
            <a:endParaRPr lang="en-US"/>
          </a:p>
        </p:txBody>
      </p:sp>
      <p:sp>
        <p:nvSpPr>
          <p:cNvPr id="6" name="Footer Placeholder 5"/>
          <p:cNvSpPr>
            <a:spLocks noGrp="1"/>
          </p:cNvSpPr>
          <p:nvPr>
            <p:ph type="ftr" sz="quarter" idx="11"/>
          </p:nvPr>
        </p:nvSpPr>
        <p:spPr/>
        <p:txBody>
          <a:bodyPr/>
          <a:lstStyle/>
          <a:p>
            <a:r>
              <a:rPr lang="en-US" smtClean="0"/>
              <a:t>CQUIN: The HIV Learning Network</a:t>
            </a:r>
            <a:endParaRPr lang="en-US"/>
          </a:p>
        </p:txBody>
      </p:sp>
      <p:sp>
        <p:nvSpPr>
          <p:cNvPr id="7" name="Slide Number Placeholder 6"/>
          <p:cNvSpPr>
            <a:spLocks noGrp="1"/>
          </p:cNvSpPr>
          <p:nvPr>
            <p:ph type="sldNum" sz="quarter" idx="12"/>
          </p:nvPr>
        </p:nvSpPr>
        <p:spPr/>
        <p:txBody>
          <a:bodyPr/>
          <a:lstStyle/>
          <a:p>
            <a:fld id="{A353ED82-83C9-5648-90D6-C14971565AEE}" type="slidenum">
              <a:rPr lang="en-US" smtClean="0"/>
              <a:t>‹#›</a:t>
            </a:fld>
            <a:endParaRPr lang="en-US"/>
          </a:p>
        </p:txBody>
      </p:sp>
    </p:spTree>
    <p:extLst>
      <p:ext uri="{BB962C8B-B14F-4D97-AF65-F5344CB8AC3E}">
        <p14:creationId xmlns:p14="http://schemas.microsoft.com/office/powerpoint/2010/main" val="436192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26E282-6965-9C49-802F-4847A9DF0D30}" type="datetime1">
              <a:rPr lang="en-US" smtClean="0"/>
              <a:t>7/22/2017</a:t>
            </a:fld>
            <a:endParaRPr lang="en-US"/>
          </a:p>
        </p:txBody>
      </p:sp>
      <p:sp>
        <p:nvSpPr>
          <p:cNvPr id="6" name="Footer Placeholder 5"/>
          <p:cNvSpPr>
            <a:spLocks noGrp="1"/>
          </p:cNvSpPr>
          <p:nvPr>
            <p:ph type="ftr" sz="quarter" idx="11"/>
          </p:nvPr>
        </p:nvSpPr>
        <p:spPr/>
        <p:txBody>
          <a:bodyPr/>
          <a:lstStyle/>
          <a:p>
            <a:r>
              <a:rPr lang="en-US" smtClean="0"/>
              <a:t>CQUIN: The HIV Learning Network</a:t>
            </a:r>
            <a:endParaRPr lang="en-US"/>
          </a:p>
        </p:txBody>
      </p:sp>
      <p:sp>
        <p:nvSpPr>
          <p:cNvPr id="7" name="Slide Number Placeholder 6"/>
          <p:cNvSpPr>
            <a:spLocks noGrp="1"/>
          </p:cNvSpPr>
          <p:nvPr>
            <p:ph type="sldNum" sz="quarter" idx="12"/>
          </p:nvPr>
        </p:nvSpPr>
        <p:spPr/>
        <p:txBody>
          <a:bodyPr/>
          <a:lstStyle/>
          <a:p>
            <a:fld id="{A353ED82-83C9-5648-90D6-C14971565AEE}" type="slidenum">
              <a:rPr lang="en-US" smtClean="0"/>
              <a:t>‹#›</a:t>
            </a:fld>
            <a:endParaRPr lang="en-US"/>
          </a:p>
        </p:txBody>
      </p:sp>
    </p:spTree>
    <p:extLst>
      <p:ext uri="{BB962C8B-B14F-4D97-AF65-F5344CB8AC3E}">
        <p14:creationId xmlns:p14="http://schemas.microsoft.com/office/powerpoint/2010/main" val="3844673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F83C7-D27A-FA41-90FB-ECEE9A1A4342}" type="datetime1">
              <a:rPr lang="en-US" smtClean="0"/>
              <a:t>7/22/2017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CQUIN: The HIV Learning Network</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3ED82-83C9-5648-90D6-C14971565AEE}" type="slidenum">
              <a:rPr lang="en-US" smtClean="0"/>
              <a:t>‹#›</a:t>
            </a:fld>
            <a:endParaRPr lang="en-US"/>
          </a:p>
        </p:txBody>
      </p:sp>
    </p:spTree>
    <p:extLst>
      <p:ext uri="{BB962C8B-B14F-4D97-AF65-F5344CB8AC3E}">
        <p14:creationId xmlns:p14="http://schemas.microsoft.com/office/powerpoint/2010/main" val="330948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85F84-89B0-40AF-94F2-6B1BCC2B53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494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Garamond" panose="020204040303010108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4582"/>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4582"/>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4582"/>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4582"/>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4582"/>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jp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www.differentiatedcare.org/"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38.png"/><Relationship Id="rId11" Type="http://schemas.openxmlformats.org/officeDocument/2006/relationships/image" Target="../media/image14.png"/><Relationship Id="rId5" Type="http://schemas.openxmlformats.org/officeDocument/2006/relationships/image" Target="../media/image37.png"/><Relationship Id="rId10" Type="http://schemas.openxmlformats.org/officeDocument/2006/relationships/image" Target="../media/image41.jpeg"/><Relationship Id="rId4" Type="http://schemas.openxmlformats.org/officeDocument/2006/relationships/image" Target="../media/image36.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cquin.icap.columbia.edu/" TargetMode="Externa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hyperlink" Target="http://www.differentiatedcare.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5.png"/><Relationship Id="rId7" Type="http://schemas.openxmlformats.org/officeDocument/2006/relationships/image" Target="../media/image47.jpg"/><Relationship Id="rId12" Type="http://schemas.openxmlformats.org/officeDocument/2006/relationships/image" Target="../media/image5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46.jpg"/><Relationship Id="rId11" Type="http://schemas.openxmlformats.org/officeDocument/2006/relationships/image" Target="../media/image51.jp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63425" y="5893830"/>
            <a:ext cx="1874510" cy="776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1"/>
          <p:cNvSpPr/>
          <p:nvPr/>
        </p:nvSpPr>
        <p:spPr>
          <a:xfrm>
            <a:off x="0" y="0"/>
            <a:ext cx="9144000" cy="45254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prstClr val="white"/>
              </a:solidFill>
              <a:latin typeface="Garamond" panose="02020404030301010803" pitchFamily="18" charset="0"/>
              <a:cs typeface="Albany AMT" panose="020B0604020202020204" pitchFamily="34" charset="0"/>
            </a:endParaRPr>
          </a:p>
          <a:p>
            <a:pPr algn="ctr"/>
            <a:r>
              <a:rPr lang="en-US" sz="2800" dirty="0" smtClean="0">
                <a:solidFill>
                  <a:prstClr val="white"/>
                </a:solidFill>
                <a:latin typeface="Garamond" panose="02020404030301010803" pitchFamily="18" charset="0"/>
                <a:cs typeface="Albany AMT" panose="020B0604020202020204" pitchFamily="34" charset="0"/>
              </a:rPr>
              <a:t> </a:t>
            </a:r>
            <a:endParaRPr lang="en-US" sz="2800" dirty="0">
              <a:solidFill>
                <a:prstClr val="white"/>
              </a:solidFill>
              <a:latin typeface="Garamond" panose="02020404030301010803" pitchFamily="18" charset="0"/>
              <a:cs typeface="Albany AMT" panose="020B0604020202020204" pitchFamily="34" charset="0"/>
            </a:endParaRPr>
          </a:p>
          <a:p>
            <a:pPr algn="ctr"/>
            <a:r>
              <a:rPr lang="en-US" sz="3200" b="1" dirty="0" smtClean="0">
                <a:solidFill>
                  <a:srgbClr val="FFFF00"/>
                </a:solidFill>
                <a:latin typeface="Garamond"/>
                <a:cs typeface="Garamond"/>
              </a:rPr>
              <a:t>The CQUIN Learning Network:</a:t>
            </a:r>
            <a:br>
              <a:rPr lang="en-US" sz="3200" b="1" dirty="0" smtClean="0">
                <a:solidFill>
                  <a:srgbClr val="FFFF00"/>
                </a:solidFill>
                <a:latin typeface="Garamond"/>
                <a:cs typeface="Garamond"/>
              </a:rPr>
            </a:br>
            <a:r>
              <a:rPr lang="en-US" sz="2400" dirty="0" smtClean="0">
                <a:solidFill>
                  <a:srgbClr val="FFFF00"/>
                </a:solidFill>
                <a:latin typeface="Garamond"/>
                <a:cs typeface="Garamond"/>
              </a:rPr>
              <a:t>Partnering to Advance Differentiated Care</a:t>
            </a:r>
          </a:p>
          <a:p>
            <a:pPr algn="ctr"/>
            <a:endParaRPr lang="en-US" sz="3200" dirty="0">
              <a:solidFill>
                <a:schemeClr val="bg1">
                  <a:lumMod val="95000"/>
                </a:schemeClr>
              </a:solidFill>
              <a:latin typeface="Garamond"/>
              <a:cs typeface="Garamond"/>
            </a:endParaRPr>
          </a:p>
          <a:p>
            <a:pPr algn="ctr"/>
            <a:r>
              <a:rPr lang="en-US" sz="4400" dirty="0">
                <a:solidFill>
                  <a:schemeClr val="bg1">
                    <a:lumMod val="95000"/>
                  </a:schemeClr>
                </a:solidFill>
                <a:latin typeface="Garamond"/>
                <a:cs typeface="Garamond"/>
              </a:rPr>
              <a:t>Differentiated Service Delivery: </a:t>
            </a:r>
            <a:endParaRPr lang="en-US" sz="4400" dirty="0" smtClean="0">
              <a:solidFill>
                <a:schemeClr val="bg1">
                  <a:lumMod val="95000"/>
                </a:schemeClr>
              </a:solidFill>
              <a:latin typeface="Garamond"/>
              <a:cs typeface="Garamond"/>
            </a:endParaRPr>
          </a:p>
          <a:p>
            <a:pPr algn="ctr"/>
            <a:r>
              <a:rPr lang="en-US" sz="4400" dirty="0" smtClean="0">
                <a:solidFill>
                  <a:schemeClr val="bg1">
                    <a:lumMod val="95000"/>
                  </a:schemeClr>
                </a:solidFill>
                <a:latin typeface="Garamond"/>
                <a:cs typeface="Garamond"/>
              </a:rPr>
              <a:t>Innovating </a:t>
            </a:r>
            <a:r>
              <a:rPr lang="en-US" sz="4400" dirty="0">
                <a:solidFill>
                  <a:schemeClr val="bg1">
                    <a:lumMod val="95000"/>
                  </a:schemeClr>
                </a:solidFill>
                <a:latin typeface="Garamond"/>
                <a:cs typeface="Garamond"/>
              </a:rPr>
              <a:t>for Impact</a:t>
            </a:r>
          </a:p>
          <a:p>
            <a:pPr algn="ctr"/>
            <a:r>
              <a:rPr lang="en-US" sz="3200" dirty="0" smtClean="0">
                <a:solidFill>
                  <a:schemeClr val="bg1">
                    <a:lumMod val="95000"/>
                  </a:schemeClr>
                </a:solidFill>
                <a:latin typeface="Garamond"/>
                <a:cs typeface="Garamond"/>
              </a:rPr>
              <a:t>Wafaa El-Sadr, MD, MPH</a:t>
            </a:r>
          </a:p>
          <a:p>
            <a:pPr algn="ctr"/>
            <a:r>
              <a:rPr lang="en-US" sz="3200" dirty="0" smtClean="0">
                <a:solidFill>
                  <a:schemeClr val="bg1">
                    <a:lumMod val="95000"/>
                  </a:schemeClr>
                </a:solidFill>
                <a:latin typeface="Garamond"/>
                <a:cs typeface="Garamond"/>
              </a:rPr>
              <a:t>ICAP at Columbia University</a:t>
            </a:r>
            <a:endParaRPr lang="en-US" sz="2400" dirty="0">
              <a:solidFill>
                <a:prstClr val="white"/>
              </a:solidFill>
              <a:latin typeface="Garamond" panose="02020404030301010803" pitchFamily="18" charset="0"/>
              <a:cs typeface="Albany AMT" panose="020B0604020202020204" pitchFamily="34" charset="0"/>
            </a:endParaRPr>
          </a:p>
          <a:p>
            <a:pPr algn="ctr"/>
            <a:r>
              <a:rPr lang="en-US" sz="2400" dirty="0" smtClean="0">
                <a:solidFill>
                  <a:schemeClr val="bg1">
                    <a:lumMod val="95000"/>
                  </a:schemeClr>
                </a:solidFill>
                <a:latin typeface="Garamond" panose="02020404030301010803" pitchFamily="18" charset="0"/>
                <a:cs typeface="Albany AMT" panose="020B0604020202020204" pitchFamily="34" charset="0"/>
              </a:rPr>
              <a:t> </a:t>
            </a:r>
          </a:p>
          <a:p>
            <a:pPr algn="ctr"/>
            <a:r>
              <a:rPr lang="en-US" sz="2400" dirty="0" smtClean="0">
                <a:solidFill>
                  <a:schemeClr val="bg1">
                    <a:lumMod val="95000"/>
                  </a:schemeClr>
                </a:solidFill>
                <a:latin typeface="Garamond" panose="02020404030301010803" pitchFamily="18" charset="0"/>
                <a:cs typeface="Albany AMT" panose="020B0604020202020204" pitchFamily="34" charset="0"/>
              </a:rPr>
              <a:t>IAS Satellite Meeting, July 23, 2017</a:t>
            </a:r>
          </a:p>
          <a:p>
            <a:pPr algn="ctr"/>
            <a:endParaRPr lang="en-US" sz="2400" dirty="0">
              <a:solidFill>
                <a:prstClr val="white"/>
              </a:solidFill>
              <a:latin typeface="Garamond" panose="02020404030301010803" pitchFamily="18" charset="0"/>
              <a:cs typeface="Albany AMT" panose="020B0604020202020204" pitchFamily="34" charset="0"/>
            </a:endParaRPr>
          </a:p>
          <a:p>
            <a:pPr algn="ctr"/>
            <a:endParaRPr lang="en-US" sz="1400" dirty="0">
              <a:solidFill>
                <a:prstClr val="white"/>
              </a:solidFill>
            </a:endParaRPr>
          </a:p>
        </p:txBody>
      </p:sp>
      <p:grpSp>
        <p:nvGrpSpPr>
          <p:cNvPr id="5" name="Group 4"/>
          <p:cNvGrpSpPr/>
          <p:nvPr/>
        </p:nvGrpSpPr>
        <p:grpSpPr>
          <a:xfrm>
            <a:off x="117446" y="4753511"/>
            <a:ext cx="8909108" cy="589134"/>
            <a:chOff x="117446" y="4293136"/>
            <a:chExt cx="8909108" cy="589134"/>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1415" y="4295163"/>
              <a:ext cx="863887" cy="57578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8953" y="4295163"/>
              <a:ext cx="912564" cy="58185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2519" y="4298561"/>
              <a:ext cx="847288" cy="578458"/>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49654" y="4295996"/>
              <a:ext cx="843713" cy="58504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44107" y="4298662"/>
              <a:ext cx="826098" cy="583608"/>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04433" y="4307983"/>
              <a:ext cx="822121" cy="569036"/>
            </a:xfrm>
            <a:prstGeom prst="rect">
              <a:avLst/>
            </a:prstGeom>
            <a:ln>
              <a:solidFill>
                <a:srgbClr val="008000"/>
              </a:solidFill>
            </a:ln>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60250" y="4298561"/>
              <a:ext cx="843779" cy="583709"/>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7446" y="4295163"/>
              <a:ext cx="933765" cy="572822"/>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35979" y="4293136"/>
              <a:ext cx="879083" cy="585909"/>
            </a:xfrm>
            <a:prstGeom prst="rect">
              <a:avLst/>
            </a:prstGeom>
          </p:spPr>
        </p:pic>
      </p:grpSp>
    </p:spTree>
    <p:extLst>
      <p:ext uri="{BB962C8B-B14F-4D97-AF65-F5344CB8AC3E}">
        <p14:creationId xmlns:p14="http://schemas.microsoft.com/office/powerpoint/2010/main" val="2395405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nSpc>
                <a:spcPct val="90000"/>
              </a:lnSpc>
            </a:pPr>
            <a:r>
              <a:rPr lang="en-US" dirty="0" smtClean="0"/>
              <a:t>Differentiating Services for </a:t>
            </a:r>
            <a:br>
              <a:rPr lang="en-US" dirty="0" smtClean="0"/>
            </a:br>
            <a:r>
              <a:rPr lang="en-US" dirty="0" smtClean="0"/>
              <a:t>Multiple Groups</a:t>
            </a:r>
            <a:endParaRPr lang="en-US"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47800" y="1473200"/>
            <a:ext cx="5997473" cy="5390814"/>
          </a:xfrm>
          <a:prstGeom prst="rect">
            <a:avLst/>
          </a:prstGeom>
        </p:spPr>
      </p:pic>
      <p:sp>
        <p:nvSpPr>
          <p:cNvPr id="7" name="TextBox 6"/>
          <p:cNvSpPr txBox="1"/>
          <p:nvPr/>
        </p:nvSpPr>
        <p:spPr>
          <a:xfrm>
            <a:off x="7924800" y="6458963"/>
            <a:ext cx="100261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IAS 2016</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Oval 1"/>
          <p:cNvSpPr/>
          <p:nvPr/>
        </p:nvSpPr>
        <p:spPr>
          <a:xfrm>
            <a:off x="3505200" y="2590800"/>
            <a:ext cx="838200" cy="533400"/>
          </a:xfrm>
          <a:prstGeom prst="ellipse">
            <a:avLst/>
          </a:prstGeom>
          <a:no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0433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mn-lt"/>
              </a:rPr>
              <a:t>Defining Stable Patients </a:t>
            </a:r>
            <a:endParaRPr lang="en-US" dirty="0">
              <a:latin typeface="+mn-lt"/>
            </a:endParaRPr>
          </a:p>
        </p:txBody>
      </p:sp>
      <p:sp>
        <p:nvSpPr>
          <p:cNvPr id="6" name="Content Placeholder 5"/>
          <p:cNvSpPr>
            <a:spLocks noGrp="1"/>
          </p:cNvSpPr>
          <p:nvPr>
            <p:ph idx="1"/>
          </p:nvPr>
        </p:nvSpPr>
        <p:spPr>
          <a:xfrm>
            <a:off x="152400" y="1537136"/>
            <a:ext cx="4800600" cy="4525963"/>
          </a:xfrm>
        </p:spPr>
        <p:txBody>
          <a:bodyPr>
            <a:noAutofit/>
          </a:bodyPr>
          <a:lstStyle/>
          <a:p>
            <a:r>
              <a:rPr lang="en-US" sz="2400" dirty="0" smtClean="0">
                <a:latin typeface="+mn-lt"/>
              </a:rPr>
              <a:t>Receiving ART for at least 1 year AND</a:t>
            </a:r>
          </a:p>
          <a:p>
            <a:r>
              <a:rPr lang="en-US" sz="2400" dirty="0" smtClean="0">
                <a:latin typeface="+mn-lt"/>
              </a:rPr>
              <a:t>No adverse drug reaction AND</a:t>
            </a:r>
          </a:p>
          <a:p>
            <a:r>
              <a:rPr lang="en-US" sz="2400" dirty="0" smtClean="0">
                <a:latin typeface="+mn-lt"/>
              </a:rPr>
              <a:t>No current illnesses or pregnancy AND</a:t>
            </a:r>
          </a:p>
          <a:p>
            <a:r>
              <a:rPr lang="en-US" sz="2400" dirty="0" smtClean="0">
                <a:latin typeface="+mn-lt"/>
              </a:rPr>
              <a:t>Good understanding of lifelong adherence AND</a:t>
            </a:r>
          </a:p>
          <a:p>
            <a:r>
              <a:rPr lang="en-US" sz="2400" dirty="0" smtClean="0">
                <a:latin typeface="+mn-lt"/>
              </a:rPr>
              <a:t>Evidence of treatment success: </a:t>
            </a:r>
          </a:p>
          <a:p>
            <a:pPr lvl="1"/>
            <a:r>
              <a:rPr lang="en-US" sz="2400" dirty="0" smtClean="0">
                <a:latin typeface="+mn-lt"/>
              </a:rPr>
              <a:t>Two consecutive undetectable viral load</a:t>
            </a:r>
          </a:p>
          <a:p>
            <a:pPr lvl="1"/>
            <a:r>
              <a:rPr lang="en-US" sz="2400" dirty="0" smtClean="0">
                <a:latin typeface="+mn-lt"/>
              </a:rPr>
              <a:t>Rising CD4 count or CD4&gt;200 cells/mm</a:t>
            </a:r>
            <a:r>
              <a:rPr lang="en-US" sz="2400" baseline="30000" dirty="0" smtClean="0">
                <a:latin typeface="+mn-lt"/>
              </a:rPr>
              <a:t>3</a:t>
            </a:r>
            <a:r>
              <a:rPr lang="en-US" sz="2400" dirty="0" smtClean="0">
                <a:latin typeface="+mn-lt"/>
              </a:rPr>
              <a:t> and adherence measure</a:t>
            </a:r>
            <a:endParaRPr lang="en-US" sz="2400" dirty="0">
              <a:latin typeface="+mn-lt"/>
            </a:endParaRPr>
          </a:p>
        </p:txBody>
      </p:sp>
      <p:sp>
        <p:nvSpPr>
          <p:cNvPr id="7" name="TextBox 6"/>
          <p:cNvSpPr txBox="1"/>
          <p:nvPr/>
        </p:nvSpPr>
        <p:spPr>
          <a:xfrm>
            <a:off x="5564622" y="6519446"/>
            <a:ext cx="357937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Waldrop et al. Trop Med &amp; Intern Health, 2016</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80225" y="1447800"/>
            <a:ext cx="1442861" cy="1623219"/>
          </a:xfrm>
          <a:prstGeom prst="rect">
            <a:avLst/>
          </a:prstGeom>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82520" y="3124200"/>
            <a:ext cx="1451452" cy="1593057"/>
          </a:xfrm>
          <a:prstGeom prst="rect">
            <a:avLst/>
          </a:prstGeom>
        </p:spPr>
      </p:pic>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61765" y="1459151"/>
            <a:ext cx="1524835" cy="1665049"/>
          </a:xfrm>
          <a:prstGeom prst="rect">
            <a:avLst/>
          </a:prstGeom>
        </p:spPr>
      </p:pic>
      <p:pic>
        <p:nvPicPr>
          <p:cNvPr id="11" name="Picture 1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561764" y="3172733"/>
            <a:ext cx="1504863" cy="1577181"/>
          </a:xfrm>
          <a:prstGeom prst="rect">
            <a:avLst/>
          </a:prstGeom>
        </p:spPr>
      </p:pic>
      <p:sp>
        <p:nvSpPr>
          <p:cNvPr id="12" name="TextBox 11"/>
          <p:cNvSpPr txBox="1"/>
          <p:nvPr/>
        </p:nvSpPr>
        <p:spPr>
          <a:xfrm>
            <a:off x="5638800" y="4952249"/>
            <a:ext cx="38862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mn-cs"/>
                <a:hlinkClick r:id="rId7"/>
              </a:rPr>
              <a:t>www.differentiatedcare.org</a:t>
            </a: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 </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6465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mj-lt"/>
              </a:rPr>
              <a:t>Beyond “Stable Patients”</a:t>
            </a:r>
            <a:endParaRPr lang="en-US" sz="4000" dirty="0">
              <a:latin typeface="+mj-lt"/>
            </a:endParaRPr>
          </a:p>
        </p:txBody>
      </p:sp>
      <p:sp>
        <p:nvSpPr>
          <p:cNvPr id="3" name="Content Placeholder 2"/>
          <p:cNvSpPr>
            <a:spLocks noGrp="1"/>
          </p:cNvSpPr>
          <p:nvPr>
            <p:ph idx="1"/>
          </p:nvPr>
        </p:nvSpPr>
        <p:spPr>
          <a:xfrm>
            <a:off x="304801" y="1474072"/>
            <a:ext cx="5089154" cy="4525963"/>
          </a:xfrm>
        </p:spPr>
        <p:txBody>
          <a:bodyPr>
            <a:noAutofit/>
          </a:bodyPr>
          <a:lstStyle/>
          <a:p>
            <a:r>
              <a:rPr lang="en-US" sz="2800" dirty="0">
                <a:latin typeface="+mn-lt"/>
              </a:rPr>
              <a:t>Pregnant/post-partum women</a:t>
            </a:r>
          </a:p>
          <a:p>
            <a:r>
              <a:rPr lang="en-US" sz="2800" dirty="0" smtClean="0">
                <a:latin typeface="+mn-lt"/>
              </a:rPr>
              <a:t>Patients at high risk (advanced disease, unsuppressed viral load)</a:t>
            </a:r>
          </a:p>
          <a:p>
            <a:r>
              <a:rPr lang="en-US" sz="2800" dirty="0" smtClean="0">
                <a:latin typeface="+mn-lt"/>
              </a:rPr>
              <a:t>Men</a:t>
            </a:r>
          </a:p>
          <a:p>
            <a:r>
              <a:rPr lang="en-US" sz="2800" dirty="0" smtClean="0">
                <a:latin typeface="+mn-lt"/>
              </a:rPr>
              <a:t>Children and adolescents</a:t>
            </a:r>
          </a:p>
          <a:p>
            <a:r>
              <a:rPr lang="en-US" sz="2800" dirty="0" smtClean="0">
                <a:latin typeface="+mn-lt"/>
              </a:rPr>
              <a:t>Patients with HIV and co-morbid conditions (TB, NCD)</a:t>
            </a:r>
          </a:p>
          <a:p>
            <a:r>
              <a:rPr lang="en-US" sz="2800" dirty="0" smtClean="0">
                <a:latin typeface="+mn-lt"/>
              </a:rPr>
              <a:t>Migrants/mobile populations</a:t>
            </a:r>
          </a:p>
          <a:p>
            <a:r>
              <a:rPr lang="en-US" sz="2800" dirty="0" smtClean="0">
                <a:latin typeface="+mn-lt"/>
              </a:rPr>
              <a:t>Key </a:t>
            </a:r>
            <a:r>
              <a:rPr lang="en-US" sz="2800" dirty="0" smtClean="0">
                <a:latin typeface="+mn-lt"/>
              </a:rPr>
              <a:t>populations</a:t>
            </a:r>
          </a:p>
          <a:p>
            <a:r>
              <a:rPr lang="en-US" sz="2800" dirty="0" smtClean="0">
                <a:latin typeface="+mn-lt"/>
              </a:rPr>
              <a:t>Older PLWHIV</a:t>
            </a:r>
            <a:endParaRPr lang="en-US" sz="2800" dirty="0" smtClean="0">
              <a:latin typeface="+mn-lt"/>
            </a:endParaRPr>
          </a:p>
        </p:txBody>
      </p:sp>
      <p:grpSp>
        <p:nvGrpSpPr>
          <p:cNvPr id="11" name="Group 10"/>
          <p:cNvGrpSpPr/>
          <p:nvPr/>
        </p:nvGrpSpPr>
        <p:grpSpPr>
          <a:xfrm>
            <a:off x="5626096" y="1447800"/>
            <a:ext cx="527414" cy="1093344"/>
            <a:chOff x="5196945" y="1750534"/>
            <a:chExt cx="588269" cy="1194558"/>
          </a:xfrm>
        </p:grpSpPr>
        <p:sp>
          <p:nvSpPr>
            <p:cNvPr id="4" name="Flowchart: Delay 7"/>
            <p:cNvSpPr/>
            <p:nvPr/>
          </p:nvSpPr>
          <p:spPr>
            <a:xfrm rot="16200000">
              <a:off x="5118009" y="2132914"/>
              <a:ext cx="604145" cy="446273"/>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Helventica"/>
                <a:ea typeface="+mn-ea"/>
                <a:cs typeface="Helventica"/>
              </a:endParaRPr>
            </a:p>
          </p:txBody>
        </p:sp>
        <p:sp>
          <p:nvSpPr>
            <p:cNvPr id="5" name="Flowchart: Delay 8"/>
            <p:cNvSpPr/>
            <p:nvPr/>
          </p:nvSpPr>
          <p:spPr>
            <a:xfrm>
              <a:off x="5338941" y="2220118"/>
              <a:ext cx="446273" cy="362487"/>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Helventica"/>
                <a:ea typeface="+mn-ea"/>
                <a:cs typeface="Helventica"/>
              </a:endParaRPr>
            </a:p>
          </p:txBody>
        </p:sp>
        <p:sp>
          <p:nvSpPr>
            <p:cNvPr id="6" name="Flowchart: Delay 9"/>
            <p:cNvSpPr/>
            <p:nvPr/>
          </p:nvSpPr>
          <p:spPr>
            <a:xfrm rot="5400000">
              <a:off x="5248760" y="2733200"/>
              <a:ext cx="302072" cy="121711"/>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Helventica"/>
                <a:ea typeface="+mn-ea"/>
                <a:cs typeface="Helventica"/>
              </a:endParaRPr>
            </a:p>
          </p:txBody>
        </p:sp>
        <p:sp>
          <p:nvSpPr>
            <p:cNvPr id="7" name="Oval 6"/>
            <p:cNvSpPr/>
            <p:nvPr/>
          </p:nvSpPr>
          <p:spPr>
            <a:xfrm>
              <a:off x="5257800" y="1750534"/>
              <a:ext cx="324562" cy="2883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Helventica"/>
                <a:ea typeface="+mn-ea"/>
                <a:cs typeface="Helventica"/>
              </a:endParaRPr>
            </a:p>
          </p:txBody>
        </p:sp>
        <p:sp>
          <p:nvSpPr>
            <p:cNvPr id="8" name="Plus 7"/>
            <p:cNvSpPr/>
            <p:nvPr/>
          </p:nvSpPr>
          <p:spPr>
            <a:xfrm>
              <a:off x="5320703" y="2272980"/>
              <a:ext cx="243421" cy="256762"/>
            </a:xfrm>
            <a:prstGeom prst="mathPlus">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Helventica"/>
                <a:ea typeface="+mn-ea"/>
                <a:cs typeface="Helventica"/>
              </a:endParaRPr>
            </a:p>
          </p:txBody>
        </p:sp>
      </p:grpSp>
      <p:pic>
        <p:nvPicPr>
          <p:cNvPr id="9" name="Picture 8" descr="baby.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3510" y="3424264"/>
            <a:ext cx="720869" cy="704514"/>
          </a:xfrm>
          <a:prstGeom prst="rect">
            <a:avLst/>
          </a:prstGeom>
          <a:solidFill>
            <a:schemeClr val="accent2">
              <a:lumMod val="75000"/>
            </a:schemeClr>
          </a:solidFill>
        </p:spPr>
      </p:pic>
      <p:sp>
        <p:nvSpPr>
          <p:cNvPr id="10" name="Plus 9"/>
          <p:cNvSpPr/>
          <p:nvPr/>
        </p:nvSpPr>
        <p:spPr>
          <a:xfrm>
            <a:off x="6460582" y="3704695"/>
            <a:ext cx="148029" cy="143652"/>
          </a:xfrm>
          <a:prstGeom prst="mathPlus">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a:ea typeface="+mn-ea"/>
              <a:cs typeface="Helventica"/>
            </a:endParaRPr>
          </a:p>
        </p:txBody>
      </p:sp>
      <p:pic>
        <p:nvPicPr>
          <p:cNvPr id="12" name="Picture 11" descr="motherandchil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1447800"/>
            <a:ext cx="632905" cy="832071"/>
          </a:xfrm>
          <a:prstGeom prst="rect">
            <a:avLst/>
          </a:prstGeom>
          <a:effectLst>
            <a:outerShdw blurRad="50800" dist="38100" dir="8100000" algn="tr" rotWithShape="0">
              <a:prstClr val="black">
                <a:alpha val="40000"/>
              </a:prstClr>
            </a:outerShdw>
          </a:effectLst>
        </p:spPr>
      </p:pic>
      <p:sp>
        <p:nvSpPr>
          <p:cNvPr id="13" name="Plus 12"/>
          <p:cNvSpPr/>
          <p:nvPr/>
        </p:nvSpPr>
        <p:spPr>
          <a:xfrm>
            <a:off x="6816325" y="2809100"/>
            <a:ext cx="121710" cy="158225"/>
          </a:xfrm>
          <a:prstGeom prst="mathPlus">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ntica"/>
              <a:ea typeface="+mn-ea"/>
              <a:cs typeface="Helventica"/>
            </a:endParaRPr>
          </a:p>
        </p:txBody>
      </p:sp>
      <p:pic>
        <p:nvPicPr>
          <p:cNvPr id="3074" name="Picture 2" descr="Image result for migrants icon afric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0589" y="4724400"/>
            <a:ext cx="739915" cy="75747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cdn4.iconfinder.com/data/icons/health-conditions-diseases/256/Common_Cold-51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7710" y="4267200"/>
            <a:ext cx="625800" cy="6258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sick patient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6866" y="2076448"/>
            <a:ext cx="874134" cy="87413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hypertension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4215" y="4236893"/>
            <a:ext cx="656106" cy="65610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injection drugs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93955" y="5562600"/>
            <a:ext cx="743310" cy="74331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men who have sex with men ic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63270" y="5528182"/>
            <a:ext cx="975825" cy="749482"/>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Image result for adolescents in africa ic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25554" y="3286026"/>
            <a:ext cx="1227082" cy="90973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01509" y="5881703"/>
            <a:ext cx="938995" cy="938995"/>
          </a:xfrm>
          <a:prstGeom prst="rect">
            <a:avLst/>
          </a:prstGeom>
        </p:spPr>
      </p:pic>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41451" y="2964483"/>
            <a:ext cx="754916" cy="754916"/>
          </a:xfrm>
          <a:prstGeom prst="rect">
            <a:avLst/>
          </a:prstGeom>
        </p:spPr>
      </p:pic>
    </p:spTree>
    <p:extLst>
      <p:ext uri="{BB962C8B-B14F-4D97-AF65-F5344CB8AC3E}">
        <p14:creationId xmlns:p14="http://schemas.microsoft.com/office/powerpoint/2010/main" val="2449155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Box 13"/>
          <p:cNvSpPr txBox="1">
            <a:spLocks noChangeArrowheads="1"/>
          </p:cNvSpPr>
          <p:nvPr/>
        </p:nvSpPr>
        <p:spPr bwMode="auto">
          <a:xfrm>
            <a:off x="8837875" y="1205581"/>
            <a:ext cx="128297" cy="3207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charset="0"/>
              <a:ea typeface="ＭＳ Ｐゴシック" charset="0"/>
            </a:endParaRPr>
          </a:p>
        </p:txBody>
      </p:sp>
      <p:grpSp>
        <p:nvGrpSpPr>
          <p:cNvPr id="13" name="Group 12"/>
          <p:cNvGrpSpPr/>
          <p:nvPr/>
        </p:nvGrpSpPr>
        <p:grpSpPr>
          <a:xfrm>
            <a:off x="3961415" y="1676403"/>
            <a:ext cx="4516437" cy="4881563"/>
            <a:chOff x="3362325" y="1138237"/>
            <a:chExt cx="5116512" cy="5491163"/>
          </a:xfrm>
        </p:grpSpPr>
        <p:grpSp>
          <p:nvGrpSpPr>
            <p:cNvPr id="2" name="Group 148"/>
            <p:cNvGrpSpPr>
              <a:grpSpLocks/>
            </p:cNvGrpSpPr>
            <p:nvPr/>
          </p:nvGrpSpPr>
          <p:grpSpPr bwMode="auto">
            <a:xfrm>
              <a:off x="6843712" y="3959225"/>
              <a:ext cx="441325" cy="1133475"/>
              <a:chOff x="3514" y="2190"/>
              <a:chExt cx="278" cy="714"/>
            </a:xfrm>
            <a:solidFill>
              <a:schemeClr val="bg1">
                <a:lumMod val="95000"/>
              </a:schemeClr>
            </a:solidFill>
          </p:grpSpPr>
          <p:sp>
            <p:nvSpPr>
              <p:cNvPr id="13436" name="Freeform 149"/>
              <p:cNvSpPr>
                <a:spLocks/>
              </p:cNvSpPr>
              <p:nvPr/>
            </p:nvSpPr>
            <p:spPr bwMode="auto">
              <a:xfrm>
                <a:off x="3514" y="2400"/>
                <a:ext cx="102" cy="234"/>
              </a:xfrm>
              <a:custGeom>
                <a:avLst/>
                <a:gdLst>
                  <a:gd name="T0" fmla="*/ 10 w 102"/>
                  <a:gd name="T1" fmla="*/ 8 h 234"/>
                  <a:gd name="T2" fmla="*/ 16 w 102"/>
                  <a:gd name="T3" fmla="*/ 12 h 234"/>
                  <a:gd name="T4" fmla="*/ 20 w 102"/>
                  <a:gd name="T5" fmla="*/ 18 h 234"/>
                  <a:gd name="T6" fmla="*/ 26 w 102"/>
                  <a:gd name="T7" fmla="*/ 30 h 234"/>
                  <a:gd name="T8" fmla="*/ 32 w 102"/>
                  <a:gd name="T9" fmla="*/ 56 h 234"/>
                  <a:gd name="T10" fmla="*/ 34 w 102"/>
                  <a:gd name="T11" fmla="*/ 68 h 234"/>
                  <a:gd name="T12" fmla="*/ 34 w 102"/>
                  <a:gd name="T13" fmla="*/ 78 h 234"/>
                  <a:gd name="T14" fmla="*/ 34 w 102"/>
                  <a:gd name="T15" fmla="*/ 84 h 234"/>
                  <a:gd name="T16" fmla="*/ 38 w 102"/>
                  <a:gd name="T17" fmla="*/ 86 h 234"/>
                  <a:gd name="T18" fmla="*/ 42 w 102"/>
                  <a:gd name="T19" fmla="*/ 90 h 234"/>
                  <a:gd name="T20" fmla="*/ 40 w 102"/>
                  <a:gd name="T21" fmla="*/ 96 h 234"/>
                  <a:gd name="T22" fmla="*/ 36 w 102"/>
                  <a:gd name="T23" fmla="*/ 102 h 234"/>
                  <a:gd name="T24" fmla="*/ 34 w 102"/>
                  <a:gd name="T25" fmla="*/ 106 h 234"/>
                  <a:gd name="T26" fmla="*/ 32 w 102"/>
                  <a:gd name="T27" fmla="*/ 112 h 234"/>
                  <a:gd name="T28" fmla="*/ 34 w 102"/>
                  <a:gd name="T29" fmla="*/ 116 h 234"/>
                  <a:gd name="T30" fmla="*/ 36 w 102"/>
                  <a:gd name="T31" fmla="*/ 118 h 234"/>
                  <a:gd name="T32" fmla="*/ 42 w 102"/>
                  <a:gd name="T33" fmla="*/ 124 h 234"/>
                  <a:gd name="T34" fmla="*/ 50 w 102"/>
                  <a:gd name="T35" fmla="*/ 128 h 234"/>
                  <a:gd name="T36" fmla="*/ 54 w 102"/>
                  <a:gd name="T37" fmla="*/ 130 h 234"/>
                  <a:gd name="T38" fmla="*/ 62 w 102"/>
                  <a:gd name="T39" fmla="*/ 140 h 234"/>
                  <a:gd name="T40" fmla="*/ 66 w 102"/>
                  <a:gd name="T41" fmla="*/ 148 h 234"/>
                  <a:gd name="T42" fmla="*/ 68 w 102"/>
                  <a:gd name="T43" fmla="*/ 158 h 234"/>
                  <a:gd name="T44" fmla="*/ 72 w 102"/>
                  <a:gd name="T45" fmla="*/ 168 h 234"/>
                  <a:gd name="T46" fmla="*/ 80 w 102"/>
                  <a:gd name="T47" fmla="*/ 188 h 234"/>
                  <a:gd name="T48" fmla="*/ 88 w 102"/>
                  <a:gd name="T49" fmla="*/ 208 h 234"/>
                  <a:gd name="T50" fmla="*/ 92 w 102"/>
                  <a:gd name="T51" fmla="*/ 216 h 234"/>
                  <a:gd name="T52" fmla="*/ 98 w 102"/>
                  <a:gd name="T53" fmla="*/ 220 h 234"/>
                  <a:gd name="T54" fmla="*/ 102 w 102"/>
                  <a:gd name="T55" fmla="*/ 226 h 234"/>
                  <a:gd name="T56" fmla="*/ 102 w 102"/>
                  <a:gd name="T57" fmla="*/ 234 h 234"/>
                  <a:gd name="T58" fmla="*/ 98 w 102"/>
                  <a:gd name="T59" fmla="*/ 234 h 234"/>
                  <a:gd name="T60" fmla="*/ 92 w 102"/>
                  <a:gd name="T61" fmla="*/ 230 h 234"/>
                  <a:gd name="T62" fmla="*/ 80 w 102"/>
                  <a:gd name="T63" fmla="*/ 216 h 234"/>
                  <a:gd name="T64" fmla="*/ 76 w 102"/>
                  <a:gd name="T65" fmla="*/ 210 h 234"/>
                  <a:gd name="T66" fmla="*/ 70 w 102"/>
                  <a:gd name="T67" fmla="*/ 206 h 234"/>
                  <a:gd name="T68" fmla="*/ 62 w 102"/>
                  <a:gd name="T69" fmla="*/ 198 h 234"/>
                  <a:gd name="T70" fmla="*/ 58 w 102"/>
                  <a:gd name="T71" fmla="*/ 190 h 234"/>
                  <a:gd name="T72" fmla="*/ 54 w 102"/>
                  <a:gd name="T73" fmla="*/ 180 h 234"/>
                  <a:gd name="T74" fmla="*/ 50 w 102"/>
                  <a:gd name="T75" fmla="*/ 170 h 234"/>
                  <a:gd name="T76" fmla="*/ 46 w 102"/>
                  <a:gd name="T77" fmla="*/ 164 h 234"/>
                  <a:gd name="T78" fmla="*/ 40 w 102"/>
                  <a:gd name="T79" fmla="*/ 158 h 234"/>
                  <a:gd name="T80" fmla="*/ 26 w 102"/>
                  <a:gd name="T81" fmla="*/ 148 h 234"/>
                  <a:gd name="T82" fmla="*/ 22 w 102"/>
                  <a:gd name="T83" fmla="*/ 140 h 234"/>
                  <a:gd name="T84" fmla="*/ 16 w 102"/>
                  <a:gd name="T85" fmla="*/ 128 h 234"/>
                  <a:gd name="T86" fmla="*/ 10 w 102"/>
                  <a:gd name="T87" fmla="*/ 116 h 234"/>
                  <a:gd name="T88" fmla="*/ 10 w 102"/>
                  <a:gd name="T89" fmla="*/ 106 h 234"/>
                  <a:gd name="T90" fmla="*/ 10 w 102"/>
                  <a:gd name="T91" fmla="*/ 90 h 234"/>
                  <a:gd name="T92" fmla="*/ 8 w 102"/>
                  <a:gd name="T93" fmla="*/ 82 h 234"/>
                  <a:gd name="T94" fmla="*/ 4 w 102"/>
                  <a:gd name="T95" fmla="*/ 72 h 234"/>
                  <a:gd name="T96" fmla="*/ 2 w 102"/>
                  <a:gd name="T97" fmla="*/ 62 h 234"/>
                  <a:gd name="T98" fmla="*/ 0 w 102"/>
                  <a:gd name="T99" fmla="*/ 50 h 234"/>
                  <a:gd name="T100" fmla="*/ 2 w 102"/>
                  <a:gd name="T101" fmla="*/ 36 h 234"/>
                  <a:gd name="T102" fmla="*/ 4 w 102"/>
                  <a:gd name="T103" fmla="*/ 26 h 234"/>
                  <a:gd name="T104" fmla="*/ 2 w 102"/>
                  <a:gd name="T105" fmla="*/ 16 h 234"/>
                  <a:gd name="T106" fmla="*/ 0 w 102"/>
                  <a:gd name="T107" fmla="*/ 8 h 234"/>
                  <a:gd name="T108" fmla="*/ 0 w 102"/>
                  <a:gd name="T109" fmla="*/ 0 h 234"/>
                  <a:gd name="T110" fmla="*/ 6 w 102"/>
                  <a:gd name="T111" fmla="*/ 0 h 234"/>
                  <a:gd name="T112" fmla="*/ 8 w 102"/>
                  <a:gd name="T113" fmla="*/ 4 h 234"/>
                  <a:gd name="T114" fmla="*/ 8 w 102"/>
                  <a:gd name="T115" fmla="*/ 8 h 234"/>
                  <a:gd name="T116" fmla="*/ 10 w 102"/>
                  <a:gd name="T117" fmla="*/ 8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2"/>
                  <a:gd name="T178" fmla="*/ 0 h 234"/>
                  <a:gd name="T179" fmla="*/ 102 w 102"/>
                  <a:gd name="T180" fmla="*/ 234 h 2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2" h="234">
                    <a:moveTo>
                      <a:pt x="10" y="8"/>
                    </a:moveTo>
                    <a:lnTo>
                      <a:pt x="16" y="12"/>
                    </a:lnTo>
                    <a:lnTo>
                      <a:pt x="20" y="18"/>
                    </a:lnTo>
                    <a:lnTo>
                      <a:pt x="26" y="30"/>
                    </a:lnTo>
                    <a:lnTo>
                      <a:pt x="32" y="56"/>
                    </a:lnTo>
                    <a:lnTo>
                      <a:pt x="34" y="68"/>
                    </a:lnTo>
                    <a:lnTo>
                      <a:pt x="34" y="78"/>
                    </a:lnTo>
                    <a:lnTo>
                      <a:pt x="34" y="84"/>
                    </a:lnTo>
                    <a:lnTo>
                      <a:pt x="38" y="86"/>
                    </a:lnTo>
                    <a:lnTo>
                      <a:pt x="42" y="90"/>
                    </a:lnTo>
                    <a:lnTo>
                      <a:pt x="40" y="96"/>
                    </a:lnTo>
                    <a:lnTo>
                      <a:pt x="36" y="102"/>
                    </a:lnTo>
                    <a:lnTo>
                      <a:pt x="34" y="106"/>
                    </a:lnTo>
                    <a:lnTo>
                      <a:pt x="32" y="112"/>
                    </a:lnTo>
                    <a:lnTo>
                      <a:pt x="34" y="116"/>
                    </a:lnTo>
                    <a:lnTo>
                      <a:pt x="36" y="118"/>
                    </a:lnTo>
                    <a:lnTo>
                      <a:pt x="42" y="124"/>
                    </a:lnTo>
                    <a:lnTo>
                      <a:pt x="50" y="128"/>
                    </a:lnTo>
                    <a:lnTo>
                      <a:pt x="54" y="130"/>
                    </a:lnTo>
                    <a:lnTo>
                      <a:pt x="62" y="140"/>
                    </a:lnTo>
                    <a:lnTo>
                      <a:pt x="66" y="148"/>
                    </a:lnTo>
                    <a:lnTo>
                      <a:pt x="68" y="158"/>
                    </a:lnTo>
                    <a:lnTo>
                      <a:pt x="72" y="168"/>
                    </a:lnTo>
                    <a:lnTo>
                      <a:pt x="80" y="188"/>
                    </a:lnTo>
                    <a:lnTo>
                      <a:pt x="88" y="208"/>
                    </a:lnTo>
                    <a:lnTo>
                      <a:pt x="92" y="216"/>
                    </a:lnTo>
                    <a:lnTo>
                      <a:pt x="98" y="220"/>
                    </a:lnTo>
                    <a:lnTo>
                      <a:pt x="102" y="226"/>
                    </a:lnTo>
                    <a:lnTo>
                      <a:pt x="102" y="234"/>
                    </a:lnTo>
                    <a:lnTo>
                      <a:pt x="98" y="234"/>
                    </a:lnTo>
                    <a:lnTo>
                      <a:pt x="92" y="230"/>
                    </a:lnTo>
                    <a:lnTo>
                      <a:pt x="80" y="216"/>
                    </a:lnTo>
                    <a:lnTo>
                      <a:pt x="76" y="210"/>
                    </a:lnTo>
                    <a:lnTo>
                      <a:pt x="70" y="206"/>
                    </a:lnTo>
                    <a:lnTo>
                      <a:pt x="62" y="198"/>
                    </a:lnTo>
                    <a:lnTo>
                      <a:pt x="58" y="190"/>
                    </a:lnTo>
                    <a:lnTo>
                      <a:pt x="54" y="180"/>
                    </a:lnTo>
                    <a:lnTo>
                      <a:pt x="50" y="170"/>
                    </a:lnTo>
                    <a:lnTo>
                      <a:pt x="46" y="164"/>
                    </a:lnTo>
                    <a:lnTo>
                      <a:pt x="40" y="158"/>
                    </a:lnTo>
                    <a:lnTo>
                      <a:pt x="26" y="148"/>
                    </a:lnTo>
                    <a:lnTo>
                      <a:pt x="22" y="140"/>
                    </a:lnTo>
                    <a:lnTo>
                      <a:pt x="16" y="128"/>
                    </a:lnTo>
                    <a:lnTo>
                      <a:pt x="10" y="116"/>
                    </a:lnTo>
                    <a:lnTo>
                      <a:pt x="10" y="106"/>
                    </a:lnTo>
                    <a:lnTo>
                      <a:pt x="10" y="90"/>
                    </a:lnTo>
                    <a:lnTo>
                      <a:pt x="8" y="82"/>
                    </a:lnTo>
                    <a:lnTo>
                      <a:pt x="4" y="72"/>
                    </a:lnTo>
                    <a:lnTo>
                      <a:pt x="2" y="62"/>
                    </a:lnTo>
                    <a:lnTo>
                      <a:pt x="0" y="50"/>
                    </a:lnTo>
                    <a:lnTo>
                      <a:pt x="2" y="36"/>
                    </a:lnTo>
                    <a:lnTo>
                      <a:pt x="4" y="26"/>
                    </a:lnTo>
                    <a:lnTo>
                      <a:pt x="2" y="16"/>
                    </a:lnTo>
                    <a:lnTo>
                      <a:pt x="0" y="8"/>
                    </a:lnTo>
                    <a:lnTo>
                      <a:pt x="0" y="0"/>
                    </a:lnTo>
                    <a:lnTo>
                      <a:pt x="6" y="0"/>
                    </a:lnTo>
                    <a:lnTo>
                      <a:pt x="8" y="4"/>
                    </a:lnTo>
                    <a:lnTo>
                      <a:pt x="8" y="8"/>
                    </a:lnTo>
                    <a:lnTo>
                      <a:pt x="10" y="8"/>
                    </a:lnTo>
                    <a:close/>
                  </a:path>
                </a:pathLst>
              </a:custGeom>
              <a:grpFill/>
              <a:ln w="6350">
                <a:solidFill>
                  <a:schemeClr val="tx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Arial Narrow"/>
                </a:endParaRPr>
              </a:p>
            </p:txBody>
          </p:sp>
          <p:sp>
            <p:nvSpPr>
              <p:cNvPr id="13437" name="Freeform 150"/>
              <p:cNvSpPr>
                <a:spLocks/>
              </p:cNvSpPr>
              <p:nvPr/>
            </p:nvSpPr>
            <p:spPr bwMode="auto">
              <a:xfrm>
                <a:off x="3742" y="2674"/>
                <a:ext cx="50" cy="230"/>
              </a:xfrm>
              <a:custGeom>
                <a:avLst/>
                <a:gdLst>
                  <a:gd name="T0" fmla="*/ 8 w 50"/>
                  <a:gd name="T1" fmla="*/ 34 h 230"/>
                  <a:gd name="T2" fmla="*/ 6 w 50"/>
                  <a:gd name="T3" fmla="*/ 34 h 230"/>
                  <a:gd name="T4" fmla="*/ 6 w 50"/>
                  <a:gd name="T5" fmla="*/ 32 h 230"/>
                  <a:gd name="T6" fmla="*/ 6 w 50"/>
                  <a:gd name="T7" fmla="*/ 30 h 230"/>
                  <a:gd name="T8" fmla="*/ 2 w 50"/>
                  <a:gd name="T9" fmla="*/ 16 h 230"/>
                  <a:gd name="T10" fmla="*/ 0 w 50"/>
                  <a:gd name="T11" fmla="*/ 0 h 230"/>
                  <a:gd name="T12" fmla="*/ 4 w 50"/>
                  <a:gd name="T13" fmla="*/ 0 h 230"/>
                  <a:gd name="T14" fmla="*/ 14 w 50"/>
                  <a:gd name="T15" fmla="*/ 8 h 230"/>
                  <a:gd name="T16" fmla="*/ 20 w 50"/>
                  <a:gd name="T17" fmla="*/ 16 h 230"/>
                  <a:gd name="T18" fmla="*/ 30 w 50"/>
                  <a:gd name="T19" fmla="*/ 38 h 230"/>
                  <a:gd name="T20" fmla="*/ 30 w 50"/>
                  <a:gd name="T21" fmla="*/ 60 h 230"/>
                  <a:gd name="T22" fmla="*/ 32 w 50"/>
                  <a:gd name="T23" fmla="*/ 70 h 230"/>
                  <a:gd name="T24" fmla="*/ 32 w 50"/>
                  <a:gd name="T25" fmla="*/ 80 h 230"/>
                  <a:gd name="T26" fmla="*/ 34 w 50"/>
                  <a:gd name="T27" fmla="*/ 86 h 230"/>
                  <a:gd name="T28" fmla="*/ 38 w 50"/>
                  <a:gd name="T29" fmla="*/ 92 h 230"/>
                  <a:gd name="T30" fmla="*/ 44 w 50"/>
                  <a:gd name="T31" fmla="*/ 98 h 230"/>
                  <a:gd name="T32" fmla="*/ 46 w 50"/>
                  <a:gd name="T33" fmla="*/ 104 h 230"/>
                  <a:gd name="T34" fmla="*/ 44 w 50"/>
                  <a:gd name="T35" fmla="*/ 112 h 230"/>
                  <a:gd name="T36" fmla="*/ 40 w 50"/>
                  <a:gd name="T37" fmla="*/ 118 h 230"/>
                  <a:gd name="T38" fmla="*/ 34 w 50"/>
                  <a:gd name="T39" fmla="*/ 130 h 230"/>
                  <a:gd name="T40" fmla="*/ 32 w 50"/>
                  <a:gd name="T41" fmla="*/ 136 h 230"/>
                  <a:gd name="T42" fmla="*/ 32 w 50"/>
                  <a:gd name="T43" fmla="*/ 144 h 230"/>
                  <a:gd name="T44" fmla="*/ 34 w 50"/>
                  <a:gd name="T45" fmla="*/ 158 h 230"/>
                  <a:gd name="T46" fmla="*/ 34 w 50"/>
                  <a:gd name="T47" fmla="*/ 184 h 230"/>
                  <a:gd name="T48" fmla="*/ 36 w 50"/>
                  <a:gd name="T49" fmla="*/ 190 h 230"/>
                  <a:gd name="T50" fmla="*/ 36 w 50"/>
                  <a:gd name="T51" fmla="*/ 196 h 230"/>
                  <a:gd name="T52" fmla="*/ 42 w 50"/>
                  <a:gd name="T53" fmla="*/ 204 h 230"/>
                  <a:gd name="T54" fmla="*/ 48 w 50"/>
                  <a:gd name="T55" fmla="*/ 210 h 230"/>
                  <a:gd name="T56" fmla="*/ 50 w 50"/>
                  <a:gd name="T57" fmla="*/ 214 h 230"/>
                  <a:gd name="T58" fmla="*/ 50 w 50"/>
                  <a:gd name="T59" fmla="*/ 220 h 230"/>
                  <a:gd name="T60" fmla="*/ 48 w 50"/>
                  <a:gd name="T61" fmla="*/ 226 h 230"/>
                  <a:gd name="T62" fmla="*/ 48 w 50"/>
                  <a:gd name="T63" fmla="*/ 228 h 230"/>
                  <a:gd name="T64" fmla="*/ 50 w 50"/>
                  <a:gd name="T65" fmla="*/ 230 h 230"/>
                  <a:gd name="T66" fmla="*/ 36 w 50"/>
                  <a:gd name="T67" fmla="*/ 222 h 230"/>
                  <a:gd name="T68" fmla="*/ 32 w 50"/>
                  <a:gd name="T69" fmla="*/ 226 h 230"/>
                  <a:gd name="T70" fmla="*/ 32 w 50"/>
                  <a:gd name="T71" fmla="*/ 230 h 230"/>
                  <a:gd name="T72" fmla="*/ 28 w 50"/>
                  <a:gd name="T73" fmla="*/ 230 h 230"/>
                  <a:gd name="T74" fmla="*/ 24 w 50"/>
                  <a:gd name="T75" fmla="*/ 226 h 230"/>
                  <a:gd name="T76" fmla="*/ 22 w 50"/>
                  <a:gd name="T77" fmla="*/ 222 h 230"/>
                  <a:gd name="T78" fmla="*/ 20 w 50"/>
                  <a:gd name="T79" fmla="*/ 218 h 230"/>
                  <a:gd name="T80" fmla="*/ 22 w 50"/>
                  <a:gd name="T81" fmla="*/ 212 h 230"/>
                  <a:gd name="T82" fmla="*/ 24 w 50"/>
                  <a:gd name="T83" fmla="*/ 206 h 230"/>
                  <a:gd name="T84" fmla="*/ 22 w 50"/>
                  <a:gd name="T85" fmla="*/ 204 h 230"/>
                  <a:gd name="T86" fmla="*/ 22 w 50"/>
                  <a:gd name="T87" fmla="*/ 200 h 230"/>
                  <a:gd name="T88" fmla="*/ 18 w 50"/>
                  <a:gd name="T89" fmla="*/ 196 h 230"/>
                  <a:gd name="T90" fmla="*/ 14 w 50"/>
                  <a:gd name="T91" fmla="*/ 188 h 230"/>
                  <a:gd name="T92" fmla="*/ 12 w 50"/>
                  <a:gd name="T93" fmla="*/ 178 h 230"/>
                  <a:gd name="T94" fmla="*/ 10 w 50"/>
                  <a:gd name="T95" fmla="*/ 158 h 230"/>
                  <a:gd name="T96" fmla="*/ 10 w 50"/>
                  <a:gd name="T97" fmla="*/ 150 h 230"/>
                  <a:gd name="T98" fmla="*/ 6 w 50"/>
                  <a:gd name="T99" fmla="*/ 146 h 230"/>
                  <a:gd name="T100" fmla="*/ 2 w 50"/>
                  <a:gd name="T101" fmla="*/ 142 h 230"/>
                  <a:gd name="T102" fmla="*/ 0 w 50"/>
                  <a:gd name="T103" fmla="*/ 136 h 230"/>
                  <a:gd name="T104" fmla="*/ 4 w 50"/>
                  <a:gd name="T105" fmla="*/ 134 h 230"/>
                  <a:gd name="T106" fmla="*/ 6 w 50"/>
                  <a:gd name="T107" fmla="*/ 130 h 230"/>
                  <a:gd name="T108" fmla="*/ 10 w 50"/>
                  <a:gd name="T109" fmla="*/ 118 h 230"/>
                  <a:gd name="T110" fmla="*/ 16 w 50"/>
                  <a:gd name="T111" fmla="*/ 96 h 230"/>
                  <a:gd name="T112" fmla="*/ 16 w 50"/>
                  <a:gd name="T113" fmla="*/ 44 h 230"/>
                  <a:gd name="T114" fmla="*/ 14 w 50"/>
                  <a:gd name="T115" fmla="*/ 42 h 230"/>
                  <a:gd name="T116" fmla="*/ 12 w 50"/>
                  <a:gd name="T117" fmla="*/ 38 h 230"/>
                  <a:gd name="T118" fmla="*/ 10 w 50"/>
                  <a:gd name="T119" fmla="*/ 36 h 230"/>
                  <a:gd name="T120" fmla="*/ 10 w 50"/>
                  <a:gd name="T121" fmla="*/ 34 h 230"/>
                  <a:gd name="T122" fmla="*/ 8 w 50"/>
                  <a:gd name="T123" fmla="*/ 34 h 2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0"/>
                  <a:gd name="T187" fmla="*/ 0 h 230"/>
                  <a:gd name="T188" fmla="*/ 50 w 50"/>
                  <a:gd name="T189" fmla="*/ 230 h 2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0" h="230">
                    <a:moveTo>
                      <a:pt x="8" y="34"/>
                    </a:moveTo>
                    <a:lnTo>
                      <a:pt x="6" y="34"/>
                    </a:lnTo>
                    <a:lnTo>
                      <a:pt x="6" y="32"/>
                    </a:lnTo>
                    <a:lnTo>
                      <a:pt x="6" y="30"/>
                    </a:lnTo>
                    <a:lnTo>
                      <a:pt x="2" y="16"/>
                    </a:lnTo>
                    <a:lnTo>
                      <a:pt x="0" y="0"/>
                    </a:lnTo>
                    <a:lnTo>
                      <a:pt x="4" y="0"/>
                    </a:lnTo>
                    <a:lnTo>
                      <a:pt x="14" y="8"/>
                    </a:lnTo>
                    <a:lnTo>
                      <a:pt x="20" y="16"/>
                    </a:lnTo>
                    <a:lnTo>
                      <a:pt x="30" y="38"/>
                    </a:lnTo>
                    <a:lnTo>
                      <a:pt x="30" y="60"/>
                    </a:lnTo>
                    <a:lnTo>
                      <a:pt x="32" y="70"/>
                    </a:lnTo>
                    <a:lnTo>
                      <a:pt x="32" y="80"/>
                    </a:lnTo>
                    <a:lnTo>
                      <a:pt x="34" y="86"/>
                    </a:lnTo>
                    <a:lnTo>
                      <a:pt x="38" y="92"/>
                    </a:lnTo>
                    <a:lnTo>
                      <a:pt x="44" y="98"/>
                    </a:lnTo>
                    <a:lnTo>
                      <a:pt x="46" y="104"/>
                    </a:lnTo>
                    <a:lnTo>
                      <a:pt x="44" y="112"/>
                    </a:lnTo>
                    <a:lnTo>
                      <a:pt x="40" y="118"/>
                    </a:lnTo>
                    <a:lnTo>
                      <a:pt x="34" y="130"/>
                    </a:lnTo>
                    <a:lnTo>
                      <a:pt x="32" y="136"/>
                    </a:lnTo>
                    <a:lnTo>
                      <a:pt x="32" y="144"/>
                    </a:lnTo>
                    <a:lnTo>
                      <a:pt x="34" y="158"/>
                    </a:lnTo>
                    <a:lnTo>
                      <a:pt x="34" y="184"/>
                    </a:lnTo>
                    <a:lnTo>
                      <a:pt x="36" y="190"/>
                    </a:lnTo>
                    <a:lnTo>
                      <a:pt x="36" y="196"/>
                    </a:lnTo>
                    <a:lnTo>
                      <a:pt x="42" y="204"/>
                    </a:lnTo>
                    <a:lnTo>
                      <a:pt x="48" y="210"/>
                    </a:lnTo>
                    <a:lnTo>
                      <a:pt x="50" y="214"/>
                    </a:lnTo>
                    <a:lnTo>
                      <a:pt x="50" y="220"/>
                    </a:lnTo>
                    <a:lnTo>
                      <a:pt x="48" y="226"/>
                    </a:lnTo>
                    <a:lnTo>
                      <a:pt x="48" y="228"/>
                    </a:lnTo>
                    <a:lnTo>
                      <a:pt x="50" y="230"/>
                    </a:lnTo>
                    <a:lnTo>
                      <a:pt x="36" y="222"/>
                    </a:lnTo>
                    <a:lnTo>
                      <a:pt x="32" y="226"/>
                    </a:lnTo>
                    <a:lnTo>
                      <a:pt x="32" y="230"/>
                    </a:lnTo>
                    <a:lnTo>
                      <a:pt x="28" y="230"/>
                    </a:lnTo>
                    <a:lnTo>
                      <a:pt x="24" y="226"/>
                    </a:lnTo>
                    <a:lnTo>
                      <a:pt x="22" y="222"/>
                    </a:lnTo>
                    <a:lnTo>
                      <a:pt x="20" y="218"/>
                    </a:lnTo>
                    <a:lnTo>
                      <a:pt x="22" y="212"/>
                    </a:lnTo>
                    <a:lnTo>
                      <a:pt x="24" y="206"/>
                    </a:lnTo>
                    <a:lnTo>
                      <a:pt x="22" y="204"/>
                    </a:lnTo>
                    <a:lnTo>
                      <a:pt x="22" y="200"/>
                    </a:lnTo>
                    <a:lnTo>
                      <a:pt x="18" y="196"/>
                    </a:lnTo>
                    <a:lnTo>
                      <a:pt x="14" y="188"/>
                    </a:lnTo>
                    <a:lnTo>
                      <a:pt x="12" y="178"/>
                    </a:lnTo>
                    <a:lnTo>
                      <a:pt x="10" y="158"/>
                    </a:lnTo>
                    <a:lnTo>
                      <a:pt x="10" y="150"/>
                    </a:lnTo>
                    <a:lnTo>
                      <a:pt x="6" y="146"/>
                    </a:lnTo>
                    <a:lnTo>
                      <a:pt x="2" y="142"/>
                    </a:lnTo>
                    <a:lnTo>
                      <a:pt x="0" y="136"/>
                    </a:lnTo>
                    <a:lnTo>
                      <a:pt x="4" y="134"/>
                    </a:lnTo>
                    <a:lnTo>
                      <a:pt x="6" y="130"/>
                    </a:lnTo>
                    <a:lnTo>
                      <a:pt x="10" y="118"/>
                    </a:lnTo>
                    <a:lnTo>
                      <a:pt x="16" y="96"/>
                    </a:lnTo>
                    <a:lnTo>
                      <a:pt x="16" y="44"/>
                    </a:lnTo>
                    <a:lnTo>
                      <a:pt x="14" y="42"/>
                    </a:lnTo>
                    <a:lnTo>
                      <a:pt x="12" y="38"/>
                    </a:lnTo>
                    <a:lnTo>
                      <a:pt x="10" y="36"/>
                    </a:lnTo>
                    <a:lnTo>
                      <a:pt x="10" y="34"/>
                    </a:lnTo>
                    <a:lnTo>
                      <a:pt x="8" y="34"/>
                    </a:lnTo>
                    <a:close/>
                  </a:path>
                </a:pathLst>
              </a:custGeom>
              <a:grpFill/>
              <a:ln w="6350">
                <a:solidFill>
                  <a:schemeClr val="tx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Arial Narrow"/>
                </a:endParaRPr>
              </a:p>
            </p:txBody>
          </p:sp>
          <p:sp>
            <p:nvSpPr>
              <p:cNvPr id="13438" name="Freeform 151"/>
              <p:cNvSpPr>
                <a:spLocks/>
              </p:cNvSpPr>
              <p:nvPr/>
            </p:nvSpPr>
            <p:spPr bwMode="auto">
              <a:xfrm>
                <a:off x="3642" y="2190"/>
                <a:ext cx="146" cy="148"/>
              </a:xfrm>
              <a:custGeom>
                <a:avLst/>
                <a:gdLst>
                  <a:gd name="T0" fmla="*/ 110 w 146"/>
                  <a:gd name="T1" fmla="*/ 66 h 148"/>
                  <a:gd name="T2" fmla="*/ 112 w 146"/>
                  <a:gd name="T3" fmla="*/ 60 h 148"/>
                  <a:gd name="T4" fmla="*/ 116 w 146"/>
                  <a:gd name="T5" fmla="*/ 44 h 148"/>
                  <a:gd name="T6" fmla="*/ 122 w 146"/>
                  <a:gd name="T7" fmla="*/ 38 h 148"/>
                  <a:gd name="T8" fmla="*/ 136 w 146"/>
                  <a:gd name="T9" fmla="*/ 36 h 148"/>
                  <a:gd name="T10" fmla="*/ 146 w 146"/>
                  <a:gd name="T11" fmla="*/ 30 h 148"/>
                  <a:gd name="T12" fmla="*/ 140 w 146"/>
                  <a:gd name="T13" fmla="*/ 26 h 148"/>
                  <a:gd name="T14" fmla="*/ 122 w 146"/>
                  <a:gd name="T15" fmla="*/ 26 h 148"/>
                  <a:gd name="T16" fmla="*/ 106 w 146"/>
                  <a:gd name="T17" fmla="*/ 20 h 148"/>
                  <a:gd name="T18" fmla="*/ 96 w 146"/>
                  <a:gd name="T19" fmla="*/ 8 h 148"/>
                  <a:gd name="T20" fmla="*/ 88 w 146"/>
                  <a:gd name="T21" fmla="*/ 0 h 148"/>
                  <a:gd name="T22" fmla="*/ 84 w 146"/>
                  <a:gd name="T23" fmla="*/ 6 h 148"/>
                  <a:gd name="T24" fmla="*/ 78 w 146"/>
                  <a:gd name="T25" fmla="*/ 12 h 148"/>
                  <a:gd name="T26" fmla="*/ 72 w 146"/>
                  <a:gd name="T27" fmla="*/ 12 h 148"/>
                  <a:gd name="T28" fmla="*/ 66 w 146"/>
                  <a:gd name="T29" fmla="*/ 12 h 148"/>
                  <a:gd name="T30" fmla="*/ 60 w 146"/>
                  <a:gd name="T31" fmla="*/ 16 h 148"/>
                  <a:gd name="T32" fmla="*/ 54 w 146"/>
                  <a:gd name="T33" fmla="*/ 12 h 148"/>
                  <a:gd name="T34" fmla="*/ 46 w 146"/>
                  <a:gd name="T35" fmla="*/ 16 h 148"/>
                  <a:gd name="T36" fmla="*/ 42 w 146"/>
                  <a:gd name="T37" fmla="*/ 20 h 148"/>
                  <a:gd name="T38" fmla="*/ 26 w 146"/>
                  <a:gd name="T39" fmla="*/ 24 h 148"/>
                  <a:gd name="T40" fmla="*/ 14 w 146"/>
                  <a:gd name="T41" fmla="*/ 30 h 148"/>
                  <a:gd name="T42" fmla="*/ 12 w 146"/>
                  <a:gd name="T43" fmla="*/ 44 h 148"/>
                  <a:gd name="T44" fmla="*/ 4 w 146"/>
                  <a:gd name="T45" fmla="*/ 50 h 148"/>
                  <a:gd name="T46" fmla="*/ 2 w 146"/>
                  <a:gd name="T47" fmla="*/ 58 h 148"/>
                  <a:gd name="T48" fmla="*/ 6 w 146"/>
                  <a:gd name="T49" fmla="*/ 66 h 148"/>
                  <a:gd name="T50" fmla="*/ 10 w 146"/>
                  <a:gd name="T51" fmla="*/ 78 h 148"/>
                  <a:gd name="T52" fmla="*/ 6 w 146"/>
                  <a:gd name="T53" fmla="*/ 94 h 148"/>
                  <a:gd name="T54" fmla="*/ 0 w 146"/>
                  <a:gd name="T55" fmla="*/ 112 h 148"/>
                  <a:gd name="T56" fmla="*/ 2 w 146"/>
                  <a:gd name="T57" fmla="*/ 128 h 148"/>
                  <a:gd name="T58" fmla="*/ 8 w 146"/>
                  <a:gd name="T59" fmla="*/ 130 h 148"/>
                  <a:gd name="T60" fmla="*/ 8 w 146"/>
                  <a:gd name="T61" fmla="*/ 136 h 148"/>
                  <a:gd name="T62" fmla="*/ 6 w 146"/>
                  <a:gd name="T63" fmla="*/ 140 h 148"/>
                  <a:gd name="T64" fmla="*/ 8 w 146"/>
                  <a:gd name="T65" fmla="*/ 148 h 148"/>
                  <a:gd name="T66" fmla="*/ 22 w 146"/>
                  <a:gd name="T67" fmla="*/ 134 h 148"/>
                  <a:gd name="T68" fmla="*/ 34 w 146"/>
                  <a:gd name="T69" fmla="*/ 134 h 148"/>
                  <a:gd name="T70" fmla="*/ 46 w 146"/>
                  <a:gd name="T71" fmla="*/ 140 h 148"/>
                  <a:gd name="T72" fmla="*/ 54 w 146"/>
                  <a:gd name="T73" fmla="*/ 142 h 148"/>
                  <a:gd name="T74" fmla="*/ 60 w 146"/>
                  <a:gd name="T75" fmla="*/ 136 h 148"/>
                  <a:gd name="T76" fmla="*/ 70 w 146"/>
                  <a:gd name="T77" fmla="*/ 136 h 148"/>
                  <a:gd name="T78" fmla="*/ 78 w 146"/>
                  <a:gd name="T79" fmla="*/ 142 h 148"/>
                  <a:gd name="T80" fmla="*/ 84 w 146"/>
                  <a:gd name="T81" fmla="*/ 140 h 148"/>
                  <a:gd name="T82" fmla="*/ 94 w 146"/>
                  <a:gd name="T83" fmla="*/ 128 h 148"/>
                  <a:gd name="T84" fmla="*/ 68 w 146"/>
                  <a:gd name="T85" fmla="*/ 122 h 148"/>
                  <a:gd name="T86" fmla="*/ 76 w 146"/>
                  <a:gd name="T87" fmla="*/ 114 h 148"/>
                  <a:gd name="T88" fmla="*/ 88 w 146"/>
                  <a:gd name="T89" fmla="*/ 104 h 148"/>
                  <a:gd name="T90" fmla="*/ 112 w 146"/>
                  <a:gd name="T91" fmla="*/ 66 h 1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6"/>
                  <a:gd name="T139" fmla="*/ 0 h 148"/>
                  <a:gd name="T140" fmla="*/ 146 w 146"/>
                  <a:gd name="T141" fmla="*/ 148 h 1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6" h="148">
                    <a:moveTo>
                      <a:pt x="112" y="66"/>
                    </a:moveTo>
                    <a:lnTo>
                      <a:pt x="110" y="66"/>
                    </a:lnTo>
                    <a:lnTo>
                      <a:pt x="112" y="64"/>
                    </a:lnTo>
                    <a:lnTo>
                      <a:pt x="112" y="60"/>
                    </a:lnTo>
                    <a:lnTo>
                      <a:pt x="114" y="52"/>
                    </a:lnTo>
                    <a:lnTo>
                      <a:pt x="116" y="44"/>
                    </a:lnTo>
                    <a:lnTo>
                      <a:pt x="118" y="40"/>
                    </a:lnTo>
                    <a:lnTo>
                      <a:pt x="122" y="38"/>
                    </a:lnTo>
                    <a:lnTo>
                      <a:pt x="128" y="36"/>
                    </a:lnTo>
                    <a:lnTo>
                      <a:pt x="136" y="36"/>
                    </a:lnTo>
                    <a:lnTo>
                      <a:pt x="140" y="34"/>
                    </a:lnTo>
                    <a:lnTo>
                      <a:pt x="146" y="30"/>
                    </a:lnTo>
                    <a:lnTo>
                      <a:pt x="144" y="26"/>
                    </a:lnTo>
                    <a:lnTo>
                      <a:pt x="140" y="26"/>
                    </a:lnTo>
                    <a:lnTo>
                      <a:pt x="132" y="26"/>
                    </a:lnTo>
                    <a:lnTo>
                      <a:pt x="122" y="26"/>
                    </a:lnTo>
                    <a:lnTo>
                      <a:pt x="110" y="24"/>
                    </a:lnTo>
                    <a:lnTo>
                      <a:pt x="106" y="20"/>
                    </a:lnTo>
                    <a:lnTo>
                      <a:pt x="100" y="14"/>
                    </a:lnTo>
                    <a:lnTo>
                      <a:pt x="96" y="8"/>
                    </a:lnTo>
                    <a:lnTo>
                      <a:pt x="96" y="0"/>
                    </a:lnTo>
                    <a:lnTo>
                      <a:pt x="88" y="0"/>
                    </a:lnTo>
                    <a:lnTo>
                      <a:pt x="86" y="2"/>
                    </a:lnTo>
                    <a:lnTo>
                      <a:pt x="84" y="6"/>
                    </a:lnTo>
                    <a:lnTo>
                      <a:pt x="80" y="10"/>
                    </a:lnTo>
                    <a:lnTo>
                      <a:pt x="78" y="12"/>
                    </a:lnTo>
                    <a:lnTo>
                      <a:pt x="76" y="12"/>
                    </a:lnTo>
                    <a:lnTo>
                      <a:pt x="72" y="12"/>
                    </a:lnTo>
                    <a:lnTo>
                      <a:pt x="70" y="8"/>
                    </a:lnTo>
                    <a:lnTo>
                      <a:pt x="66" y="12"/>
                    </a:lnTo>
                    <a:lnTo>
                      <a:pt x="64" y="14"/>
                    </a:lnTo>
                    <a:lnTo>
                      <a:pt x="60" y="16"/>
                    </a:lnTo>
                    <a:lnTo>
                      <a:pt x="56" y="14"/>
                    </a:lnTo>
                    <a:lnTo>
                      <a:pt x="54" y="12"/>
                    </a:lnTo>
                    <a:lnTo>
                      <a:pt x="50" y="14"/>
                    </a:lnTo>
                    <a:lnTo>
                      <a:pt x="46" y="16"/>
                    </a:lnTo>
                    <a:lnTo>
                      <a:pt x="44" y="18"/>
                    </a:lnTo>
                    <a:lnTo>
                      <a:pt x="42" y="20"/>
                    </a:lnTo>
                    <a:lnTo>
                      <a:pt x="38" y="20"/>
                    </a:lnTo>
                    <a:lnTo>
                      <a:pt x="26" y="24"/>
                    </a:lnTo>
                    <a:lnTo>
                      <a:pt x="18" y="28"/>
                    </a:lnTo>
                    <a:lnTo>
                      <a:pt x="14" y="30"/>
                    </a:lnTo>
                    <a:lnTo>
                      <a:pt x="12" y="40"/>
                    </a:lnTo>
                    <a:lnTo>
                      <a:pt x="12" y="44"/>
                    </a:lnTo>
                    <a:lnTo>
                      <a:pt x="8" y="46"/>
                    </a:lnTo>
                    <a:lnTo>
                      <a:pt x="4" y="50"/>
                    </a:lnTo>
                    <a:lnTo>
                      <a:pt x="2" y="54"/>
                    </a:lnTo>
                    <a:lnTo>
                      <a:pt x="2" y="58"/>
                    </a:lnTo>
                    <a:lnTo>
                      <a:pt x="2" y="64"/>
                    </a:lnTo>
                    <a:lnTo>
                      <a:pt x="6" y="66"/>
                    </a:lnTo>
                    <a:lnTo>
                      <a:pt x="8" y="70"/>
                    </a:lnTo>
                    <a:lnTo>
                      <a:pt x="10" y="78"/>
                    </a:lnTo>
                    <a:lnTo>
                      <a:pt x="8" y="86"/>
                    </a:lnTo>
                    <a:lnTo>
                      <a:pt x="6" y="94"/>
                    </a:lnTo>
                    <a:lnTo>
                      <a:pt x="2" y="102"/>
                    </a:lnTo>
                    <a:lnTo>
                      <a:pt x="0" y="112"/>
                    </a:lnTo>
                    <a:lnTo>
                      <a:pt x="0" y="120"/>
                    </a:lnTo>
                    <a:lnTo>
                      <a:pt x="2" y="128"/>
                    </a:lnTo>
                    <a:lnTo>
                      <a:pt x="6" y="128"/>
                    </a:lnTo>
                    <a:lnTo>
                      <a:pt x="8" y="130"/>
                    </a:lnTo>
                    <a:lnTo>
                      <a:pt x="10" y="132"/>
                    </a:lnTo>
                    <a:lnTo>
                      <a:pt x="8" y="136"/>
                    </a:lnTo>
                    <a:lnTo>
                      <a:pt x="8" y="138"/>
                    </a:lnTo>
                    <a:lnTo>
                      <a:pt x="6" y="140"/>
                    </a:lnTo>
                    <a:lnTo>
                      <a:pt x="6" y="144"/>
                    </a:lnTo>
                    <a:lnTo>
                      <a:pt x="8" y="148"/>
                    </a:lnTo>
                    <a:lnTo>
                      <a:pt x="16" y="138"/>
                    </a:lnTo>
                    <a:lnTo>
                      <a:pt x="22" y="134"/>
                    </a:lnTo>
                    <a:lnTo>
                      <a:pt x="28" y="132"/>
                    </a:lnTo>
                    <a:lnTo>
                      <a:pt x="34" y="134"/>
                    </a:lnTo>
                    <a:lnTo>
                      <a:pt x="40" y="136"/>
                    </a:lnTo>
                    <a:lnTo>
                      <a:pt x="46" y="140"/>
                    </a:lnTo>
                    <a:lnTo>
                      <a:pt x="52" y="142"/>
                    </a:lnTo>
                    <a:lnTo>
                      <a:pt x="54" y="142"/>
                    </a:lnTo>
                    <a:lnTo>
                      <a:pt x="56" y="138"/>
                    </a:lnTo>
                    <a:lnTo>
                      <a:pt x="60" y="136"/>
                    </a:lnTo>
                    <a:lnTo>
                      <a:pt x="64" y="136"/>
                    </a:lnTo>
                    <a:lnTo>
                      <a:pt x="70" y="136"/>
                    </a:lnTo>
                    <a:lnTo>
                      <a:pt x="74" y="138"/>
                    </a:lnTo>
                    <a:lnTo>
                      <a:pt x="78" y="142"/>
                    </a:lnTo>
                    <a:lnTo>
                      <a:pt x="82" y="144"/>
                    </a:lnTo>
                    <a:lnTo>
                      <a:pt x="84" y="140"/>
                    </a:lnTo>
                    <a:lnTo>
                      <a:pt x="90" y="134"/>
                    </a:lnTo>
                    <a:lnTo>
                      <a:pt x="94" y="128"/>
                    </a:lnTo>
                    <a:lnTo>
                      <a:pt x="96" y="122"/>
                    </a:lnTo>
                    <a:lnTo>
                      <a:pt x="68" y="122"/>
                    </a:lnTo>
                    <a:lnTo>
                      <a:pt x="72" y="116"/>
                    </a:lnTo>
                    <a:lnTo>
                      <a:pt x="76" y="114"/>
                    </a:lnTo>
                    <a:lnTo>
                      <a:pt x="82" y="110"/>
                    </a:lnTo>
                    <a:lnTo>
                      <a:pt x="88" y="104"/>
                    </a:lnTo>
                    <a:lnTo>
                      <a:pt x="110" y="64"/>
                    </a:lnTo>
                    <a:lnTo>
                      <a:pt x="112" y="66"/>
                    </a:lnTo>
                    <a:close/>
                  </a:path>
                </a:pathLst>
              </a:custGeom>
              <a:grpFill/>
              <a:ln w="6350">
                <a:solidFill>
                  <a:schemeClr val="tx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Arial Narrow"/>
                </a:endParaRPr>
              </a:p>
            </p:txBody>
          </p:sp>
        </p:grpSp>
        <p:sp>
          <p:nvSpPr>
            <p:cNvPr id="13315" name="Freeform 153"/>
            <p:cNvSpPr>
              <a:spLocks/>
            </p:cNvSpPr>
            <p:nvPr/>
          </p:nvSpPr>
          <p:spPr bwMode="auto">
            <a:xfrm>
              <a:off x="6440487" y="1547812"/>
              <a:ext cx="812800" cy="742950"/>
            </a:xfrm>
            <a:custGeom>
              <a:avLst/>
              <a:gdLst>
                <a:gd name="T0" fmla="*/ 2147483647 w 512"/>
                <a:gd name="T1" fmla="*/ 2147483647 h 468"/>
                <a:gd name="T2" fmla="*/ 2147483647 w 512"/>
                <a:gd name="T3" fmla="*/ 2147483647 h 468"/>
                <a:gd name="T4" fmla="*/ 2147483647 w 512"/>
                <a:gd name="T5" fmla="*/ 2147483647 h 468"/>
                <a:gd name="T6" fmla="*/ 2147483647 w 512"/>
                <a:gd name="T7" fmla="*/ 2147483647 h 468"/>
                <a:gd name="T8" fmla="*/ 2147483647 w 512"/>
                <a:gd name="T9" fmla="*/ 2147483647 h 468"/>
                <a:gd name="T10" fmla="*/ 2147483647 w 512"/>
                <a:gd name="T11" fmla="*/ 2147483647 h 468"/>
                <a:gd name="T12" fmla="*/ 2147483647 w 512"/>
                <a:gd name="T13" fmla="*/ 2147483647 h 468"/>
                <a:gd name="T14" fmla="*/ 2147483647 w 512"/>
                <a:gd name="T15" fmla="*/ 2147483647 h 468"/>
                <a:gd name="T16" fmla="*/ 2147483647 w 512"/>
                <a:gd name="T17" fmla="*/ 2147483647 h 468"/>
                <a:gd name="T18" fmla="*/ 2147483647 w 512"/>
                <a:gd name="T19" fmla="*/ 2147483647 h 468"/>
                <a:gd name="T20" fmla="*/ 2147483647 w 512"/>
                <a:gd name="T21" fmla="*/ 2147483647 h 468"/>
                <a:gd name="T22" fmla="*/ 2147483647 w 512"/>
                <a:gd name="T23" fmla="*/ 2147483647 h 468"/>
                <a:gd name="T24" fmla="*/ 2147483647 w 512"/>
                <a:gd name="T25" fmla="*/ 2147483647 h 468"/>
                <a:gd name="T26" fmla="*/ 2147483647 w 512"/>
                <a:gd name="T27" fmla="*/ 2147483647 h 468"/>
                <a:gd name="T28" fmla="*/ 2147483647 w 512"/>
                <a:gd name="T29" fmla="*/ 2147483647 h 468"/>
                <a:gd name="T30" fmla="*/ 2147483647 w 512"/>
                <a:gd name="T31" fmla="*/ 2147483647 h 468"/>
                <a:gd name="T32" fmla="*/ 2147483647 w 512"/>
                <a:gd name="T33" fmla="*/ 2147483647 h 468"/>
                <a:gd name="T34" fmla="*/ 2147483647 w 512"/>
                <a:gd name="T35" fmla="*/ 2147483647 h 468"/>
                <a:gd name="T36" fmla="*/ 2147483647 w 512"/>
                <a:gd name="T37" fmla="*/ 2147483647 h 468"/>
                <a:gd name="T38" fmla="*/ 2147483647 w 512"/>
                <a:gd name="T39" fmla="*/ 2147483647 h 468"/>
                <a:gd name="T40" fmla="*/ 2147483647 w 512"/>
                <a:gd name="T41" fmla="*/ 2147483647 h 468"/>
                <a:gd name="T42" fmla="*/ 2147483647 w 512"/>
                <a:gd name="T43" fmla="*/ 2147483647 h 468"/>
                <a:gd name="T44" fmla="*/ 2147483647 w 512"/>
                <a:gd name="T45" fmla="*/ 2147483647 h 468"/>
                <a:gd name="T46" fmla="*/ 2147483647 w 512"/>
                <a:gd name="T47" fmla="*/ 2147483647 h 468"/>
                <a:gd name="T48" fmla="*/ 2147483647 w 512"/>
                <a:gd name="T49" fmla="*/ 2147483647 h 468"/>
                <a:gd name="T50" fmla="*/ 2147483647 w 512"/>
                <a:gd name="T51" fmla="*/ 2147483647 h 468"/>
                <a:gd name="T52" fmla="*/ 2147483647 w 512"/>
                <a:gd name="T53" fmla="*/ 2147483647 h 468"/>
                <a:gd name="T54" fmla="*/ 2147483647 w 512"/>
                <a:gd name="T55" fmla="*/ 2147483647 h 468"/>
                <a:gd name="T56" fmla="*/ 2147483647 w 512"/>
                <a:gd name="T57" fmla="*/ 2147483647 h 468"/>
                <a:gd name="T58" fmla="*/ 2147483647 w 512"/>
                <a:gd name="T59" fmla="*/ 2147483647 h 468"/>
                <a:gd name="T60" fmla="*/ 2147483647 w 512"/>
                <a:gd name="T61" fmla="*/ 2147483647 h 468"/>
                <a:gd name="T62" fmla="*/ 2147483647 w 512"/>
                <a:gd name="T63" fmla="*/ 2147483647 h 468"/>
                <a:gd name="T64" fmla="*/ 2147483647 w 512"/>
                <a:gd name="T65" fmla="*/ 2147483647 h 468"/>
                <a:gd name="T66" fmla="*/ 2147483647 w 512"/>
                <a:gd name="T67" fmla="*/ 2147483647 h 468"/>
                <a:gd name="T68" fmla="*/ 2147483647 w 512"/>
                <a:gd name="T69" fmla="*/ 2147483647 h 468"/>
                <a:gd name="T70" fmla="*/ 2147483647 w 512"/>
                <a:gd name="T71" fmla="*/ 2147483647 h 468"/>
                <a:gd name="T72" fmla="*/ 2147483647 w 512"/>
                <a:gd name="T73" fmla="*/ 2147483647 h 468"/>
                <a:gd name="T74" fmla="*/ 2147483647 w 512"/>
                <a:gd name="T75" fmla="*/ 2147483647 h 468"/>
                <a:gd name="T76" fmla="*/ 2147483647 w 512"/>
                <a:gd name="T77" fmla="*/ 2147483647 h 468"/>
                <a:gd name="T78" fmla="*/ 2147483647 w 512"/>
                <a:gd name="T79" fmla="*/ 2147483647 h 468"/>
                <a:gd name="T80" fmla="*/ 2147483647 w 512"/>
                <a:gd name="T81" fmla="*/ 2147483647 h 468"/>
                <a:gd name="T82" fmla="*/ 2147483647 w 512"/>
                <a:gd name="T83" fmla="*/ 2147483647 h 468"/>
                <a:gd name="T84" fmla="*/ 2147483647 w 512"/>
                <a:gd name="T85" fmla="*/ 2147483647 h 468"/>
                <a:gd name="T86" fmla="*/ 2147483647 w 512"/>
                <a:gd name="T87" fmla="*/ 2147483647 h 468"/>
                <a:gd name="T88" fmla="*/ 2147483647 w 512"/>
                <a:gd name="T89" fmla="*/ 2147483647 h 468"/>
                <a:gd name="T90" fmla="*/ 2147483647 w 512"/>
                <a:gd name="T91" fmla="*/ 2147483647 h 468"/>
                <a:gd name="T92" fmla="*/ 2147483647 w 512"/>
                <a:gd name="T93" fmla="*/ 2147483647 h 468"/>
                <a:gd name="T94" fmla="*/ 2147483647 w 512"/>
                <a:gd name="T95" fmla="*/ 2147483647 h 468"/>
                <a:gd name="T96" fmla="*/ 2147483647 w 512"/>
                <a:gd name="T97" fmla="*/ 2147483647 h 468"/>
                <a:gd name="T98" fmla="*/ 2147483647 w 512"/>
                <a:gd name="T99" fmla="*/ 0 h 468"/>
                <a:gd name="T100" fmla="*/ 2147483647 w 512"/>
                <a:gd name="T101" fmla="*/ 0 h 468"/>
                <a:gd name="T102" fmla="*/ 2147483647 w 512"/>
                <a:gd name="T103" fmla="*/ 2147483647 h 468"/>
                <a:gd name="T104" fmla="*/ 2147483647 w 512"/>
                <a:gd name="T105" fmla="*/ 2147483647 h 468"/>
                <a:gd name="T106" fmla="*/ 2147483647 w 512"/>
                <a:gd name="T107" fmla="*/ 2147483647 h 468"/>
                <a:gd name="T108" fmla="*/ 2147483647 w 512"/>
                <a:gd name="T109" fmla="*/ 2147483647 h 468"/>
                <a:gd name="T110" fmla="*/ 2147483647 w 512"/>
                <a:gd name="T111" fmla="*/ 2147483647 h 468"/>
                <a:gd name="T112" fmla="*/ 2147483647 w 512"/>
                <a:gd name="T113" fmla="*/ 2147483647 h 468"/>
                <a:gd name="T114" fmla="*/ 2147483647 w 512"/>
                <a:gd name="T115" fmla="*/ 2147483647 h 468"/>
                <a:gd name="T116" fmla="*/ 2147483647 w 512"/>
                <a:gd name="T117" fmla="*/ 2147483647 h 468"/>
                <a:gd name="T118" fmla="*/ 2147483647 w 512"/>
                <a:gd name="T119" fmla="*/ 2147483647 h 468"/>
                <a:gd name="T120" fmla="*/ 2147483647 w 512"/>
                <a:gd name="T121" fmla="*/ 2147483647 h 468"/>
                <a:gd name="T122" fmla="*/ 2147483647 w 512"/>
                <a:gd name="T123" fmla="*/ 2147483647 h 4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2"/>
                <a:gd name="T187" fmla="*/ 0 h 468"/>
                <a:gd name="T188" fmla="*/ 512 w 512"/>
                <a:gd name="T189" fmla="*/ 468 h 4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2" h="468">
                  <a:moveTo>
                    <a:pt x="0" y="30"/>
                  </a:moveTo>
                  <a:lnTo>
                    <a:pt x="2" y="36"/>
                  </a:lnTo>
                  <a:lnTo>
                    <a:pt x="4" y="42"/>
                  </a:lnTo>
                  <a:lnTo>
                    <a:pt x="8" y="48"/>
                  </a:lnTo>
                  <a:lnTo>
                    <a:pt x="10" y="54"/>
                  </a:lnTo>
                  <a:lnTo>
                    <a:pt x="8" y="64"/>
                  </a:lnTo>
                  <a:lnTo>
                    <a:pt x="4" y="70"/>
                  </a:lnTo>
                  <a:lnTo>
                    <a:pt x="2" y="74"/>
                  </a:lnTo>
                  <a:lnTo>
                    <a:pt x="0" y="82"/>
                  </a:lnTo>
                  <a:lnTo>
                    <a:pt x="2" y="92"/>
                  </a:lnTo>
                  <a:lnTo>
                    <a:pt x="4" y="102"/>
                  </a:lnTo>
                  <a:lnTo>
                    <a:pt x="8" y="112"/>
                  </a:lnTo>
                  <a:lnTo>
                    <a:pt x="10" y="118"/>
                  </a:lnTo>
                  <a:lnTo>
                    <a:pt x="28" y="468"/>
                  </a:lnTo>
                  <a:lnTo>
                    <a:pt x="402" y="460"/>
                  </a:lnTo>
                  <a:lnTo>
                    <a:pt x="408" y="462"/>
                  </a:lnTo>
                  <a:lnTo>
                    <a:pt x="414" y="464"/>
                  </a:lnTo>
                  <a:lnTo>
                    <a:pt x="418" y="466"/>
                  </a:lnTo>
                  <a:lnTo>
                    <a:pt x="424" y="468"/>
                  </a:lnTo>
                  <a:lnTo>
                    <a:pt x="428" y="466"/>
                  </a:lnTo>
                  <a:lnTo>
                    <a:pt x="432" y="464"/>
                  </a:lnTo>
                  <a:lnTo>
                    <a:pt x="434" y="458"/>
                  </a:lnTo>
                  <a:lnTo>
                    <a:pt x="436" y="452"/>
                  </a:lnTo>
                  <a:lnTo>
                    <a:pt x="438" y="448"/>
                  </a:lnTo>
                  <a:lnTo>
                    <a:pt x="444" y="444"/>
                  </a:lnTo>
                  <a:lnTo>
                    <a:pt x="452" y="444"/>
                  </a:lnTo>
                  <a:lnTo>
                    <a:pt x="458" y="444"/>
                  </a:lnTo>
                  <a:lnTo>
                    <a:pt x="464" y="442"/>
                  </a:lnTo>
                  <a:lnTo>
                    <a:pt x="468" y="438"/>
                  </a:lnTo>
                  <a:lnTo>
                    <a:pt x="472" y="434"/>
                  </a:lnTo>
                  <a:lnTo>
                    <a:pt x="476" y="422"/>
                  </a:lnTo>
                  <a:lnTo>
                    <a:pt x="484" y="414"/>
                  </a:lnTo>
                  <a:lnTo>
                    <a:pt x="494" y="406"/>
                  </a:lnTo>
                  <a:lnTo>
                    <a:pt x="512" y="396"/>
                  </a:lnTo>
                  <a:lnTo>
                    <a:pt x="504" y="386"/>
                  </a:lnTo>
                  <a:lnTo>
                    <a:pt x="502" y="378"/>
                  </a:lnTo>
                  <a:lnTo>
                    <a:pt x="500" y="372"/>
                  </a:lnTo>
                  <a:lnTo>
                    <a:pt x="500" y="366"/>
                  </a:lnTo>
                  <a:lnTo>
                    <a:pt x="504" y="362"/>
                  </a:lnTo>
                  <a:lnTo>
                    <a:pt x="510" y="356"/>
                  </a:lnTo>
                  <a:lnTo>
                    <a:pt x="494" y="338"/>
                  </a:lnTo>
                  <a:lnTo>
                    <a:pt x="480" y="316"/>
                  </a:lnTo>
                  <a:lnTo>
                    <a:pt x="452" y="274"/>
                  </a:lnTo>
                  <a:lnTo>
                    <a:pt x="430" y="250"/>
                  </a:lnTo>
                  <a:lnTo>
                    <a:pt x="422" y="236"/>
                  </a:lnTo>
                  <a:lnTo>
                    <a:pt x="420" y="228"/>
                  </a:lnTo>
                  <a:lnTo>
                    <a:pt x="420" y="220"/>
                  </a:lnTo>
                  <a:lnTo>
                    <a:pt x="416" y="212"/>
                  </a:lnTo>
                  <a:lnTo>
                    <a:pt x="408" y="202"/>
                  </a:lnTo>
                  <a:lnTo>
                    <a:pt x="396" y="188"/>
                  </a:lnTo>
                  <a:lnTo>
                    <a:pt x="394" y="188"/>
                  </a:lnTo>
                  <a:lnTo>
                    <a:pt x="392" y="186"/>
                  </a:lnTo>
                  <a:lnTo>
                    <a:pt x="390" y="180"/>
                  </a:lnTo>
                  <a:lnTo>
                    <a:pt x="390" y="174"/>
                  </a:lnTo>
                  <a:lnTo>
                    <a:pt x="386" y="170"/>
                  </a:lnTo>
                  <a:lnTo>
                    <a:pt x="372" y="156"/>
                  </a:lnTo>
                  <a:lnTo>
                    <a:pt x="362" y="142"/>
                  </a:lnTo>
                  <a:lnTo>
                    <a:pt x="354" y="126"/>
                  </a:lnTo>
                  <a:lnTo>
                    <a:pt x="344" y="106"/>
                  </a:lnTo>
                  <a:lnTo>
                    <a:pt x="342" y="102"/>
                  </a:lnTo>
                  <a:lnTo>
                    <a:pt x="338" y="98"/>
                  </a:lnTo>
                  <a:lnTo>
                    <a:pt x="336" y="94"/>
                  </a:lnTo>
                  <a:lnTo>
                    <a:pt x="334" y="90"/>
                  </a:lnTo>
                  <a:lnTo>
                    <a:pt x="334" y="84"/>
                  </a:lnTo>
                  <a:lnTo>
                    <a:pt x="336" y="84"/>
                  </a:lnTo>
                  <a:lnTo>
                    <a:pt x="334" y="80"/>
                  </a:lnTo>
                  <a:lnTo>
                    <a:pt x="344" y="86"/>
                  </a:lnTo>
                  <a:lnTo>
                    <a:pt x="352" y="94"/>
                  </a:lnTo>
                  <a:lnTo>
                    <a:pt x="360" y="104"/>
                  </a:lnTo>
                  <a:lnTo>
                    <a:pt x="366" y="114"/>
                  </a:lnTo>
                  <a:lnTo>
                    <a:pt x="376" y="134"/>
                  </a:lnTo>
                  <a:lnTo>
                    <a:pt x="384" y="144"/>
                  </a:lnTo>
                  <a:lnTo>
                    <a:pt x="392" y="152"/>
                  </a:lnTo>
                  <a:lnTo>
                    <a:pt x="406" y="166"/>
                  </a:lnTo>
                  <a:lnTo>
                    <a:pt x="412" y="172"/>
                  </a:lnTo>
                  <a:lnTo>
                    <a:pt x="420" y="176"/>
                  </a:lnTo>
                  <a:lnTo>
                    <a:pt x="422" y="172"/>
                  </a:lnTo>
                  <a:lnTo>
                    <a:pt x="428" y="166"/>
                  </a:lnTo>
                  <a:lnTo>
                    <a:pt x="432" y="158"/>
                  </a:lnTo>
                  <a:lnTo>
                    <a:pt x="434" y="152"/>
                  </a:lnTo>
                  <a:lnTo>
                    <a:pt x="434" y="134"/>
                  </a:lnTo>
                  <a:lnTo>
                    <a:pt x="436" y="114"/>
                  </a:lnTo>
                  <a:lnTo>
                    <a:pt x="436" y="110"/>
                  </a:lnTo>
                  <a:lnTo>
                    <a:pt x="436" y="104"/>
                  </a:lnTo>
                  <a:lnTo>
                    <a:pt x="438" y="94"/>
                  </a:lnTo>
                  <a:lnTo>
                    <a:pt x="436" y="90"/>
                  </a:lnTo>
                  <a:lnTo>
                    <a:pt x="434" y="86"/>
                  </a:lnTo>
                  <a:lnTo>
                    <a:pt x="428" y="78"/>
                  </a:lnTo>
                  <a:lnTo>
                    <a:pt x="412" y="46"/>
                  </a:lnTo>
                  <a:lnTo>
                    <a:pt x="404" y="30"/>
                  </a:lnTo>
                  <a:lnTo>
                    <a:pt x="398" y="14"/>
                  </a:lnTo>
                  <a:lnTo>
                    <a:pt x="382" y="16"/>
                  </a:lnTo>
                  <a:lnTo>
                    <a:pt x="368" y="20"/>
                  </a:lnTo>
                  <a:lnTo>
                    <a:pt x="354" y="24"/>
                  </a:lnTo>
                  <a:lnTo>
                    <a:pt x="338" y="24"/>
                  </a:lnTo>
                  <a:lnTo>
                    <a:pt x="328" y="24"/>
                  </a:lnTo>
                  <a:lnTo>
                    <a:pt x="318" y="20"/>
                  </a:lnTo>
                  <a:lnTo>
                    <a:pt x="302" y="12"/>
                  </a:lnTo>
                  <a:lnTo>
                    <a:pt x="286" y="4"/>
                  </a:lnTo>
                  <a:lnTo>
                    <a:pt x="278" y="0"/>
                  </a:lnTo>
                  <a:lnTo>
                    <a:pt x="268" y="0"/>
                  </a:lnTo>
                  <a:lnTo>
                    <a:pt x="256" y="0"/>
                  </a:lnTo>
                  <a:lnTo>
                    <a:pt x="246" y="6"/>
                  </a:lnTo>
                  <a:lnTo>
                    <a:pt x="236" y="12"/>
                  </a:lnTo>
                  <a:lnTo>
                    <a:pt x="228" y="18"/>
                  </a:lnTo>
                  <a:lnTo>
                    <a:pt x="218" y="24"/>
                  </a:lnTo>
                  <a:lnTo>
                    <a:pt x="208" y="30"/>
                  </a:lnTo>
                  <a:lnTo>
                    <a:pt x="198" y="36"/>
                  </a:lnTo>
                  <a:lnTo>
                    <a:pt x="186" y="36"/>
                  </a:lnTo>
                  <a:lnTo>
                    <a:pt x="166" y="36"/>
                  </a:lnTo>
                  <a:lnTo>
                    <a:pt x="148" y="32"/>
                  </a:lnTo>
                  <a:lnTo>
                    <a:pt x="116" y="22"/>
                  </a:lnTo>
                  <a:lnTo>
                    <a:pt x="84" y="12"/>
                  </a:lnTo>
                  <a:lnTo>
                    <a:pt x="66" y="10"/>
                  </a:lnTo>
                  <a:lnTo>
                    <a:pt x="46" y="8"/>
                  </a:lnTo>
                  <a:lnTo>
                    <a:pt x="40" y="8"/>
                  </a:lnTo>
                  <a:lnTo>
                    <a:pt x="36" y="10"/>
                  </a:lnTo>
                  <a:lnTo>
                    <a:pt x="32" y="12"/>
                  </a:lnTo>
                  <a:lnTo>
                    <a:pt x="26" y="14"/>
                  </a:lnTo>
                  <a:lnTo>
                    <a:pt x="14" y="14"/>
                  </a:lnTo>
                  <a:lnTo>
                    <a:pt x="6" y="16"/>
                  </a:lnTo>
                  <a:lnTo>
                    <a:pt x="4" y="18"/>
                  </a:lnTo>
                  <a:lnTo>
                    <a:pt x="2" y="20"/>
                  </a:lnTo>
                  <a:lnTo>
                    <a:pt x="2" y="30"/>
                  </a:lnTo>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16" name="Freeform 154"/>
            <p:cNvSpPr>
              <a:spLocks/>
            </p:cNvSpPr>
            <p:nvPr/>
          </p:nvSpPr>
          <p:spPr bwMode="auto">
            <a:xfrm>
              <a:off x="7777162" y="2963862"/>
              <a:ext cx="123825" cy="139700"/>
            </a:xfrm>
            <a:custGeom>
              <a:avLst/>
              <a:gdLst>
                <a:gd name="T0" fmla="*/ 2147483647 w 78"/>
                <a:gd name="T1" fmla="*/ 2147483647 h 88"/>
                <a:gd name="T2" fmla="*/ 2147483647 w 78"/>
                <a:gd name="T3" fmla="*/ 2147483647 h 88"/>
                <a:gd name="T4" fmla="*/ 2147483647 w 78"/>
                <a:gd name="T5" fmla="*/ 2147483647 h 88"/>
                <a:gd name="T6" fmla="*/ 2147483647 w 78"/>
                <a:gd name="T7" fmla="*/ 2147483647 h 88"/>
                <a:gd name="T8" fmla="*/ 2147483647 w 78"/>
                <a:gd name="T9" fmla="*/ 2147483647 h 88"/>
                <a:gd name="T10" fmla="*/ 2147483647 w 78"/>
                <a:gd name="T11" fmla="*/ 2147483647 h 88"/>
                <a:gd name="T12" fmla="*/ 2147483647 w 78"/>
                <a:gd name="T13" fmla="*/ 2147483647 h 88"/>
                <a:gd name="T14" fmla="*/ 0 w 78"/>
                <a:gd name="T15" fmla="*/ 2147483647 h 88"/>
                <a:gd name="T16" fmla="*/ 2147483647 w 78"/>
                <a:gd name="T17" fmla="*/ 2147483647 h 88"/>
                <a:gd name="T18" fmla="*/ 2147483647 w 78"/>
                <a:gd name="T19" fmla="*/ 2147483647 h 88"/>
                <a:gd name="T20" fmla="*/ 0 w 78"/>
                <a:gd name="T21" fmla="*/ 2147483647 h 88"/>
                <a:gd name="T22" fmla="*/ 2147483647 w 78"/>
                <a:gd name="T23" fmla="*/ 2147483647 h 88"/>
                <a:gd name="T24" fmla="*/ 2147483647 w 78"/>
                <a:gd name="T25" fmla="*/ 2147483647 h 88"/>
                <a:gd name="T26" fmla="*/ 2147483647 w 78"/>
                <a:gd name="T27" fmla="*/ 2147483647 h 88"/>
                <a:gd name="T28" fmla="*/ 2147483647 w 78"/>
                <a:gd name="T29" fmla="*/ 2147483647 h 88"/>
                <a:gd name="T30" fmla="*/ 2147483647 w 78"/>
                <a:gd name="T31" fmla="*/ 2147483647 h 88"/>
                <a:gd name="T32" fmla="*/ 2147483647 w 78"/>
                <a:gd name="T33" fmla="*/ 0 h 88"/>
                <a:gd name="T34" fmla="*/ 2147483647 w 78"/>
                <a:gd name="T35" fmla="*/ 2147483647 h 88"/>
                <a:gd name="T36" fmla="*/ 2147483647 w 78"/>
                <a:gd name="T37" fmla="*/ 2147483647 h 88"/>
                <a:gd name="T38" fmla="*/ 2147483647 w 78"/>
                <a:gd name="T39" fmla="*/ 2147483647 h 88"/>
                <a:gd name="T40" fmla="*/ 2147483647 w 78"/>
                <a:gd name="T41" fmla="*/ 2147483647 h 88"/>
                <a:gd name="T42" fmla="*/ 2147483647 w 78"/>
                <a:gd name="T43" fmla="*/ 2147483647 h 88"/>
                <a:gd name="T44" fmla="*/ 2147483647 w 78"/>
                <a:gd name="T45" fmla="*/ 2147483647 h 88"/>
                <a:gd name="T46" fmla="*/ 2147483647 w 78"/>
                <a:gd name="T47" fmla="*/ 2147483647 h 88"/>
                <a:gd name="T48" fmla="*/ 2147483647 w 78"/>
                <a:gd name="T49" fmla="*/ 2147483647 h 88"/>
                <a:gd name="T50" fmla="*/ 2147483647 w 78"/>
                <a:gd name="T51" fmla="*/ 2147483647 h 88"/>
                <a:gd name="T52" fmla="*/ 2147483647 w 78"/>
                <a:gd name="T53" fmla="*/ 2147483647 h 88"/>
                <a:gd name="T54" fmla="*/ 2147483647 w 78"/>
                <a:gd name="T55" fmla="*/ 2147483647 h 88"/>
                <a:gd name="T56" fmla="*/ 2147483647 w 78"/>
                <a:gd name="T57" fmla="*/ 2147483647 h 88"/>
                <a:gd name="T58" fmla="*/ 2147483647 w 78"/>
                <a:gd name="T59" fmla="*/ 2147483647 h 88"/>
                <a:gd name="T60" fmla="*/ 2147483647 w 78"/>
                <a:gd name="T61" fmla="*/ 2147483647 h 8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8"/>
                <a:gd name="T94" fmla="*/ 0 h 88"/>
                <a:gd name="T95" fmla="*/ 78 w 78"/>
                <a:gd name="T96" fmla="*/ 88 h 8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8" h="88">
                  <a:moveTo>
                    <a:pt x="64" y="80"/>
                  </a:moveTo>
                  <a:lnTo>
                    <a:pt x="58" y="76"/>
                  </a:lnTo>
                  <a:lnTo>
                    <a:pt x="54" y="74"/>
                  </a:lnTo>
                  <a:lnTo>
                    <a:pt x="46" y="76"/>
                  </a:lnTo>
                  <a:lnTo>
                    <a:pt x="36" y="80"/>
                  </a:lnTo>
                  <a:lnTo>
                    <a:pt x="26" y="84"/>
                  </a:lnTo>
                  <a:lnTo>
                    <a:pt x="16" y="88"/>
                  </a:lnTo>
                  <a:lnTo>
                    <a:pt x="0" y="88"/>
                  </a:lnTo>
                  <a:lnTo>
                    <a:pt x="2" y="80"/>
                  </a:lnTo>
                  <a:lnTo>
                    <a:pt x="2" y="72"/>
                  </a:lnTo>
                  <a:lnTo>
                    <a:pt x="0" y="50"/>
                  </a:lnTo>
                  <a:lnTo>
                    <a:pt x="2" y="42"/>
                  </a:lnTo>
                  <a:lnTo>
                    <a:pt x="6" y="36"/>
                  </a:lnTo>
                  <a:lnTo>
                    <a:pt x="12" y="28"/>
                  </a:lnTo>
                  <a:lnTo>
                    <a:pt x="20" y="20"/>
                  </a:lnTo>
                  <a:lnTo>
                    <a:pt x="36" y="8"/>
                  </a:lnTo>
                  <a:lnTo>
                    <a:pt x="52" y="0"/>
                  </a:lnTo>
                  <a:lnTo>
                    <a:pt x="62" y="4"/>
                  </a:lnTo>
                  <a:lnTo>
                    <a:pt x="70" y="10"/>
                  </a:lnTo>
                  <a:lnTo>
                    <a:pt x="76" y="18"/>
                  </a:lnTo>
                  <a:lnTo>
                    <a:pt x="78" y="26"/>
                  </a:lnTo>
                  <a:lnTo>
                    <a:pt x="76" y="30"/>
                  </a:lnTo>
                  <a:lnTo>
                    <a:pt x="72" y="34"/>
                  </a:lnTo>
                  <a:lnTo>
                    <a:pt x="62" y="42"/>
                  </a:lnTo>
                  <a:lnTo>
                    <a:pt x="42" y="56"/>
                  </a:lnTo>
                  <a:lnTo>
                    <a:pt x="72" y="60"/>
                  </a:lnTo>
                  <a:lnTo>
                    <a:pt x="68" y="70"/>
                  </a:lnTo>
                  <a:lnTo>
                    <a:pt x="66" y="74"/>
                  </a:lnTo>
                  <a:lnTo>
                    <a:pt x="60" y="76"/>
                  </a:lnTo>
                  <a:lnTo>
                    <a:pt x="64" y="76"/>
                  </a:lnTo>
                  <a:lnTo>
                    <a:pt x="64" y="80"/>
                  </a:lnTo>
                  <a:close/>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17" name="Freeform 155"/>
            <p:cNvSpPr>
              <a:spLocks/>
            </p:cNvSpPr>
            <p:nvPr/>
          </p:nvSpPr>
          <p:spPr bwMode="auto">
            <a:xfrm>
              <a:off x="7751762" y="2979737"/>
              <a:ext cx="727075" cy="1125538"/>
            </a:xfrm>
            <a:custGeom>
              <a:avLst/>
              <a:gdLst>
                <a:gd name="T0" fmla="*/ 2147483647 w 458"/>
                <a:gd name="T1" fmla="*/ 2147483647 h 709"/>
                <a:gd name="T2" fmla="*/ 2147483647 w 458"/>
                <a:gd name="T3" fmla="*/ 2147483647 h 709"/>
                <a:gd name="T4" fmla="*/ 0 w 458"/>
                <a:gd name="T5" fmla="*/ 2147483647 h 709"/>
                <a:gd name="T6" fmla="*/ 2147483647 w 458"/>
                <a:gd name="T7" fmla="*/ 2147483647 h 709"/>
                <a:gd name="T8" fmla="*/ 2147483647 w 458"/>
                <a:gd name="T9" fmla="*/ 2147483647 h 709"/>
                <a:gd name="T10" fmla="*/ 2147483647 w 458"/>
                <a:gd name="T11" fmla="*/ 2147483647 h 709"/>
                <a:gd name="T12" fmla="*/ 2147483647 w 458"/>
                <a:gd name="T13" fmla="*/ 2147483647 h 709"/>
                <a:gd name="T14" fmla="*/ 2147483647 w 458"/>
                <a:gd name="T15" fmla="*/ 2147483647 h 709"/>
                <a:gd name="T16" fmla="*/ 2147483647 w 458"/>
                <a:gd name="T17" fmla="*/ 2147483647 h 709"/>
                <a:gd name="T18" fmla="*/ 2147483647 w 458"/>
                <a:gd name="T19" fmla="*/ 2147483647 h 709"/>
                <a:gd name="T20" fmla="*/ 2147483647 w 458"/>
                <a:gd name="T21" fmla="*/ 2147483647 h 709"/>
                <a:gd name="T22" fmla="*/ 2147483647 w 458"/>
                <a:gd name="T23" fmla="*/ 2147483647 h 709"/>
                <a:gd name="T24" fmla="*/ 2147483647 w 458"/>
                <a:gd name="T25" fmla="*/ 2147483647 h 709"/>
                <a:gd name="T26" fmla="*/ 2147483647 w 458"/>
                <a:gd name="T27" fmla="*/ 2147483647 h 709"/>
                <a:gd name="T28" fmla="*/ 2147483647 w 458"/>
                <a:gd name="T29" fmla="*/ 2147483647 h 709"/>
                <a:gd name="T30" fmla="*/ 2147483647 w 458"/>
                <a:gd name="T31" fmla="*/ 2147483647 h 709"/>
                <a:gd name="T32" fmla="*/ 2147483647 w 458"/>
                <a:gd name="T33" fmla="*/ 2147483647 h 709"/>
                <a:gd name="T34" fmla="*/ 2147483647 w 458"/>
                <a:gd name="T35" fmla="*/ 2147483647 h 709"/>
                <a:gd name="T36" fmla="*/ 2147483647 w 458"/>
                <a:gd name="T37" fmla="*/ 2147483647 h 709"/>
                <a:gd name="T38" fmla="*/ 2147483647 w 458"/>
                <a:gd name="T39" fmla="*/ 2147483647 h 709"/>
                <a:gd name="T40" fmla="*/ 2147483647 w 458"/>
                <a:gd name="T41" fmla="*/ 2147483647 h 709"/>
                <a:gd name="T42" fmla="*/ 2147483647 w 458"/>
                <a:gd name="T43" fmla="*/ 2147483647 h 709"/>
                <a:gd name="T44" fmla="*/ 2147483647 w 458"/>
                <a:gd name="T45" fmla="*/ 2147483647 h 709"/>
                <a:gd name="T46" fmla="*/ 2147483647 w 458"/>
                <a:gd name="T47" fmla="*/ 0 h 709"/>
                <a:gd name="T48" fmla="*/ 2147483647 w 458"/>
                <a:gd name="T49" fmla="*/ 0 h 709"/>
                <a:gd name="T50" fmla="*/ 2147483647 w 458"/>
                <a:gd name="T51" fmla="*/ 2147483647 h 709"/>
                <a:gd name="T52" fmla="*/ 2147483647 w 458"/>
                <a:gd name="T53" fmla="*/ 2147483647 h 709"/>
                <a:gd name="T54" fmla="*/ 2147483647 w 458"/>
                <a:gd name="T55" fmla="*/ 2147483647 h 709"/>
                <a:gd name="T56" fmla="*/ 2147483647 w 458"/>
                <a:gd name="T57" fmla="*/ 2147483647 h 709"/>
                <a:gd name="T58" fmla="*/ 2147483647 w 458"/>
                <a:gd name="T59" fmla="*/ 2147483647 h 709"/>
                <a:gd name="T60" fmla="*/ 2147483647 w 458"/>
                <a:gd name="T61" fmla="*/ 2147483647 h 709"/>
                <a:gd name="T62" fmla="*/ 2147483647 w 458"/>
                <a:gd name="T63" fmla="*/ 2147483647 h 709"/>
                <a:gd name="T64" fmla="*/ 2147483647 w 458"/>
                <a:gd name="T65" fmla="*/ 2147483647 h 709"/>
                <a:gd name="T66" fmla="*/ 2147483647 w 458"/>
                <a:gd name="T67" fmla="*/ 2147483647 h 709"/>
                <a:gd name="T68" fmla="*/ 2147483647 w 458"/>
                <a:gd name="T69" fmla="*/ 2147483647 h 709"/>
                <a:gd name="T70" fmla="*/ 2147483647 w 458"/>
                <a:gd name="T71" fmla="*/ 2147483647 h 709"/>
                <a:gd name="T72" fmla="*/ 2147483647 w 458"/>
                <a:gd name="T73" fmla="*/ 2147483647 h 709"/>
                <a:gd name="T74" fmla="*/ 2147483647 w 458"/>
                <a:gd name="T75" fmla="*/ 2147483647 h 709"/>
                <a:gd name="T76" fmla="*/ 2147483647 w 458"/>
                <a:gd name="T77" fmla="*/ 2147483647 h 709"/>
                <a:gd name="T78" fmla="*/ 2147483647 w 458"/>
                <a:gd name="T79" fmla="*/ 2147483647 h 709"/>
                <a:gd name="T80" fmla="*/ 2147483647 w 458"/>
                <a:gd name="T81" fmla="*/ 2147483647 h 709"/>
                <a:gd name="T82" fmla="*/ 2147483647 w 458"/>
                <a:gd name="T83" fmla="*/ 2147483647 h 709"/>
                <a:gd name="T84" fmla="*/ 2147483647 w 458"/>
                <a:gd name="T85" fmla="*/ 2147483647 h 709"/>
                <a:gd name="T86" fmla="*/ 2147483647 w 458"/>
                <a:gd name="T87" fmla="*/ 2147483647 h 709"/>
                <a:gd name="T88" fmla="*/ 2147483647 w 458"/>
                <a:gd name="T89" fmla="*/ 2147483647 h 709"/>
                <a:gd name="T90" fmla="*/ 2147483647 w 458"/>
                <a:gd name="T91" fmla="*/ 2147483647 h 709"/>
                <a:gd name="T92" fmla="*/ 2147483647 w 458"/>
                <a:gd name="T93" fmla="*/ 2147483647 h 709"/>
                <a:gd name="T94" fmla="*/ 2147483647 w 458"/>
                <a:gd name="T95" fmla="*/ 2147483647 h 709"/>
                <a:gd name="T96" fmla="*/ 2147483647 w 458"/>
                <a:gd name="T97" fmla="*/ 2147483647 h 709"/>
                <a:gd name="T98" fmla="*/ 2147483647 w 458"/>
                <a:gd name="T99" fmla="*/ 2147483647 h 709"/>
                <a:gd name="T100" fmla="*/ 2147483647 w 458"/>
                <a:gd name="T101" fmla="*/ 2147483647 h 709"/>
                <a:gd name="T102" fmla="*/ 2147483647 w 458"/>
                <a:gd name="T103" fmla="*/ 2147483647 h 709"/>
                <a:gd name="T104" fmla="*/ 2147483647 w 458"/>
                <a:gd name="T105" fmla="*/ 2147483647 h 709"/>
                <a:gd name="T106" fmla="*/ 2147483647 w 458"/>
                <a:gd name="T107" fmla="*/ 2147483647 h 7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58"/>
                <a:gd name="T163" fmla="*/ 0 h 709"/>
                <a:gd name="T164" fmla="*/ 458 w 458"/>
                <a:gd name="T165" fmla="*/ 709 h 7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58" h="709">
                  <a:moveTo>
                    <a:pt x="36" y="424"/>
                  </a:moveTo>
                  <a:lnTo>
                    <a:pt x="34" y="432"/>
                  </a:lnTo>
                  <a:lnTo>
                    <a:pt x="32" y="442"/>
                  </a:lnTo>
                  <a:lnTo>
                    <a:pt x="24" y="458"/>
                  </a:lnTo>
                  <a:lnTo>
                    <a:pt x="12" y="472"/>
                  </a:lnTo>
                  <a:lnTo>
                    <a:pt x="0" y="482"/>
                  </a:lnTo>
                  <a:lnTo>
                    <a:pt x="0" y="665"/>
                  </a:lnTo>
                  <a:lnTo>
                    <a:pt x="30" y="709"/>
                  </a:lnTo>
                  <a:lnTo>
                    <a:pt x="38" y="697"/>
                  </a:lnTo>
                  <a:lnTo>
                    <a:pt x="48" y="685"/>
                  </a:lnTo>
                  <a:lnTo>
                    <a:pt x="52" y="675"/>
                  </a:lnTo>
                  <a:lnTo>
                    <a:pt x="56" y="667"/>
                  </a:lnTo>
                  <a:lnTo>
                    <a:pt x="68" y="653"/>
                  </a:lnTo>
                  <a:lnTo>
                    <a:pt x="82" y="639"/>
                  </a:lnTo>
                  <a:lnTo>
                    <a:pt x="98" y="625"/>
                  </a:lnTo>
                  <a:lnTo>
                    <a:pt x="116" y="603"/>
                  </a:lnTo>
                  <a:lnTo>
                    <a:pt x="138" y="583"/>
                  </a:lnTo>
                  <a:lnTo>
                    <a:pt x="182" y="544"/>
                  </a:lnTo>
                  <a:lnTo>
                    <a:pt x="228" y="504"/>
                  </a:lnTo>
                  <a:lnTo>
                    <a:pt x="248" y="484"/>
                  </a:lnTo>
                  <a:lnTo>
                    <a:pt x="268" y="462"/>
                  </a:lnTo>
                  <a:lnTo>
                    <a:pt x="278" y="452"/>
                  </a:lnTo>
                  <a:lnTo>
                    <a:pt x="288" y="444"/>
                  </a:lnTo>
                  <a:lnTo>
                    <a:pt x="298" y="434"/>
                  </a:lnTo>
                  <a:lnTo>
                    <a:pt x="306" y="424"/>
                  </a:lnTo>
                  <a:lnTo>
                    <a:pt x="338" y="372"/>
                  </a:lnTo>
                  <a:lnTo>
                    <a:pt x="356" y="346"/>
                  </a:lnTo>
                  <a:lnTo>
                    <a:pt x="362" y="332"/>
                  </a:lnTo>
                  <a:lnTo>
                    <a:pt x="368" y="320"/>
                  </a:lnTo>
                  <a:lnTo>
                    <a:pt x="376" y="286"/>
                  </a:lnTo>
                  <a:lnTo>
                    <a:pt x="382" y="270"/>
                  </a:lnTo>
                  <a:lnTo>
                    <a:pt x="388" y="252"/>
                  </a:lnTo>
                  <a:lnTo>
                    <a:pt x="410" y="210"/>
                  </a:lnTo>
                  <a:lnTo>
                    <a:pt x="430" y="168"/>
                  </a:lnTo>
                  <a:lnTo>
                    <a:pt x="436" y="152"/>
                  </a:lnTo>
                  <a:lnTo>
                    <a:pt x="442" y="138"/>
                  </a:lnTo>
                  <a:lnTo>
                    <a:pt x="444" y="128"/>
                  </a:lnTo>
                  <a:lnTo>
                    <a:pt x="446" y="118"/>
                  </a:lnTo>
                  <a:lnTo>
                    <a:pt x="444" y="102"/>
                  </a:lnTo>
                  <a:lnTo>
                    <a:pt x="444" y="94"/>
                  </a:lnTo>
                  <a:lnTo>
                    <a:pt x="446" y="88"/>
                  </a:lnTo>
                  <a:lnTo>
                    <a:pt x="450" y="82"/>
                  </a:lnTo>
                  <a:lnTo>
                    <a:pt x="458" y="76"/>
                  </a:lnTo>
                  <a:lnTo>
                    <a:pt x="450" y="30"/>
                  </a:lnTo>
                  <a:lnTo>
                    <a:pt x="450" y="22"/>
                  </a:lnTo>
                  <a:lnTo>
                    <a:pt x="454" y="16"/>
                  </a:lnTo>
                  <a:lnTo>
                    <a:pt x="456" y="10"/>
                  </a:lnTo>
                  <a:lnTo>
                    <a:pt x="458" y="0"/>
                  </a:lnTo>
                  <a:lnTo>
                    <a:pt x="452" y="2"/>
                  </a:lnTo>
                  <a:lnTo>
                    <a:pt x="442" y="0"/>
                  </a:lnTo>
                  <a:lnTo>
                    <a:pt x="436" y="2"/>
                  </a:lnTo>
                  <a:lnTo>
                    <a:pt x="430" y="4"/>
                  </a:lnTo>
                  <a:lnTo>
                    <a:pt x="420" y="14"/>
                  </a:lnTo>
                  <a:lnTo>
                    <a:pt x="412" y="22"/>
                  </a:lnTo>
                  <a:lnTo>
                    <a:pt x="406" y="26"/>
                  </a:lnTo>
                  <a:lnTo>
                    <a:pt x="400" y="30"/>
                  </a:lnTo>
                  <a:lnTo>
                    <a:pt x="386" y="34"/>
                  </a:lnTo>
                  <a:lnTo>
                    <a:pt x="372" y="36"/>
                  </a:lnTo>
                  <a:lnTo>
                    <a:pt x="344" y="40"/>
                  </a:lnTo>
                  <a:lnTo>
                    <a:pt x="314" y="44"/>
                  </a:lnTo>
                  <a:lnTo>
                    <a:pt x="298" y="46"/>
                  </a:lnTo>
                  <a:lnTo>
                    <a:pt x="282" y="52"/>
                  </a:lnTo>
                  <a:lnTo>
                    <a:pt x="276" y="54"/>
                  </a:lnTo>
                  <a:lnTo>
                    <a:pt x="270" y="58"/>
                  </a:lnTo>
                  <a:lnTo>
                    <a:pt x="260" y="66"/>
                  </a:lnTo>
                  <a:lnTo>
                    <a:pt x="248" y="74"/>
                  </a:lnTo>
                  <a:lnTo>
                    <a:pt x="242" y="76"/>
                  </a:lnTo>
                  <a:lnTo>
                    <a:pt x="234" y="78"/>
                  </a:lnTo>
                  <a:lnTo>
                    <a:pt x="228" y="78"/>
                  </a:lnTo>
                  <a:lnTo>
                    <a:pt x="222" y="76"/>
                  </a:lnTo>
                  <a:lnTo>
                    <a:pt x="216" y="74"/>
                  </a:lnTo>
                  <a:lnTo>
                    <a:pt x="210" y="72"/>
                  </a:lnTo>
                  <a:lnTo>
                    <a:pt x="202" y="74"/>
                  </a:lnTo>
                  <a:lnTo>
                    <a:pt x="194" y="78"/>
                  </a:lnTo>
                  <a:lnTo>
                    <a:pt x="182" y="86"/>
                  </a:lnTo>
                  <a:lnTo>
                    <a:pt x="176" y="92"/>
                  </a:lnTo>
                  <a:lnTo>
                    <a:pt x="168" y="96"/>
                  </a:lnTo>
                  <a:lnTo>
                    <a:pt x="160" y="98"/>
                  </a:lnTo>
                  <a:lnTo>
                    <a:pt x="148" y="100"/>
                  </a:lnTo>
                  <a:lnTo>
                    <a:pt x="138" y="98"/>
                  </a:lnTo>
                  <a:lnTo>
                    <a:pt x="130" y="94"/>
                  </a:lnTo>
                  <a:lnTo>
                    <a:pt x="120" y="88"/>
                  </a:lnTo>
                  <a:lnTo>
                    <a:pt x="112" y="80"/>
                  </a:lnTo>
                  <a:lnTo>
                    <a:pt x="100" y="64"/>
                  </a:lnTo>
                  <a:lnTo>
                    <a:pt x="88" y="50"/>
                  </a:lnTo>
                  <a:lnTo>
                    <a:pt x="84" y="60"/>
                  </a:lnTo>
                  <a:lnTo>
                    <a:pt x="82" y="64"/>
                  </a:lnTo>
                  <a:lnTo>
                    <a:pt x="76" y="66"/>
                  </a:lnTo>
                  <a:lnTo>
                    <a:pt x="72" y="72"/>
                  </a:lnTo>
                  <a:lnTo>
                    <a:pt x="66" y="80"/>
                  </a:lnTo>
                  <a:lnTo>
                    <a:pt x="60" y="88"/>
                  </a:lnTo>
                  <a:lnTo>
                    <a:pt x="58" y="94"/>
                  </a:lnTo>
                  <a:lnTo>
                    <a:pt x="76" y="112"/>
                  </a:lnTo>
                  <a:lnTo>
                    <a:pt x="100" y="148"/>
                  </a:lnTo>
                  <a:lnTo>
                    <a:pt x="106" y="154"/>
                  </a:lnTo>
                  <a:lnTo>
                    <a:pt x="112" y="162"/>
                  </a:lnTo>
                  <a:lnTo>
                    <a:pt x="122" y="166"/>
                  </a:lnTo>
                  <a:lnTo>
                    <a:pt x="130" y="172"/>
                  </a:lnTo>
                  <a:lnTo>
                    <a:pt x="264" y="214"/>
                  </a:lnTo>
                  <a:lnTo>
                    <a:pt x="316" y="214"/>
                  </a:lnTo>
                  <a:lnTo>
                    <a:pt x="316" y="212"/>
                  </a:lnTo>
                  <a:lnTo>
                    <a:pt x="184" y="374"/>
                  </a:lnTo>
                  <a:lnTo>
                    <a:pt x="128" y="374"/>
                  </a:lnTo>
                  <a:lnTo>
                    <a:pt x="110" y="388"/>
                  </a:lnTo>
                  <a:lnTo>
                    <a:pt x="90" y="402"/>
                  </a:lnTo>
                  <a:lnTo>
                    <a:pt x="68" y="414"/>
                  </a:lnTo>
                  <a:lnTo>
                    <a:pt x="42" y="424"/>
                  </a:lnTo>
                  <a:lnTo>
                    <a:pt x="36" y="424"/>
                  </a:lnTo>
                  <a:close/>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18" name="Freeform 156"/>
            <p:cNvSpPr>
              <a:spLocks/>
            </p:cNvSpPr>
            <p:nvPr/>
          </p:nvSpPr>
          <p:spPr bwMode="auto">
            <a:xfrm>
              <a:off x="7221537" y="3602037"/>
              <a:ext cx="587375" cy="747713"/>
            </a:xfrm>
            <a:custGeom>
              <a:avLst/>
              <a:gdLst>
                <a:gd name="T0" fmla="*/ 0 w 370"/>
                <a:gd name="T1" fmla="*/ 2147483647 h 471"/>
                <a:gd name="T2" fmla="*/ 2147483647 w 370"/>
                <a:gd name="T3" fmla="*/ 2147483647 h 471"/>
                <a:gd name="T4" fmla="*/ 2147483647 w 370"/>
                <a:gd name="T5" fmla="*/ 2147483647 h 471"/>
                <a:gd name="T6" fmla="*/ 2147483647 w 370"/>
                <a:gd name="T7" fmla="*/ 2147483647 h 471"/>
                <a:gd name="T8" fmla="*/ 2147483647 w 370"/>
                <a:gd name="T9" fmla="*/ 2147483647 h 471"/>
                <a:gd name="T10" fmla="*/ 2147483647 w 370"/>
                <a:gd name="T11" fmla="*/ 2147483647 h 471"/>
                <a:gd name="T12" fmla="*/ 2147483647 w 370"/>
                <a:gd name="T13" fmla="*/ 2147483647 h 471"/>
                <a:gd name="T14" fmla="*/ 2147483647 w 370"/>
                <a:gd name="T15" fmla="*/ 2147483647 h 471"/>
                <a:gd name="T16" fmla="*/ 0 w 370"/>
                <a:gd name="T17" fmla="*/ 2147483647 h 471"/>
                <a:gd name="T18" fmla="*/ 2147483647 w 370"/>
                <a:gd name="T19" fmla="*/ 2147483647 h 471"/>
                <a:gd name="T20" fmla="*/ 2147483647 w 370"/>
                <a:gd name="T21" fmla="*/ 2147483647 h 471"/>
                <a:gd name="T22" fmla="*/ 2147483647 w 370"/>
                <a:gd name="T23" fmla="*/ 2147483647 h 471"/>
                <a:gd name="T24" fmla="*/ 2147483647 w 370"/>
                <a:gd name="T25" fmla="*/ 2147483647 h 471"/>
                <a:gd name="T26" fmla="*/ 2147483647 w 370"/>
                <a:gd name="T27" fmla="*/ 2147483647 h 471"/>
                <a:gd name="T28" fmla="*/ 2147483647 w 370"/>
                <a:gd name="T29" fmla="*/ 2147483647 h 471"/>
                <a:gd name="T30" fmla="*/ 0 w 370"/>
                <a:gd name="T31" fmla="*/ 2147483647 h 471"/>
                <a:gd name="T32" fmla="*/ 2147483647 w 370"/>
                <a:gd name="T33" fmla="*/ 2147483647 h 471"/>
                <a:gd name="T34" fmla="*/ 2147483647 w 370"/>
                <a:gd name="T35" fmla="*/ 2147483647 h 471"/>
                <a:gd name="T36" fmla="*/ 2147483647 w 370"/>
                <a:gd name="T37" fmla="*/ 2147483647 h 471"/>
                <a:gd name="T38" fmla="*/ 2147483647 w 370"/>
                <a:gd name="T39" fmla="*/ 2147483647 h 471"/>
                <a:gd name="T40" fmla="*/ 2147483647 w 370"/>
                <a:gd name="T41" fmla="*/ 2147483647 h 471"/>
                <a:gd name="T42" fmla="*/ 2147483647 w 370"/>
                <a:gd name="T43" fmla="*/ 2147483647 h 471"/>
                <a:gd name="T44" fmla="*/ 2147483647 w 370"/>
                <a:gd name="T45" fmla="*/ 2147483647 h 471"/>
                <a:gd name="T46" fmla="*/ 2147483647 w 370"/>
                <a:gd name="T47" fmla="*/ 2147483647 h 471"/>
                <a:gd name="T48" fmla="*/ 2147483647 w 370"/>
                <a:gd name="T49" fmla="*/ 2147483647 h 471"/>
                <a:gd name="T50" fmla="*/ 2147483647 w 370"/>
                <a:gd name="T51" fmla="*/ 2147483647 h 471"/>
                <a:gd name="T52" fmla="*/ 2147483647 w 370"/>
                <a:gd name="T53" fmla="*/ 2147483647 h 471"/>
                <a:gd name="T54" fmla="*/ 2147483647 w 370"/>
                <a:gd name="T55" fmla="*/ 2147483647 h 471"/>
                <a:gd name="T56" fmla="*/ 2147483647 w 370"/>
                <a:gd name="T57" fmla="*/ 2147483647 h 471"/>
                <a:gd name="T58" fmla="*/ 2147483647 w 370"/>
                <a:gd name="T59" fmla="*/ 2147483647 h 471"/>
                <a:gd name="T60" fmla="*/ 2147483647 w 370"/>
                <a:gd name="T61" fmla="*/ 2147483647 h 471"/>
                <a:gd name="T62" fmla="*/ 2147483647 w 370"/>
                <a:gd name="T63" fmla="*/ 2147483647 h 471"/>
                <a:gd name="T64" fmla="*/ 2147483647 w 370"/>
                <a:gd name="T65" fmla="*/ 2147483647 h 471"/>
                <a:gd name="T66" fmla="*/ 2147483647 w 370"/>
                <a:gd name="T67" fmla="*/ 2147483647 h 471"/>
                <a:gd name="T68" fmla="*/ 2147483647 w 370"/>
                <a:gd name="T69" fmla="*/ 2147483647 h 471"/>
                <a:gd name="T70" fmla="*/ 2147483647 w 370"/>
                <a:gd name="T71" fmla="*/ 2147483647 h 471"/>
                <a:gd name="T72" fmla="*/ 2147483647 w 370"/>
                <a:gd name="T73" fmla="*/ 2147483647 h 471"/>
                <a:gd name="T74" fmla="*/ 2147483647 w 370"/>
                <a:gd name="T75" fmla="*/ 2147483647 h 471"/>
                <a:gd name="T76" fmla="*/ 2147483647 w 370"/>
                <a:gd name="T77" fmla="*/ 2147483647 h 471"/>
                <a:gd name="T78" fmla="*/ 2147483647 w 370"/>
                <a:gd name="T79" fmla="*/ 2147483647 h 471"/>
                <a:gd name="T80" fmla="*/ 2147483647 w 370"/>
                <a:gd name="T81" fmla="*/ 2147483647 h 471"/>
                <a:gd name="T82" fmla="*/ 2147483647 w 370"/>
                <a:gd name="T83" fmla="*/ 2147483647 h 4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70"/>
                <a:gd name="T127" fmla="*/ 0 h 471"/>
                <a:gd name="T128" fmla="*/ 370 w 370"/>
                <a:gd name="T129" fmla="*/ 471 h 4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70" h="471">
                  <a:moveTo>
                    <a:pt x="2" y="291"/>
                  </a:moveTo>
                  <a:lnTo>
                    <a:pt x="0" y="289"/>
                  </a:lnTo>
                  <a:lnTo>
                    <a:pt x="0" y="287"/>
                  </a:lnTo>
                  <a:lnTo>
                    <a:pt x="2" y="285"/>
                  </a:lnTo>
                  <a:lnTo>
                    <a:pt x="4" y="277"/>
                  </a:lnTo>
                  <a:lnTo>
                    <a:pt x="6" y="269"/>
                  </a:lnTo>
                  <a:lnTo>
                    <a:pt x="8" y="265"/>
                  </a:lnTo>
                  <a:lnTo>
                    <a:pt x="12" y="263"/>
                  </a:lnTo>
                  <a:lnTo>
                    <a:pt x="18" y="261"/>
                  </a:lnTo>
                  <a:lnTo>
                    <a:pt x="24" y="261"/>
                  </a:lnTo>
                  <a:lnTo>
                    <a:pt x="30" y="259"/>
                  </a:lnTo>
                  <a:lnTo>
                    <a:pt x="36" y="255"/>
                  </a:lnTo>
                  <a:lnTo>
                    <a:pt x="34" y="251"/>
                  </a:lnTo>
                  <a:lnTo>
                    <a:pt x="30" y="251"/>
                  </a:lnTo>
                  <a:lnTo>
                    <a:pt x="22" y="251"/>
                  </a:lnTo>
                  <a:lnTo>
                    <a:pt x="12" y="251"/>
                  </a:lnTo>
                  <a:lnTo>
                    <a:pt x="0" y="249"/>
                  </a:lnTo>
                  <a:lnTo>
                    <a:pt x="0" y="241"/>
                  </a:lnTo>
                  <a:lnTo>
                    <a:pt x="2" y="231"/>
                  </a:lnTo>
                  <a:lnTo>
                    <a:pt x="8" y="219"/>
                  </a:lnTo>
                  <a:lnTo>
                    <a:pt x="14" y="209"/>
                  </a:lnTo>
                  <a:lnTo>
                    <a:pt x="30" y="189"/>
                  </a:lnTo>
                  <a:lnTo>
                    <a:pt x="38" y="181"/>
                  </a:lnTo>
                  <a:lnTo>
                    <a:pt x="44" y="168"/>
                  </a:lnTo>
                  <a:lnTo>
                    <a:pt x="48" y="156"/>
                  </a:lnTo>
                  <a:lnTo>
                    <a:pt x="50" y="144"/>
                  </a:lnTo>
                  <a:lnTo>
                    <a:pt x="48" y="126"/>
                  </a:lnTo>
                  <a:lnTo>
                    <a:pt x="44" y="110"/>
                  </a:lnTo>
                  <a:lnTo>
                    <a:pt x="38" y="94"/>
                  </a:lnTo>
                  <a:lnTo>
                    <a:pt x="30" y="80"/>
                  </a:lnTo>
                  <a:lnTo>
                    <a:pt x="14" y="52"/>
                  </a:lnTo>
                  <a:lnTo>
                    <a:pt x="0" y="26"/>
                  </a:lnTo>
                  <a:lnTo>
                    <a:pt x="14" y="10"/>
                  </a:lnTo>
                  <a:lnTo>
                    <a:pt x="86" y="10"/>
                  </a:lnTo>
                  <a:lnTo>
                    <a:pt x="84" y="0"/>
                  </a:lnTo>
                  <a:lnTo>
                    <a:pt x="84" y="6"/>
                  </a:lnTo>
                  <a:lnTo>
                    <a:pt x="86" y="10"/>
                  </a:lnTo>
                  <a:lnTo>
                    <a:pt x="116" y="20"/>
                  </a:lnTo>
                  <a:lnTo>
                    <a:pt x="140" y="28"/>
                  </a:lnTo>
                  <a:lnTo>
                    <a:pt x="162" y="38"/>
                  </a:lnTo>
                  <a:lnTo>
                    <a:pt x="174" y="46"/>
                  </a:lnTo>
                  <a:lnTo>
                    <a:pt x="186" y="56"/>
                  </a:lnTo>
                  <a:lnTo>
                    <a:pt x="222" y="56"/>
                  </a:lnTo>
                  <a:lnTo>
                    <a:pt x="228" y="58"/>
                  </a:lnTo>
                  <a:lnTo>
                    <a:pt x="238" y="62"/>
                  </a:lnTo>
                  <a:lnTo>
                    <a:pt x="246" y="64"/>
                  </a:lnTo>
                  <a:lnTo>
                    <a:pt x="256" y="64"/>
                  </a:lnTo>
                  <a:lnTo>
                    <a:pt x="264" y="62"/>
                  </a:lnTo>
                  <a:lnTo>
                    <a:pt x="272" y="58"/>
                  </a:lnTo>
                  <a:lnTo>
                    <a:pt x="284" y="42"/>
                  </a:lnTo>
                  <a:lnTo>
                    <a:pt x="292" y="34"/>
                  </a:lnTo>
                  <a:lnTo>
                    <a:pt x="298" y="28"/>
                  </a:lnTo>
                  <a:lnTo>
                    <a:pt x="308" y="22"/>
                  </a:lnTo>
                  <a:lnTo>
                    <a:pt x="318" y="20"/>
                  </a:lnTo>
                  <a:lnTo>
                    <a:pt x="322" y="22"/>
                  </a:lnTo>
                  <a:lnTo>
                    <a:pt x="324" y="22"/>
                  </a:lnTo>
                  <a:lnTo>
                    <a:pt x="330" y="28"/>
                  </a:lnTo>
                  <a:lnTo>
                    <a:pt x="336" y="32"/>
                  </a:lnTo>
                  <a:lnTo>
                    <a:pt x="340" y="34"/>
                  </a:lnTo>
                  <a:lnTo>
                    <a:pt x="344" y="36"/>
                  </a:lnTo>
                  <a:lnTo>
                    <a:pt x="358" y="34"/>
                  </a:lnTo>
                  <a:lnTo>
                    <a:pt x="370" y="32"/>
                  </a:lnTo>
                  <a:lnTo>
                    <a:pt x="370" y="40"/>
                  </a:lnTo>
                  <a:lnTo>
                    <a:pt x="366" y="50"/>
                  </a:lnTo>
                  <a:lnTo>
                    <a:pt x="358" y="66"/>
                  </a:lnTo>
                  <a:lnTo>
                    <a:pt x="346" y="80"/>
                  </a:lnTo>
                  <a:lnTo>
                    <a:pt x="334" y="90"/>
                  </a:lnTo>
                  <a:lnTo>
                    <a:pt x="334" y="273"/>
                  </a:lnTo>
                  <a:lnTo>
                    <a:pt x="364" y="317"/>
                  </a:lnTo>
                  <a:lnTo>
                    <a:pt x="358" y="327"/>
                  </a:lnTo>
                  <a:lnTo>
                    <a:pt x="346" y="339"/>
                  </a:lnTo>
                  <a:lnTo>
                    <a:pt x="326" y="359"/>
                  </a:lnTo>
                  <a:lnTo>
                    <a:pt x="310" y="369"/>
                  </a:lnTo>
                  <a:lnTo>
                    <a:pt x="302" y="377"/>
                  </a:lnTo>
                  <a:lnTo>
                    <a:pt x="300" y="383"/>
                  </a:lnTo>
                  <a:lnTo>
                    <a:pt x="298" y="389"/>
                  </a:lnTo>
                  <a:lnTo>
                    <a:pt x="296" y="399"/>
                  </a:lnTo>
                  <a:lnTo>
                    <a:pt x="292" y="411"/>
                  </a:lnTo>
                  <a:lnTo>
                    <a:pt x="278" y="433"/>
                  </a:lnTo>
                  <a:lnTo>
                    <a:pt x="264" y="455"/>
                  </a:lnTo>
                  <a:lnTo>
                    <a:pt x="248" y="471"/>
                  </a:lnTo>
                  <a:lnTo>
                    <a:pt x="174" y="413"/>
                  </a:lnTo>
                  <a:lnTo>
                    <a:pt x="180" y="391"/>
                  </a:lnTo>
                  <a:lnTo>
                    <a:pt x="2" y="291"/>
                  </a:lnTo>
                  <a:close/>
                </a:path>
              </a:pathLst>
            </a:custGeom>
            <a:solidFill>
              <a:srgbClr val="1E428A"/>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19" name="Freeform 157"/>
            <p:cNvSpPr>
              <a:spLocks/>
            </p:cNvSpPr>
            <p:nvPr/>
          </p:nvSpPr>
          <p:spPr bwMode="auto">
            <a:xfrm>
              <a:off x="6824662" y="4079875"/>
              <a:ext cx="155575" cy="133350"/>
            </a:xfrm>
            <a:custGeom>
              <a:avLst/>
              <a:gdLst>
                <a:gd name="T0" fmla="*/ 2147483647 w 98"/>
                <a:gd name="T1" fmla="*/ 2147483647 h 84"/>
                <a:gd name="T2" fmla="*/ 2147483647 w 98"/>
                <a:gd name="T3" fmla="*/ 2147483647 h 84"/>
                <a:gd name="T4" fmla="*/ 2147483647 w 98"/>
                <a:gd name="T5" fmla="*/ 2147483647 h 84"/>
                <a:gd name="T6" fmla="*/ 2147483647 w 98"/>
                <a:gd name="T7" fmla="*/ 2147483647 h 84"/>
                <a:gd name="T8" fmla="*/ 2147483647 w 98"/>
                <a:gd name="T9" fmla="*/ 2147483647 h 84"/>
                <a:gd name="T10" fmla="*/ 2147483647 w 98"/>
                <a:gd name="T11" fmla="*/ 2147483647 h 84"/>
                <a:gd name="T12" fmla="*/ 2147483647 w 98"/>
                <a:gd name="T13" fmla="*/ 2147483647 h 84"/>
                <a:gd name="T14" fmla="*/ 2147483647 w 98"/>
                <a:gd name="T15" fmla="*/ 2147483647 h 84"/>
                <a:gd name="T16" fmla="*/ 2147483647 w 98"/>
                <a:gd name="T17" fmla="*/ 2147483647 h 84"/>
                <a:gd name="T18" fmla="*/ 2147483647 w 98"/>
                <a:gd name="T19" fmla="*/ 2147483647 h 84"/>
                <a:gd name="T20" fmla="*/ 2147483647 w 98"/>
                <a:gd name="T21" fmla="*/ 2147483647 h 84"/>
                <a:gd name="T22" fmla="*/ 2147483647 w 98"/>
                <a:gd name="T23" fmla="*/ 2147483647 h 84"/>
                <a:gd name="T24" fmla="*/ 2147483647 w 98"/>
                <a:gd name="T25" fmla="*/ 2147483647 h 84"/>
                <a:gd name="T26" fmla="*/ 2147483647 w 98"/>
                <a:gd name="T27" fmla="*/ 0 h 84"/>
                <a:gd name="T28" fmla="*/ 2147483647 w 98"/>
                <a:gd name="T29" fmla="*/ 2147483647 h 84"/>
                <a:gd name="T30" fmla="*/ 2147483647 w 98"/>
                <a:gd name="T31" fmla="*/ 2147483647 h 84"/>
                <a:gd name="T32" fmla="*/ 2147483647 w 98"/>
                <a:gd name="T33" fmla="*/ 2147483647 h 84"/>
                <a:gd name="T34" fmla="*/ 2147483647 w 98"/>
                <a:gd name="T35" fmla="*/ 2147483647 h 84"/>
                <a:gd name="T36" fmla="*/ 2147483647 w 98"/>
                <a:gd name="T37" fmla="*/ 2147483647 h 84"/>
                <a:gd name="T38" fmla="*/ 2147483647 w 98"/>
                <a:gd name="T39" fmla="*/ 2147483647 h 84"/>
                <a:gd name="T40" fmla="*/ 2147483647 w 98"/>
                <a:gd name="T41" fmla="*/ 2147483647 h 84"/>
                <a:gd name="T42" fmla="*/ 2147483647 w 98"/>
                <a:gd name="T43" fmla="*/ 2147483647 h 84"/>
                <a:gd name="T44" fmla="*/ 2147483647 w 98"/>
                <a:gd name="T45" fmla="*/ 2147483647 h 84"/>
                <a:gd name="T46" fmla="*/ 2147483647 w 98"/>
                <a:gd name="T47" fmla="*/ 2147483647 h 84"/>
                <a:gd name="T48" fmla="*/ 2147483647 w 98"/>
                <a:gd name="T49" fmla="*/ 2147483647 h 84"/>
                <a:gd name="T50" fmla="*/ 2147483647 w 98"/>
                <a:gd name="T51" fmla="*/ 2147483647 h 84"/>
                <a:gd name="T52" fmla="*/ 2147483647 w 98"/>
                <a:gd name="T53" fmla="*/ 2147483647 h 84"/>
                <a:gd name="T54" fmla="*/ 2147483647 w 98"/>
                <a:gd name="T55" fmla="*/ 2147483647 h 84"/>
                <a:gd name="T56" fmla="*/ 2147483647 w 98"/>
                <a:gd name="T57" fmla="*/ 2147483647 h 84"/>
                <a:gd name="T58" fmla="*/ 2147483647 w 98"/>
                <a:gd name="T59" fmla="*/ 2147483647 h 84"/>
                <a:gd name="T60" fmla="*/ 0 w 98"/>
                <a:gd name="T61" fmla="*/ 2147483647 h 84"/>
                <a:gd name="T62" fmla="*/ 0 w 98"/>
                <a:gd name="T63" fmla="*/ 2147483647 h 84"/>
                <a:gd name="T64" fmla="*/ 2147483647 w 98"/>
                <a:gd name="T65" fmla="*/ 2147483647 h 84"/>
                <a:gd name="T66" fmla="*/ 2147483647 w 98"/>
                <a:gd name="T67" fmla="*/ 2147483647 h 84"/>
                <a:gd name="T68" fmla="*/ 2147483647 w 98"/>
                <a:gd name="T69" fmla="*/ 2147483647 h 84"/>
                <a:gd name="T70" fmla="*/ 2147483647 w 98"/>
                <a:gd name="T71" fmla="*/ 2147483647 h 84"/>
                <a:gd name="T72" fmla="*/ 2147483647 w 98"/>
                <a:gd name="T73" fmla="*/ 2147483647 h 84"/>
                <a:gd name="T74" fmla="*/ 2147483647 w 98"/>
                <a:gd name="T75" fmla="*/ 2147483647 h 84"/>
                <a:gd name="T76" fmla="*/ 2147483647 w 98"/>
                <a:gd name="T77" fmla="*/ 2147483647 h 84"/>
                <a:gd name="T78" fmla="*/ 2147483647 w 98"/>
                <a:gd name="T79" fmla="*/ 2147483647 h 84"/>
                <a:gd name="T80" fmla="*/ 2147483647 w 98"/>
                <a:gd name="T81" fmla="*/ 2147483647 h 84"/>
                <a:gd name="T82" fmla="*/ 2147483647 w 98"/>
                <a:gd name="T83" fmla="*/ 2147483647 h 84"/>
                <a:gd name="T84" fmla="*/ 2147483647 w 98"/>
                <a:gd name="T85" fmla="*/ 2147483647 h 84"/>
                <a:gd name="T86" fmla="*/ 2147483647 w 98"/>
                <a:gd name="T87" fmla="*/ 2147483647 h 84"/>
                <a:gd name="T88" fmla="*/ 2147483647 w 98"/>
                <a:gd name="T89" fmla="*/ 2147483647 h 84"/>
                <a:gd name="T90" fmla="*/ 2147483647 w 98"/>
                <a:gd name="T91" fmla="*/ 2147483647 h 84"/>
                <a:gd name="T92" fmla="*/ 2147483647 w 98"/>
                <a:gd name="T93" fmla="*/ 2147483647 h 84"/>
                <a:gd name="T94" fmla="*/ 2147483647 w 98"/>
                <a:gd name="T95" fmla="*/ 2147483647 h 84"/>
                <a:gd name="T96" fmla="*/ 2147483647 w 98"/>
                <a:gd name="T97" fmla="*/ 2147483647 h 84"/>
                <a:gd name="T98" fmla="*/ 2147483647 w 98"/>
                <a:gd name="T99" fmla="*/ 2147483647 h 8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8"/>
                <a:gd name="T151" fmla="*/ 0 h 84"/>
                <a:gd name="T152" fmla="*/ 98 w 98"/>
                <a:gd name="T153" fmla="*/ 84 h 8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8" h="84">
                  <a:moveTo>
                    <a:pt x="74" y="62"/>
                  </a:moveTo>
                  <a:lnTo>
                    <a:pt x="88" y="62"/>
                  </a:lnTo>
                  <a:lnTo>
                    <a:pt x="92" y="60"/>
                  </a:lnTo>
                  <a:lnTo>
                    <a:pt x="96" y="56"/>
                  </a:lnTo>
                  <a:lnTo>
                    <a:pt x="98" y="50"/>
                  </a:lnTo>
                  <a:lnTo>
                    <a:pt x="98" y="44"/>
                  </a:lnTo>
                  <a:lnTo>
                    <a:pt x="98" y="40"/>
                  </a:lnTo>
                  <a:lnTo>
                    <a:pt x="96" y="38"/>
                  </a:lnTo>
                  <a:lnTo>
                    <a:pt x="94" y="34"/>
                  </a:lnTo>
                  <a:lnTo>
                    <a:pt x="92" y="30"/>
                  </a:lnTo>
                  <a:lnTo>
                    <a:pt x="90" y="20"/>
                  </a:lnTo>
                  <a:lnTo>
                    <a:pt x="86" y="14"/>
                  </a:lnTo>
                  <a:lnTo>
                    <a:pt x="82" y="8"/>
                  </a:lnTo>
                  <a:lnTo>
                    <a:pt x="76" y="0"/>
                  </a:lnTo>
                  <a:lnTo>
                    <a:pt x="70" y="4"/>
                  </a:lnTo>
                  <a:lnTo>
                    <a:pt x="64" y="8"/>
                  </a:lnTo>
                  <a:lnTo>
                    <a:pt x="58" y="12"/>
                  </a:lnTo>
                  <a:lnTo>
                    <a:pt x="52" y="14"/>
                  </a:lnTo>
                  <a:lnTo>
                    <a:pt x="48" y="12"/>
                  </a:lnTo>
                  <a:lnTo>
                    <a:pt x="46" y="12"/>
                  </a:lnTo>
                  <a:lnTo>
                    <a:pt x="44" y="10"/>
                  </a:lnTo>
                  <a:lnTo>
                    <a:pt x="34" y="14"/>
                  </a:lnTo>
                  <a:lnTo>
                    <a:pt x="24" y="20"/>
                  </a:lnTo>
                  <a:lnTo>
                    <a:pt x="16" y="28"/>
                  </a:lnTo>
                  <a:lnTo>
                    <a:pt x="14" y="32"/>
                  </a:lnTo>
                  <a:lnTo>
                    <a:pt x="14" y="38"/>
                  </a:lnTo>
                  <a:lnTo>
                    <a:pt x="16" y="46"/>
                  </a:lnTo>
                  <a:lnTo>
                    <a:pt x="14" y="48"/>
                  </a:lnTo>
                  <a:lnTo>
                    <a:pt x="12" y="52"/>
                  </a:lnTo>
                  <a:lnTo>
                    <a:pt x="4" y="56"/>
                  </a:lnTo>
                  <a:lnTo>
                    <a:pt x="0" y="60"/>
                  </a:lnTo>
                  <a:lnTo>
                    <a:pt x="0" y="68"/>
                  </a:lnTo>
                  <a:lnTo>
                    <a:pt x="2" y="74"/>
                  </a:lnTo>
                  <a:lnTo>
                    <a:pt x="6" y="80"/>
                  </a:lnTo>
                  <a:lnTo>
                    <a:pt x="6" y="78"/>
                  </a:lnTo>
                  <a:lnTo>
                    <a:pt x="8" y="76"/>
                  </a:lnTo>
                  <a:lnTo>
                    <a:pt x="14" y="74"/>
                  </a:lnTo>
                  <a:lnTo>
                    <a:pt x="20" y="76"/>
                  </a:lnTo>
                  <a:lnTo>
                    <a:pt x="24" y="78"/>
                  </a:lnTo>
                  <a:lnTo>
                    <a:pt x="28" y="82"/>
                  </a:lnTo>
                  <a:lnTo>
                    <a:pt x="34" y="84"/>
                  </a:lnTo>
                  <a:lnTo>
                    <a:pt x="40" y="82"/>
                  </a:lnTo>
                  <a:lnTo>
                    <a:pt x="46" y="80"/>
                  </a:lnTo>
                  <a:lnTo>
                    <a:pt x="50" y="76"/>
                  </a:lnTo>
                  <a:lnTo>
                    <a:pt x="52" y="72"/>
                  </a:lnTo>
                  <a:lnTo>
                    <a:pt x="58" y="62"/>
                  </a:lnTo>
                  <a:lnTo>
                    <a:pt x="64" y="60"/>
                  </a:lnTo>
                  <a:lnTo>
                    <a:pt x="70" y="60"/>
                  </a:lnTo>
                  <a:lnTo>
                    <a:pt x="76" y="60"/>
                  </a:lnTo>
                  <a:lnTo>
                    <a:pt x="74" y="62"/>
                  </a:lnTo>
                  <a:close/>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20" name="Freeform 158"/>
            <p:cNvSpPr>
              <a:spLocks/>
            </p:cNvSpPr>
            <p:nvPr/>
          </p:nvSpPr>
          <p:spPr bwMode="auto">
            <a:xfrm>
              <a:off x="6881812" y="4060825"/>
              <a:ext cx="800100" cy="819150"/>
            </a:xfrm>
            <a:custGeom>
              <a:avLst/>
              <a:gdLst>
                <a:gd name="T0" fmla="*/ 2147483647 w 504"/>
                <a:gd name="T1" fmla="*/ 2147483647 h 516"/>
                <a:gd name="T2" fmla="*/ 2147483647 w 504"/>
                <a:gd name="T3" fmla="*/ 2147483647 h 516"/>
                <a:gd name="T4" fmla="*/ 2147483647 w 504"/>
                <a:gd name="T5" fmla="*/ 2147483647 h 516"/>
                <a:gd name="T6" fmla="*/ 2147483647 w 504"/>
                <a:gd name="T7" fmla="*/ 2147483647 h 516"/>
                <a:gd name="T8" fmla="*/ 2147483647 w 504"/>
                <a:gd name="T9" fmla="*/ 2147483647 h 516"/>
                <a:gd name="T10" fmla="*/ 2147483647 w 504"/>
                <a:gd name="T11" fmla="*/ 2147483647 h 516"/>
                <a:gd name="T12" fmla="*/ 2147483647 w 504"/>
                <a:gd name="T13" fmla="*/ 2147483647 h 516"/>
                <a:gd name="T14" fmla="*/ 2147483647 w 504"/>
                <a:gd name="T15" fmla="*/ 2147483647 h 516"/>
                <a:gd name="T16" fmla="*/ 2147483647 w 504"/>
                <a:gd name="T17" fmla="*/ 2147483647 h 516"/>
                <a:gd name="T18" fmla="*/ 2147483647 w 504"/>
                <a:gd name="T19" fmla="*/ 2147483647 h 516"/>
                <a:gd name="T20" fmla="*/ 2147483647 w 504"/>
                <a:gd name="T21" fmla="*/ 2147483647 h 516"/>
                <a:gd name="T22" fmla="*/ 2147483647 w 504"/>
                <a:gd name="T23" fmla="*/ 2147483647 h 516"/>
                <a:gd name="T24" fmla="*/ 2147483647 w 504"/>
                <a:gd name="T25" fmla="*/ 2147483647 h 516"/>
                <a:gd name="T26" fmla="*/ 2147483647 w 504"/>
                <a:gd name="T27" fmla="*/ 2147483647 h 516"/>
                <a:gd name="T28" fmla="*/ 2147483647 w 504"/>
                <a:gd name="T29" fmla="*/ 2147483647 h 516"/>
                <a:gd name="T30" fmla="*/ 2147483647 w 504"/>
                <a:gd name="T31" fmla="*/ 2147483647 h 516"/>
                <a:gd name="T32" fmla="*/ 2147483647 w 504"/>
                <a:gd name="T33" fmla="*/ 2147483647 h 516"/>
                <a:gd name="T34" fmla="*/ 2147483647 w 504"/>
                <a:gd name="T35" fmla="*/ 2147483647 h 516"/>
                <a:gd name="T36" fmla="*/ 2147483647 w 504"/>
                <a:gd name="T37" fmla="*/ 2147483647 h 516"/>
                <a:gd name="T38" fmla="*/ 2147483647 w 504"/>
                <a:gd name="T39" fmla="*/ 2147483647 h 516"/>
                <a:gd name="T40" fmla="*/ 2147483647 w 504"/>
                <a:gd name="T41" fmla="*/ 2147483647 h 516"/>
                <a:gd name="T42" fmla="*/ 2147483647 w 504"/>
                <a:gd name="T43" fmla="*/ 2147483647 h 516"/>
                <a:gd name="T44" fmla="*/ 2147483647 w 504"/>
                <a:gd name="T45" fmla="*/ 2147483647 h 516"/>
                <a:gd name="T46" fmla="*/ 2147483647 w 504"/>
                <a:gd name="T47" fmla="*/ 2147483647 h 516"/>
                <a:gd name="T48" fmla="*/ 2147483647 w 504"/>
                <a:gd name="T49" fmla="*/ 2147483647 h 516"/>
                <a:gd name="T50" fmla="*/ 2147483647 w 504"/>
                <a:gd name="T51" fmla="*/ 2147483647 h 516"/>
                <a:gd name="T52" fmla="*/ 2147483647 w 504"/>
                <a:gd name="T53" fmla="*/ 2147483647 h 516"/>
                <a:gd name="T54" fmla="*/ 2147483647 w 504"/>
                <a:gd name="T55" fmla="*/ 2147483647 h 516"/>
                <a:gd name="T56" fmla="*/ 2147483647 w 504"/>
                <a:gd name="T57" fmla="*/ 2147483647 h 516"/>
                <a:gd name="T58" fmla="*/ 2147483647 w 504"/>
                <a:gd name="T59" fmla="*/ 2147483647 h 516"/>
                <a:gd name="T60" fmla="*/ 2147483647 w 504"/>
                <a:gd name="T61" fmla="*/ 2147483647 h 516"/>
                <a:gd name="T62" fmla="*/ 2147483647 w 504"/>
                <a:gd name="T63" fmla="*/ 2147483647 h 516"/>
                <a:gd name="T64" fmla="*/ 2147483647 w 504"/>
                <a:gd name="T65" fmla="*/ 2147483647 h 516"/>
                <a:gd name="T66" fmla="*/ 2147483647 w 504"/>
                <a:gd name="T67" fmla="*/ 2147483647 h 516"/>
                <a:gd name="T68" fmla="*/ 2147483647 w 504"/>
                <a:gd name="T69" fmla="*/ 2147483647 h 516"/>
                <a:gd name="T70" fmla="*/ 2147483647 w 504"/>
                <a:gd name="T71" fmla="*/ 2147483647 h 516"/>
                <a:gd name="T72" fmla="*/ 2147483647 w 504"/>
                <a:gd name="T73" fmla="*/ 2147483647 h 516"/>
                <a:gd name="T74" fmla="*/ 2147483647 w 504"/>
                <a:gd name="T75" fmla="*/ 2147483647 h 516"/>
                <a:gd name="T76" fmla="*/ 2147483647 w 504"/>
                <a:gd name="T77" fmla="*/ 2147483647 h 516"/>
                <a:gd name="T78" fmla="*/ 2147483647 w 504"/>
                <a:gd name="T79" fmla="*/ 2147483647 h 516"/>
                <a:gd name="T80" fmla="*/ 2147483647 w 504"/>
                <a:gd name="T81" fmla="*/ 2147483647 h 516"/>
                <a:gd name="T82" fmla="*/ 2147483647 w 504"/>
                <a:gd name="T83" fmla="*/ 2147483647 h 516"/>
                <a:gd name="T84" fmla="*/ 2147483647 w 504"/>
                <a:gd name="T85" fmla="*/ 2147483647 h 516"/>
                <a:gd name="T86" fmla="*/ 2147483647 w 504"/>
                <a:gd name="T87" fmla="*/ 2147483647 h 516"/>
                <a:gd name="T88" fmla="*/ 2147483647 w 504"/>
                <a:gd name="T89" fmla="*/ 2147483647 h 516"/>
                <a:gd name="T90" fmla="*/ 2147483647 w 504"/>
                <a:gd name="T91" fmla="*/ 2147483647 h 516"/>
                <a:gd name="T92" fmla="*/ 2147483647 w 504"/>
                <a:gd name="T93" fmla="*/ 2147483647 h 516"/>
                <a:gd name="T94" fmla="*/ 2147483647 w 504"/>
                <a:gd name="T95" fmla="*/ 2147483647 h 516"/>
                <a:gd name="T96" fmla="*/ 2147483647 w 504"/>
                <a:gd name="T97" fmla="*/ 2147483647 h 5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4"/>
                <a:gd name="T148" fmla="*/ 0 h 516"/>
                <a:gd name="T149" fmla="*/ 504 w 504"/>
                <a:gd name="T150" fmla="*/ 516 h 5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4" h="516">
                  <a:moveTo>
                    <a:pt x="462" y="182"/>
                  </a:moveTo>
                  <a:lnTo>
                    <a:pt x="388" y="124"/>
                  </a:lnTo>
                  <a:lnTo>
                    <a:pt x="394" y="102"/>
                  </a:lnTo>
                  <a:lnTo>
                    <a:pt x="216" y="2"/>
                  </a:lnTo>
                  <a:lnTo>
                    <a:pt x="214" y="0"/>
                  </a:lnTo>
                  <a:lnTo>
                    <a:pt x="192" y="40"/>
                  </a:lnTo>
                  <a:lnTo>
                    <a:pt x="186" y="46"/>
                  </a:lnTo>
                  <a:lnTo>
                    <a:pt x="180" y="50"/>
                  </a:lnTo>
                  <a:lnTo>
                    <a:pt x="174" y="52"/>
                  </a:lnTo>
                  <a:lnTo>
                    <a:pt x="172" y="58"/>
                  </a:lnTo>
                  <a:lnTo>
                    <a:pt x="200" y="58"/>
                  </a:lnTo>
                  <a:lnTo>
                    <a:pt x="198" y="64"/>
                  </a:lnTo>
                  <a:lnTo>
                    <a:pt x="194" y="70"/>
                  </a:lnTo>
                  <a:lnTo>
                    <a:pt x="188" y="76"/>
                  </a:lnTo>
                  <a:lnTo>
                    <a:pt x="186" y="80"/>
                  </a:lnTo>
                  <a:lnTo>
                    <a:pt x="180" y="78"/>
                  </a:lnTo>
                  <a:lnTo>
                    <a:pt x="178" y="74"/>
                  </a:lnTo>
                  <a:lnTo>
                    <a:pt x="174" y="72"/>
                  </a:lnTo>
                  <a:lnTo>
                    <a:pt x="168" y="72"/>
                  </a:lnTo>
                  <a:lnTo>
                    <a:pt x="164" y="72"/>
                  </a:lnTo>
                  <a:lnTo>
                    <a:pt x="160" y="74"/>
                  </a:lnTo>
                  <a:lnTo>
                    <a:pt x="158" y="78"/>
                  </a:lnTo>
                  <a:lnTo>
                    <a:pt x="156" y="78"/>
                  </a:lnTo>
                  <a:lnTo>
                    <a:pt x="150" y="76"/>
                  </a:lnTo>
                  <a:lnTo>
                    <a:pt x="144" y="72"/>
                  </a:lnTo>
                  <a:lnTo>
                    <a:pt x="138" y="70"/>
                  </a:lnTo>
                  <a:lnTo>
                    <a:pt x="132" y="68"/>
                  </a:lnTo>
                  <a:lnTo>
                    <a:pt x="124" y="70"/>
                  </a:lnTo>
                  <a:lnTo>
                    <a:pt x="120" y="74"/>
                  </a:lnTo>
                  <a:lnTo>
                    <a:pt x="112" y="84"/>
                  </a:lnTo>
                  <a:lnTo>
                    <a:pt x="110" y="80"/>
                  </a:lnTo>
                  <a:lnTo>
                    <a:pt x="110" y="76"/>
                  </a:lnTo>
                  <a:lnTo>
                    <a:pt x="112" y="74"/>
                  </a:lnTo>
                  <a:lnTo>
                    <a:pt x="112" y="70"/>
                  </a:lnTo>
                  <a:lnTo>
                    <a:pt x="114" y="68"/>
                  </a:lnTo>
                  <a:lnTo>
                    <a:pt x="112" y="64"/>
                  </a:lnTo>
                  <a:lnTo>
                    <a:pt x="110" y="64"/>
                  </a:lnTo>
                  <a:lnTo>
                    <a:pt x="106" y="64"/>
                  </a:lnTo>
                  <a:lnTo>
                    <a:pt x="104" y="56"/>
                  </a:lnTo>
                  <a:lnTo>
                    <a:pt x="104" y="48"/>
                  </a:lnTo>
                  <a:lnTo>
                    <a:pt x="106" y="38"/>
                  </a:lnTo>
                  <a:lnTo>
                    <a:pt x="108" y="30"/>
                  </a:lnTo>
                  <a:lnTo>
                    <a:pt x="112" y="22"/>
                  </a:lnTo>
                  <a:lnTo>
                    <a:pt x="114" y="14"/>
                  </a:lnTo>
                  <a:lnTo>
                    <a:pt x="112" y="8"/>
                  </a:lnTo>
                  <a:lnTo>
                    <a:pt x="110" y="4"/>
                  </a:lnTo>
                  <a:lnTo>
                    <a:pt x="46" y="4"/>
                  </a:lnTo>
                  <a:lnTo>
                    <a:pt x="42" y="8"/>
                  </a:lnTo>
                  <a:lnTo>
                    <a:pt x="42" y="12"/>
                  </a:lnTo>
                  <a:lnTo>
                    <a:pt x="40" y="12"/>
                  </a:lnTo>
                  <a:lnTo>
                    <a:pt x="46" y="20"/>
                  </a:lnTo>
                  <a:lnTo>
                    <a:pt x="50" y="26"/>
                  </a:lnTo>
                  <a:lnTo>
                    <a:pt x="54" y="32"/>
                  </a:lnTo>
                  <a:lnTo>
                    <a:pt x="56" y="42"/>
                  </a:lnTo>
                  <a:lnTo>
                    <a:pt x="58" y="46"/>
                  </a:lnTo>
                  <a:lnTo>
                    <a:pt x="60" y="50"/>
                  </a:lnTo>
                  <a:lnTo>
                    <a:pt x="62" y="52"/>
                  </a:lnTo>
                  <a:lnTo>
                    <a:pt x="62" y="56"/>
                  </a:lnTo>
                  <a:lnTo>
                    <a:pt x="62" y="62"/>
                  </a:lnTo>
                  <a:lnTo>
                    <a:pt x="60" y="68"/>
                  </a:lnTo>
                  <a:lnTo>
                    <a:pt x="56" y="72"/>
                  </a:lnTo>
                  <a:lnTo>
                    <a:pt x="52" y="74"/>
                  </a:lnTo>
                  <a:lnTo>
                    <a:pt x="38" y="74"/>
                  </a:lnTo>
                  <a:lnTo>
                    <a:pt x="40" y="72"/>
                  </a:lnTo>
                  <a:lnTo>
                    <a:pt x="44" y="76"/>
                  </a:lnTo>
                  <a:lnTo>
                    <a:pt x="44" y="80"/>
                  </a:lnTo>
                  <a:lnTo>
                    <a:pt x="46" y="90"/>
                  </a:lnTo>
                  <a:lnTo>
                    <a:pt x="46" y="94"/>
                  </a:lnTo>
                  <a:lnTo>
                    <a:pt x="48" y="98"/>
                  </a:lnTo>
                  <a:lnTo>
                    <a:pt x="52" y="102"/>
                  </a:lnTo>
                  <a:lnTo>
                    <a:pt x="60" y="102"/>
                  </a:lnTo>
                  <a:lnTo>
                    <a:pt x="60" y="106"/>
                  </a:lnTo>
                  <a:lnTo>
                    <a:pt x="56" y="104"/>
                  </a:lnTo>
                  <a:lnTo>
                    <a:pt x="58" y="106"/>
                  </a:lnTo>
                  <a:lnTo>
                    <a:pt x="60" y="110"/>
                  </a:lnTo>
                  <a:lnTo>
                    <a:pt x="58" y="114"/>
                  </a:lnTo>
                  <a:lnTo>
                    <a:pt x="56" y="118"/>
                  </a:lnTo>
                  <a:lnTo>
                    <a:pt x="48" y="126"/>
                  </a:lnTo>
                  <a:lnTo>
                    <a:pt x="38" y="134"/>
                  </a:lnTo>
                  <a:lnTo>
                    <a:pt x="36" y="138"/>
                  </a:lnTo>
                  <a:lnTo>
                    <a:pt x="34" y="144"/>
                  </a:lnTo>
                  <a:lnTo>
                    <a:pt x="30" y="152"/>
                  </a:lnTo>
                  <a:lnTo>
                    <a:pt x="24" y="162"/>
                  </a:lnTo>
                  <a:lnTo>
                    <a:pt x="16" y="170"/>
                  </a:lnTo>
                  <a:lnTo>
                    <a:pt x="12" y="174"/>
                  </a:lnTo>
                  <a:lnTo>
                    <a:pt x="6" y="174"/>
                  </a:lnTo>
                  <a:lnTo>
                    <a:pt x="0" y="174"/>
                  </a:lnTo>
                  <a:lnTo>
                    <a:pt x="4" y="188"/>
                  </a:lnTo>
                  <a:lnTo>
                    <a:pt x="8" y="202"/>
                  </a:lnTo>
                  <a:lnTo>
                    <a:pt x="10" y="214"/>
                  </a:lnTo>
                  <a:lnTo>
                    <a:pt x="10" y="222"/>
                  </a:lnTo>
                  <a:lnTo>
                    <a:pt x="10" y="230"/>
                  </a:lnTo>
                  <a:lnTo>
                    <a:pt x="12" y="232"/>
                  </a:lnTo>
                  <a:lnTo>
                    <a:pt x="18" y="236"/>
                  </a:lnTo>
                  <a:lnTo>
                    <a:pt x="14" y="242"/>
                  </a:lnTo>
                  <a:lnTo>
                    <a:pt x="12" y="248"/>
                  </a:lnTo>
                  <a:lnTo>
                    <a:pt x="10" y="252"/>
                  </a:lnTo>
                  <a:lnTo>
                    <a:pt x="8" y="258"/>
                  </a:lnTo>
                  <a:lnTo>
                    <a:pt x="8" y="262"/>
                  </a:lnTo>
                  <a:lnTo>
                    <a:pt x="10" y="264"/>
                  </a:lnTo>
                  <a:lnTo>
                    <a:pt x="18" y="270"/>
                  </a:lnTo>
                  <a:lnTo>
                    <a:pt x="24" y="272"/>
                  </a:lnTo>
                  <a:lnTo>
                    <a:pt x="30" y="276"/>
                  </a:lnTo>
                  <a:lnTo>
                    <a:pt x="38" y="286"/>
                  </a:lnTo>
                  <a:lnTo>
                    <a:pt x="42" y="294"/>
                  </a:lnTo>
                  <a:lnTo>
                    <a:pt x="44" y="304"/>
                  </a:lnTo>
                  <a:lnTo>
                    <a:pt x="48" y="314"/>
                  </a:lnTo>
                  <a:lnTo>
                    <a:pt x="56" y="334"/>
                  </a:lnTo>
                  <a:lnTo>
                    <a:pt x="64" y="354"/>
                  </a:lnTo>
                  <a:lnTo>
                    <a:pt x="68" y="360"/>
                  </a:lnTo>
                  <a:lnTo>
                    <a:pt x="74" y="366"/>
                  </a:lnTo>
                  <a:lnTo>
                    <a:pt x="76" y="372"/>
                  </a:lnTo>
                  <a:lnTo>
                    <a:pt x="78" y="380"/>
                  </a:lnTo>
                  <a:lnTo>
                    <a:pt x="84" y="378"/>
                  </a:lnTo>
                  <a:lnTo>
                    <a:pt x="88" y="378"/>
                  </a:lnTo>
                  <a:lnTo>
                    <a:pt x="94" y="384"/>
                  </a:lnTo>
                  <a:lnTo>
                    <a:pt x="100" y="390"/>
                  </a:lnTo>
                  <a:lnTo>
                    <a:pt x="118" y="396"/>
                  </a:lnTo>
                  <a:lnTo>
                    <a:pt x="134" y="402"/>
                  </a:lnTo>
                  <a:lnTo>
                    <a:pt x="152" y="410"/>
                  </a:lnTo>
                  <a:lnTo>
                    <a:pt x="168" y="418"/>
                  </a:lnTo>
                  <a:lnTo>
                    <a:pt x="176" y="420"/>
                  </a:lnTo>
                  <a:lnTo>
                    <a:pt x="184" y="422"/>
                  </a:lnTo>
                  <a:lnTo>
                    <a:pt x="194" y="422"/>
                  </a:lnTo>
                  <a:lnTo>
                    <a:pt x="204" y="420"/>
                  </a:lnTo>
                  <a:lnTo>
                    <a:pt x="208" y="420"/>
                  </a:lnTo>
                  <a:lnTo>
                    <a:pt x="218" y="428"/>
                  </a:lnTo>
                  <a:lnTo>
                    <a:pt x="224" y="436"/>
                  </a:lnTo>
                  <a:lnTo>
                    <a:pt x="234" y="458"/>
                  </a:lnTo>
                  <a:lnTo>
                    <a:pt x="234" y="480"/>
                  </a:lnTo>
                  <a:lnTo>
                    <a:pt x="236" y="490"/>
                  </a:lnTo>
                  <a:lnTo>
                    <a:pt x="236" y="500"/>
                  </a:lnTo>
                  <a:lnTo>
                    <a:pt x="238" y="504"/>
                  </a:lnTo>
                  <a:lnTo>
                    <a:pt x="240" y="508"/>
                  </a:lnTo>
                  <a:lnTo>
                    <a:pt x="246" y="516"/>
                  </a:lnTo>
                  <a:lnTo>
                    <a:pt x="268" y="508"/>
                  </a:lnTo>
                  <a:lnTo>
                    <a:pt x="280" y="504"/>
                  </a:lnTo>
                  <a:lnTo>
                    <a:pt x="288" y="502"/>
                  </a:lnTo>
                  <a:lnTo>
                    <a:pt x="294" y="504"/>
                  </a:lnTo>
                  <a:lnTo>
                    <a:pt x="300" y="506"/>
                  </a:lnTo>
                  <a:lnTo>
                    <a:pt x="308" y="512"/>
                  </a:lnTo>
                  <a:lnTo>
                    <a:pt x="326" y="516"/>
                  </a:lnTo>
                  <a:lnTo>
                    <a:pt x="344" y="516"/>
                  </a:lnTo>
                  <a:lnTo>
                    <a:pt x="352" y="516"/>
                  </a:lnTo>
                  <a:lnTo>
                    <a:pt x="360" y="514"/>
                  </a:lnTo>
                  <a:lnTo>
                    <a:pt x="374" y="506"/>
                  </a:lnTo>
                  <a:lnTo>
                    <a:pt x="386" y="500"/>
                  </a:lnTo>
                  <a:lnTo>
                    <a:pt x="392" y="498"/>
                  </a:lnTo>
                  <a:lnTo>
                    <a:pt x="398" y="498"/>
                  </a:lnTo>
                  <a:lnTo>
                    <a:pt x="416" y="498"/>
                  </a:lnTo>
                  <a:lnTo>
                    <a:pt x="428" y="496"/>
                  </a:lnTo>
                  <a:lnTo>
                    <a:pt x="440" y="494"/>
                  </a:lnTo>
                  <a:lnTo>
                    <a:pt x="454" y="488"/>
                  </a:lnTo>
                  <a:lnTo>
                    <a:pt x="466" y="484"/>
                  </a:lnTo>
                  <a:lnTo>
                    <a:pt x="480" y="476"/>
                  </a:lnTo>
                  <a:lnTo>
                    <a:pt x="490" y="468"/>
                  </a:lnTo>
                  <a:lnTo>
                    <a:pt x="498" y="460"/>
                  </a:lnTo>
                  <a:lnTo>
                    <a:pt x="504" y="452"/>
                  </a:lnTo>
                  <a:lnTo>
                    <a:pt x="498" y="452"/>
                  </a:lnTo>
                  <a:lnTo>
                    <a:pt x="492" y="448"/>
                  </a:lnTo>
                  <a:lnTo>
                    <a:pt x="488" y="442"/>
                  </a:lnTo>
                  <a:lnTo>
                    <a:pt x="484" y="436"/>
                  </a:lnTo>
                  <a:lnTo>
                    <a:pt x="480" y="422"/>
                  </a:lnTo>
                  <a:lnTo>
                    <a:pt x="478" y="408"/>
                  </a:lnTo>
                  <a:lnTo>
                    <a:pt x="476" y="398"/>
                  </a:lnTo>
                  <a:lnTo>
                    <a:pt x="472" y="388"/>
                  </a:lnTo>
                  <a:lnTo>
                    <a:pt x="468" y="378"/>
                  </a:lnTo>
                  <a:lnTo>
                    <a:pt x="466" y="368"/>
                  </a:lnTo>
                  <a:lnTo>
                    <a:pt x="466" y="362"/>
                  </a:lnTo>
                  <a:lnTo>
                    <a:pt x="468" y="356"/>
                  </a:lnTo>
                  <a:lnTo>
                    <a:pt x="470" y="350"/>
                  </a:lnTo>
                  <a:lnTo>
                    <a:pt x="470" y="344"/>
                  </a:lnTo>
                  <a:lnTo>
                    <a:pt x="470" y="336"/>
                  </a:lnTo>
                  <a:lnTo>
                    <a:pt x="468" y="332"/>
                  </a:lnTo>
                  <a:lnTo>
                    <a:pt x="466" y="328"/>
                  </a:lnTo>
                  <a:lnTo>
                    <a:pt x="466" y="322"/>
                  </a:lnTo>
                  <a:lnTo>
                    <a:pt x="466" y="318"/>
                  </a:lnTo>
                  <a:lnTo>
                    <a:pt x="468" y="314"/>
                  </a:lnTo>
                  <a:lnTo>
                    <a:pt x="472" y="310"/>
                  </a:lnTo>
                  <a:lnTo>
                    <a:pt x="476" y="306"/>
                  </a:lnTo>
                  <a:lnTo>
                    <a:pt x="478" y="300"/>
                  </a:lnTo>
                  <a:lnTo>
                    <a:pt x="478" y="294"/>
                  </a:lnTo>
                  <a:lnTo>
                    <a:pt x="478" y="290"/>
                  </a:lnTo>
                  <a:lnTo>
                    <a:pt x="474" y="286"/>
                  </a:lnTo>
                  <a:lnTo>
                    <a:pt x="470" y="282"/>
                  </a:lnTo>
                  <a:lnTo>
                    <a:pt x="458" y="274"/>
                  </a:lnTo>
                  <a:lnTo>
                    <a:pt x="452" y="270"/>
                  </a:lnTo>
                  <a:lnTo>
                    <a:pt x="448" y="264"/>
                  </a:lnTo>
                  <a:lnTo>
                    <a:pt x="446" y="258"/>
                  </a:lnTo>
                  <a:lnTo>
                    <a:pt x="444" y="248"/>
                  </a:lnTo>
                  <a:lnTo>
                    <a:pt x="444" y="240"/>
                  </a:lnTo>
                  <a:lnTo>
                    <a:pt x="448" y="230"/>
                  </a:lnTo>
                  <a:lnTo>
                    <a:pt x="454" y="216"/>
                  </a:lnTo>
                  <a:lnTo>
                    <a:pt x="460" y="200"/>
                  </a:lnTo>
                  <a:lnTo>
                    <a:pt x="462" y="190"/>
                  </a:lnTo>
                  <a:lnTo>
                    <a:pt x="462" y="184"/>
                  </a:lnTo>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21" name="Freeform 160"/>
            <p:cNvSpPr>
              <a:spLocks/>
            </p:cNvSpPr>
            <p:nvPr/>
          </p:nvSpPr>
          <p:spPr bwMode="auto">
            <a:xfrm>
              <a:off x="6535737" y="5197475"/>
              <a:ext cx="565150" cy="517525"/>
            </a:xfrm>
            <a:custGeom>
              <a:avLst/>
              <a:gdLst>
                <a:gd name="T0" fmla="*/ 2147483647 w 356"/>
                <a:gd name="T1" fmla="*/ 2147483647 h 326"/>
                <a:gd name="T2" fmla="*/ 2147483647 w 356"/>
                <a:gd name="T3" fmla="*/ 2147483647 h 326"/>
                <a:gd name="T4" fmla="*/ 2147483647 w 356"/>
                <a:gd name="T5" fmla="*/ 2147483647 h 326"/>
                <a:gd name="T6" fmla="*/ 2147483647 w 356"/>
                <a:gd name="T7" fmla="*/ 2147483647 h 326"/>
                <a:gd name="T8" fmla="*/ 2147483647 w 356"/>
                <a:gd name="T9" fmla="*/ 2147483647 h 326"/>
                <a:gd name="T10" fmla="*/ 2147483647 w 356"/>
                <a:gd name="T11" fmla="*/ 2147483647 h 326"/>
                <a:gd name="T12" fmla="*/ 2147483647 w 356"/>
                <a:gd name="T13" fmla="*/ 2147483647 h 326"/>
                <a:gd name="T14" fmla="*/ 2147483647 w 356"/>
                <a:gd name="T15" fmla="*/ 2147483647 h 326"/>
                <a:gd name="T16" fmla="*/ 2147483647 w 356"/>
                <a:gd name="T17" fmla="*/ 2147483647 h 326"/>
                <a:gd name="T18" fmla="*/ 2147483647 w 356"/>
                <a:gd name="T19" fmla="*/ 2147483647 h 326"/>
                <a:gd name="T20" fmla="*/ 2147483647 w 356"/>
                <a:gd name="T21" fmla="*/ 2147483647 h 326"/>
                <a:gd name="T22" fmla="*/ 2147483647 w 356"/>
                <a:gd name="T23" fmla="*/ 0 h 326"/>
                <a:gd name="T24" fmla="*/ 2147483647 w 356"/>
                <a:gd name="T25" fmla="*/ 0 h 326"/>
                <a:gd name="T26" fmla="*/ 2147483647 w 356"/>
                <a:gd name="T27" fmla="*/ 2147483647 h 326"/>
                <a:gd name="T28" fmla="*/ 2147483647 w 356"/>
                <a:gd name="T29" fmla="*/ 2147483647 h 326"/>
                <a:gd name="T30" fmla="*/ 2147483647 w 356"/>
                <a:gd name="T31" fmla="*/ 2147483647 h 326"/>
                <a:gd name="T32" fmla="*/ 2147483647 w 356"/>
                <a:gd name="T33" fmla="*/ 2147483647 h 326"/>
                <a:gd name="T34" fmla="*/ 2147483647 w 356"/>
                <a:gd name="T35" fmla="*/ 2147483647 h 326"/>
                <a:gd name="T36" fmla="*/ 2147483647 w 356"/>
                <a:gd name="T37" fmla="*/ 2147483647 h 326"/>
                <a:gd name="T38" fmla="*/ 2147483647 w 356"/>
                <a:gd name="T39" fmla="*/ 2147483647 h 326"/>
                <a:gd name="T40" fmla="*/ 2147483647 w 356"/>
                <a:gd name="T41" fmla="*/ 2147483647 h 326"/>
                <a:gd name="T42" fmla="*/ 2147483647 w 356"/>
                <a:gd name="T43" fmla="*/ 2147483647 h 326"/>
                <a:gd name="T44" fmla="*/ 2147483647 w 356"/>
                <a:gd name="T45" fmla="*/ 2147483647 h 326"/>
                <a:gd name="T46" fmla="*/ 2147483647 w 356"/>
                <a:gd name="T47" fmla="*/ 2147483647 h 326"/>
                <a:gd name="T48" fmla="*/ 2147483647 w 356"/>
                <a:gd name="T49" fmla="*/ 2147483647 h 326"/>
                <a:gd name="T50" fmla="*/ 2147483647 w 356"/>
                <a:gd name="T51" fmla="*/ 2147483647 h 326"/>
                <a:gd name="T52" fmla="*/ 2147483647 w 356"/>
                <a:gd name="T53" fmla="*/ 2147483647 h 326"/>
                <a:gd name="T54" fmla="*/ 2147483647 w 356"/>
                <a:gd name="T55" fmla="*/ 2147483647 h 326"/>
                <a:gd name="T56" fmla="*/ 2147483647 w 356"/>
                <a:gd name="T57" fmla="*/ 2147483647 h 326"/>
                <a:gd name="T58" fmla="*/ 2147483647 w 356"/>
                <a:gd name="T59" fmla="*/ 2147483647 h 326"/>
                <a:gd name="T60" fmla="*/ 2147483647 w 356"/>
                <a:gd name="T61" fmla="*/ 2147483647 h 326"/>
                <a:gd name="T62" fmla="*/ 2147483647 w 356"/>
                <a:gd name="T63" fmla="*/ 2147483647 h 326"/>
                <a:gd name="T64" fmla="*/ 2147483647 w 356"/>
                <a:gd name="T65" fmla="*/ 2147483647 h 326"/>
                <a:gd name="T66" fmla="*/ 2147483647 w 356"/>
                <a:gd name="T67" fmla="*/ 2147483647 h 326"/>
                <a:gd name="T68" fmla="*/ 2147483647 w 356"/>
                <a:gd name="T69" fmla="*/ 2147483647 h 326"/>
                <a:gd name="T70" fmla="*/ 2147483647 w 356"/>
                <a:gd name="T71" fmla="*/ 2147483647 h 326"/>
                <a:gd name="T72" fmla="*/ 2147483647 w 356"/>
                <a:gd name="T73" fmla="*/ 2147483647 h 326"/>
                <a:gd name="T74" fmla="*/ 2147483647 w 356"/>
                <a:gd name="T75" fmla="*/ 2147483647 h 326"/>
                <a:gd name="T76" fmla="*/ 2147483647 w 356"/>
                <a:gd name="T77" fmla="*/ 2147483647 h 326"/>
                <a:gd name="T78" fmla="*/ 2147483647 w 356"/>
                <a:gd name="T79" fmla="*/ 2147483647 h 326"/>
                <a:gd name="T80" fmla="*/ 2147483647 w 356"/>
                <a:gd name="T81" fmla="*/ 2147483647 h 326"/>
                <a:gd name="T82" fmla="*/ 2147483647 w 356"/>
                <a:gd name="T83" fmla="*/ 2147483647 h 326"/>
                <a:gd name="T84" fmla="*/ 2147483647 w 356"/>
                <a:gd name="T85" fmla="*/ 2147483647 h 326"/>
                <a:gd name="T86" fmla="*/ 2147483647 w 356"/>
                <a:gd name="T87" fmla="*/ 2147483647 h 326"/>
                <a:gd name="T88" fmla="*/ 2147483647 w 356"/>
                <a:gd name="T89" fmla="*/ 2147483647 h 326"/>
                <a:gd name="T90" fmla="*/ 2147483647 w 356"/>
                <a:gd name="T91" fmla="*/ 2147483647 h 326"/>
                <a:gd name="T92" fmla="*/ 2147483647 w 356"/>
                <a:gd name="T93" fmla="*/ 2147483647 h 326"/>
                <a:gd name="T94" fmla="*/ 0 w 356"/>
                <a:gd name="T95" fmla="*/ 2147483647 h 3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6"/>
                <a:gd name="T145" fmla="*/ 0 h 326"/>
                <a:gd name="T146" fmla="*/ 356 w 356"/>
                <a:gd name="T147" fmla="*/ 326 h 3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6" h="326">
                  <a:moveTo>
                    <a:pt x="0" y="108"/>
                  </a:moveTo>
                  <a:lnTo>
                    <a:pt x="16" y="110"/>
                  </a:lnTo>
                  <a:lnTo>
                    <a:pt x="32" y="114"/>
                  </a:lnTo>
                  <a:lnTo>
                    <a:pt x="46" y="118"/>
                  </a:lnTo>
                  <a:lnTo>
                    <a:pt x="62" y="120"/>
                  </a:lnTo>
                  <a:lnTo>
                    <a:pt x="70" y="118"/>
                  </a:lnTo>
                  <a:lnTo>
                    <a:pt x="78" y="114"/>
                  </a:lnTo>
                  <a:lnTo>
                    <a:pt x="86" y="108"/>
                  </a:lnTo>
                  <a:lnTo>
                    <a:pt x="92" y="100"/>
                  </a:lnTo>
                  <a:lnTo>
                    <a:pt x="104" y="84"/>
                  </a:lnTo>
                  <a:lnTo>
                    <a:pt x="112" y="72"/>
                  </a:lnTo>
                  <a:lnTo>
                    <a:pt x="122" y="62"/>
                  </a:lnTo>
                  <a:lnTo>
                    <a:pt x="132" y="58"/>
                  </a:lnTo>
                  <a:lnTo>
                    <a:pt x="158" y="48"/>
                  </a:lnTo>
                  <a:lnTo>
                    <a:pt x="164" y="44"/>
                  </a:lnTo>
                  <a:lnTo>
                    <a:pt x="164" y="40"/>
                  </a:lnTo>
                  <a:lnTo>
                    <a:pt x="164" y="34"/>
                  </a:lnTo>
                  <a:lnTo>
                    <a:pt x="166" y="28"/>
                  </a:lnTo>
                  <a:lnTo>
                    <a:pt x="172" y="20"/>
                  </a:lnTo>
                  <a:lnTo>
                    <a:pt x="178" y="14"/>
                  </a:lnTo>
                  <a:lnTo>
                    <a:pt x="184" y="10"/>
                  </a:lnTo>
                  <a:lnTo>
                    <a:pt x="192" y="6"/>
                  </a:lnTo>
                  <a:lnTo>
                    <a:pt x="208" y="0"/>
                  </a:lnTo>
                  <a:lnTo>
                    <a:pt x="226" y="0"/>
                  </a:lnTo>
                  <a:lnTo>
                    <a:pt x="234" y="0"/>
                  </a:lnTo>
                  <a:lnTo>
                    <a:pt x="240" y="0"/>
                  </a:lnTo>
                  <a:lnTo>
                    <a:pt x="240" y="24"/>
                  </a:lnTo>
                  <a:lnTo>
                    <a:pt x="282" y="24"/>
                  </a:lnTo>
                  <a:lnTo>
                    <a:pt x="284" y="28"/>
                  </a:lnTo>
                  <a:lnTo>
                    <a:pt x="288" y="32"/>
                  </a:lnTo>
                  <a:lnTo>
                    <a:pt x="298" y="38"/>
                  </a:lnTo>
                  <a:lnTo>
                    <a:pt x="324" y="48"/>
                  </a:lnTo>
                  <a:lnTo>
                    <a:pt x="336" y="54"/>
                  </a:lnTo>
                  <a:lnTo>
                    <a:pt x="346" y="62"/>
                  </a:lnTo>
                  <a:lnTo>
                    <a:pt x="350" y="66"/>
                  </a:lnTo>
                  <a:lnTo>
                    <a:pt x="354" y="72"/>
                  </a:lnTo>
                  <a:lnTo>
                    <a:pt x="356" y="80"/>
                  </a:lnTo>
                  <a:lnTo>
                    <a:pt x="356" y="88"/>
                  </a:lnTo>
                  <a:lnTo>
                    <a:pt x="356" y="100"/>
                  </a:lnTo>
                  <a:lnTo>
                    <a:pt x="354" y="110"/>
                  </a:lnTo>
                  <a:lnTo>
                    <a:pt x="348" y="132"/>
                  </a:lnTo>
                  <a:lnTo>
                    <a:pt x="342" y="152"/>
                  </a:lnTo>
                  <a:lnTo>
                    <a:pt x="340" y="162"/>
                  </a:lnTo>
                  <a:lnTo>
                    <a:pt x="338" y="170"/>
                  </a:lnTo>
                  <a:lnTo>
                    <a:pt x="340" y="180"/>
                  </a:lnTo>
                  <a:lnTo>
                    <a:pt x="344" y="188"/>
                  </a:lnTo>
                  <a:lnTo>
                    <a:pt x="346" y="196"/>
                  </a:lnTo>
                  <a:lnTo>
                    <a:pt x="348" y="204"/>
                  </a:lnTo>
                  <a:lnTo>
                    <a:pt x="348" y="210"/>
                  </a:lnTo>
                  <a:lnTo>
                    <a:pt x="344" y="216"/>
                  </a:lnTo>
                  <a:lnTo>
                    <a:pt x="336" y="226"/>
                  </a:lnTo>
                  <a:lnTo>
                    <a:pt x="326" y="238"/>
                  </a:lnTo>
                  <a:lnTo>
                    <a:pt x="320" y="248"/>
                  </a:lnTo>
                  <a:lnTo>
                    <a:pt x="318" y="256"/>
                  </a:lnTo>
                  <a:lnTo>
                    <a:pt x="318" y="262"/>
                  </a:lnTo>
                  <a:lnTo>
                    <a:pt x="316" y="268"/>
                  </a:lnTo>
                  <a:lnTo>
                    <a:pt x="314" y="276"/>
                  </a:lnTo>
                  <a:lnTo>
                    <a:pt x="286" y="302"/>
                  </a:lnTo>
                  <a:lnTo>
                    <a:pt x="270" y="318"/>
                  </a:lnTo>
                  <a:lnTo>
                    <a:pt x="260" y="326"/>
                  </a:lnTo>
                  <a:lnTo>
                    <a:pt x="212" y="326"/>
                  </a:lnTo>
                  <a:lnTo>
                    <a:pt x="210" y="322"/>
                  </a:lnTo>
                  <a:lnTo>
                    <a:pt x="206" y="320"/>
                  </a:lnTo>
                  <a:lnTo>
                    <a:pt x="198" y="318"/>
                  </a:lnTo>
                  <a:lnTo>
                    <a:pt x="190" y="316"/>
                  </a:lnTo>
                  <a:lnTo>
                    <a:pt x="180" y="314"/>
                  </a:lnTo>
                  <a:lnTo>
                    <a:pt x="170" y="308"/>
                  </a:lnTo>
                  <a:lnTo>
                    <a:pt x="160" y="300"/>
                  </a:lnTo>
                  <a:lnTo>
                    <a:pt x="152" y="294"/>
                  </a:lnTo>
                  <a:lnTo>
                    <a:pt x="140" y="288"/>
                  </a:lnTo>
                  <a:lnTo>
                    <a:pt x="122" y="282"/>
                  </a:lnTo>
                  <a:lnTo>
                    <a:pt x="114" y="276"/>
                  </a:lnTo>
                  <a:lnTo>
                    <a:pt x="108" y="272"/>
                  </a:lnTo>
                  <a:lnTo>
                    <a:pt x="106" y="264"/>
                  </a:lnTo>
                  <a:lnTo>
                    <a:pt x="106" y="258"/>
                  </a:lnTo>
                  <a:lnTo>
                    <a:pt x="106" y="244"/>
                  </a:lnTo>
                  <a:lnTo>
                    <a:pt x="106" y="238"/>
                  </a:lnTo>
                  <a:lnTo>
                    <a:pt x="104" y="234"/>
                  </a:lnTo>
                  <a:lnTo>
                    <a:pt x="102" y="230"/>
                  </a:lnTo>
                  <a:lnTo>
                    <a:pt x="96" y="226"/>
                  </a:lnTo>
                  <a:lnTo>
                    <a:pt x="92" y="222"/>
                  </a:lnTo>
                  <a:lnTo>
                    <a:pt x="88" y="218"/>
                  </a:lnTo>
                  <a:lnTo>
                    <a:pt x="86" y="212"/>
                  </a:lnTo>
                  <a:lnTo>
                    <a:pt x="82" y="208"/>
                  </a:lnTo>
                  <a:lnTo>
                    <a:pt x="72" y="202"/>
                  </a:lnTo>
                  <a:lnTo>
                    <a:pt x="62" y="198"/>
                  </a:lnTo>
                  <a:lnTo>
                    <a:pt x="52" y="194"/>
                  </a:lnTo>
                  <a:lnTo>
                    <a:pt x="42" y="190"/>
                  </a:lnTo>
                  <a:lnTo>
                    <a:pt x="38" y="186"/>
                  </a:lnTo>
                  <a:lnTo>
                    <a:pt x="34" y="180"/>
                  </a:lnTo>
                  <a:lnTo>
                    <a:pt x="32" y="168"/>
                  </a:lnTo>
                  <a:lnTo>
                    <a:pt x="28" y="160"/>
                  </a:lnTo>
                  <a:lnTo>
                    <a:pt x="24" y="152"/>
                  </a:lnTo>
                  <a:lnTo>
                    <a:pt x="12" y="138"/>
                  </a:lnTo>
                  <a:lnTo>
                    <a:pt x="4" y="124"/>
                  </a:lnTo>
                  <a:lnTo>
                    <a:pt x="0" y="116"/>
                  </a:lnTo>
                  <a:lnTo>
                    <a:pt x="0" y="110"/>
                  </a:lnTo>
                </a:path>
              </a:pathLst>
            </a:custGeom>
            <a:solidFill>
              <a:srgbClr val="1E428A"/>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22" name="Freeform 161"/>
            <p:cNvSpPr>
              <a:spLocks/>
            </p:cNvSpPr>
            <p:nvPr/>
          </p:nvSpPr>
          <p:spPr bwMode="auto">
            <a:xfrm>
              <a:off x="7100887" y="4724400"/>
              <a:ext cx="222250" cy="558800"/>
            </a:xfrm>
            <a:custGeom>
              <a:avLst/>
              <a:gdLst>
                <a:gd name="T0" fmla="*/ 2147483647 w 140"/>
                <a:gd name="T1" fmla="*/ 2147483647 h 352"/>
                <a:gd name="T2" fmla="*/ 2147483647 w 140"/>
                <a:gd name="T3" fmla="*/ 2147483647 h 352"/>
                <a:gd name="T4" fmla="*/ 2147483647 w 140"/>
                <a:gd name="T5" fmla="*/ 2147483647 h 352"/>
                <a:gd name="T6" fmla="*/ 2147483647 w 140"/>
                <a:gd name="T7" fmla="*/ 2147483647 h 352"/>
                <a:gd name="T8" fmla="*/ 2147483647 w 140"/>
                <a:gd name="T9" fmla="*/ 2147483647 h 352"/>
                <a:gd name="T10" fmla="*/ 2147483647 w 140"/>
                <a:gd name="T11" fmla="*/ 2147483647 h 352"/>
                <a:gd name="T12" fmla="*/ 2147483647 w 140"/>
                <a:gd name="T13" fmla="*/ 2147483647 h 352"/>
                <a:gd name="T14" fmla="*/ 2147483647 w 140"/>
                <a:gd name="T15" fmla="*/ 2147483647 h 352"/>
                <a:gd name="T16" fmla="*/ 2147483647 w 140"/>
                <a:gd name="T17" fmla="*/ 2147483647 h 352"/>
                <a:gd name="T18" fmla="*/ 2147483647 w 140"/>
                <a:gd name="T19" fmla="*/ 2147483647 h 352"/>
                <a:gd name="T20" fmla="*/ 2147483647 w 140"/>
                <a:gd name="T21" fmla="*/ 2147483647 h 352"/>
                <a:gd name="T22" fmla="*/ 2147483647 w 140"/>
                <a:gd name="T23" fmla="*/ 2147483647 h 352"/>
                <a:gd name="T24" fmla="*/ 2147483647 w 140"/>
                <a:gd name="T25" fmla="*/ 2147483647 h 352"/>
                <a:gd name="T26" fmla="*/ 2147483647 w 140"/>
                <a:gd name="T27" fmla="*/ 2147483647 h 352"/>
                <a:gd name="T28" fmla="*/ 2147483647 w 140"/>
                <a:gd name="T29" fmla="*/ 2147483647 h 352"/>
                <a:gd name="T30" fmla="*/ 2147483647 w 140"/>
                <a:gd name="T31" fmla="*/ 2147483647 h 352"/>
                <a:gd name="T32" fmla="*/ 2147483647 w 140"/>
                <a:gd name="T33" fmla="*/ 2147483647 h 352"/>
                <a:gd name="T34" fmla="*/ 2147483647 w 140"/>
                <a:gd name="T35" fmla="*/ 2147483647 h 352"/>
                <a:gd name="T36" fmla="*/ 2147483647 w 140"/>
                <a:gd name="T37" fmla="*/ 2147483647 h 352"/>
                <a:gd name="T38" fmla="*/ 2147483647 w 140"/>
                <a:gd name="T39" fmla="*/ 2147483647 h 352"/>
                <a:gd name="T40" fmla="*/ 2147483647 w 140"/>
                <a:gd name="T41" fmla="*/ 2147483647 h 352"/>
                <a:gd name="T42" fmla="*/ 2147483647 w 140"/>
                <a:gd name="T43" fmla="*/ 2147483647 h 352"/>
                <a:gd name="T44" fmla="*/ 2147483647 w 140"/>
                <a:gd name="T45" fmla="*/ 2147483647 h 352"/>
                <a:gd name="T46" fmla="*/ 2147483647 w 140"/>
                <a:gd name="T47" fmla="*/ 2147483647 h 352"/>
                <a:gd name="T48" fmla="*/ 2147483647 w 140"/>
                <a:gd name="T49" fmla="*/ 2147483647 h 352"/>
                <a:gd name="T50" fmla="*/ 2147483647 w 140"/>
                <a:gd name="T51" fmla="*/ 2147483647 h 352"/>
                <a:gd name="T52" fmla="*/ 2147483647 w 140"/>
                <a:gd name="T53" fmla="*/ 2147483647 h 352"/>
                <a:gd name="T54" fmla="*/ 0 w 140"/>
                <a:gd name="T55" fmla="*/ 2147483647 h 352"/>
                <a:gd name="T56" fmla="*/ 2147483647 w 140"/>
                <a:gd name="T57" fmla="*/ 2147483647 h 352"/>
                <a:gd name="T58" fmla="*/ 2147483647 w 140"/>
                <a:gd name="T59" fmla="*/ 2147483647 h 352"/>
                <a:gd name="T60" fmla="*/ 2147483647 w 140"/>
                <a:gd name="T61" fmla="*/ 2147483647 h 352"/>
                <a:gd name="T62" fmla="*/ 2147483647 w 140"/>
                <a:gd name="T63" fmla="*/ 2147483647 h 352"/>
                <a:gd name="T64" fmla="*/ 2147483647 w 140"/>
                <a:gd name="T65" fmla="*/ 2147483647 h 352"/>
                <a:gd name="T66" fmla="*/ 2147483647 w 140"/>
                <a:gd name="T67" fmla="*/ 2147483647 h 352"/>
                <a:gd name="T68" fmla="*/ 2147483647 w 140"/>
                <a:gd name="T69" fmla="*/ 2147483647 h 352"/>
                <a:gd name="T70" fmla="*/ 2147483647 w 140"/>
                <a:gd name="T71" fmla="*/ 2147483647 h 352"/>
                <a:gd name="T72" fmla="*/ 2147483647 w 140"/>
                <a:gd name="T73" fmla="*/ 2147483647 h 352"/>
                <a:gd name="T74" fmla="*/ 2147483647 w 140"/>
                <a:gd name="T75" fmla="*/ 2147483647 h 352"/>
                <a:gd name="T76" fmla="*/ 2147483647 w 140"/>
                <a:gd name="T77" fmla="*/ 2147483647 h 352"/>
                <a:gd name="T78" fmla="*/ 2147483647 w 140"/>
                <a:gd name="T79" fmla="*/ 2147483647 h 352"/>
                <a:gd name="T80" fmla="*/ 2147483647 w 140"/>
                <a:gd name="T81" fmla="*/ 2147483647 h 352"/>
                <a:gd name="T82" fmla="*/ 2147483647 w 140"/>
                <a:gd name="T83" fmla="*/ 0 h 352"/>
                <a:gd name="T84" fmla="*/ 2147483647 w 140"/>
                <a:gd name="T85" fmla="*/ 2147483647 h 352"/>
                <a:gd name="T86" fmla="*/ 2147483647 w 140"/>
                <a:gd name="T87" fmla="*/ 2147483647 h 352"/>
                <a:gd name="T88" fmla="*/ 2147483647 w 140"/>
                <a:gd name="T89" fmla="*/ 2147483647 h 352"/>
                <a:gd name="T90" fmla="*/ 2147483647 w 140"/>
                <a:gd name="T91" fmla="*/ 2147483647 h 352"/>
                <a:gd name="T92" fmla="*/ 2147483647 w 140"/>
                <a:gd name="T93" fmla="*/ 2147483647 h 352"/>
                <a:gd name="T94" fmla="*/ 2147483647 w 140"/>
                <a:gd name="T95" fmla="*/ 2147483647 h 352"/>
                <a:gd name="T96" fmla="*/ 2147483647 w 140"/>
                <a:gd name="T97" fmla="*/ 2147483647 h 352"/>
                <a:gd name="T98" fmla="*/ 2147483647 w 140"/>
                <a:gd name="T99" fmla="*/ 2147483647 h 352"/>
                <a:gd name="T100" fmla="*/ 2147483647 w 140"/>
                <a:gd name="T101" fmla="*/ 2147483647 h 352"/>
                <a:gd name="T102" fmla="*/ 2147483647 w 140"/>
                <a:gd name="T103" fmla="*/ 2147483647 h 352"/>
                <a:gd name="T104" fmla="*/ 2147483647 w 140"/>
                <a:gd name="T105" fmla="*/ 2147483647 h 352"/>
                <a:gd name="T106" fmla="*/ 2147483647 w 140"/>
                <a:gd name="T107" fmla="*/ 2147483647 h 352"/>
                <a:gd name="T108" fmla="*/ 2147483647 w 140"/>
                <a:gd name="T109" fmla="*/ 2147483647 h 352"/>
                <a:gd name="T110" fmla="*/ 2147483647 w 140"/>
                <a:gd name="T111" fmla="*/ 2147483647 h 352"/>
                <a:gd name="T112" fmla="*/ 2147483647 w 140"/>
                <a:gd name="T113" fmla="*/ 2147483647 h 352"/>
                <a:gd name="T114" fmla="*/ 2147483647 w 140"/>
                <a:gd name="T115" fmla="*/ 2147483647 h 352"/>
                <a:gd name="T116" fmla="*/ 2147483647 w 140"/>
                <a:gd name="T117" fmla="*/ 2147483647 h 352"/>
                <a:gd name="T118" fmla="*/ 2147483647 w 140"/>
                <a:gd name="T119" fmla="*/ 2147483647 h 352"/>
                <a:gd name="T120" fmla="*/ 2147483647 w 140"/>
                <a:gd name="T121" fmla="*/ 2147483647 h 352"/>
                <a:gd name="T122" fmla="*/ 2147483647 w 140"/>
                <a:gd name="T123" fmla="*/ 2147483647 h 3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0"/>
                <a:gd name="T187" fmla="*/ 0 h 352"/>
                <a:gd name="T188" fmla="*/ 140 w 140"/>
                <a:gd name="T189" fmla="*/ 352 h 35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0" h="352">
                  <a:moveTo>
                    <a:pt x="114" y="230"/>
                  </a:moveTo>
                  <a:lnTo>
                    <a:pt x="122" y="236"/>
                  </a:lnTo>
                  <a:lnTo>
                    <a:pt x="132" y="244"/>
                  </a:lnTo>
                  <a:lnTo>
                    <a:pt x="138" y="254"/>
                  </a:lnTo>
                  <a:lnTo>
                    <a:pt x="140" y="264"/>
                  </a:lnTo>
                  <a:lnTo>
                    <a:pt x="140" y="266"/>
                  </a:lnTo>
                  <a:lnTo>
                    <a:pt x="138" y="268"/>
                  </a:lnTo>
                  <a:lnTo>
                    <a:pt x="136" y="270"/>
                  </a:lnTo>
                  <a:lnTo>
                    <a:pt x="134" y="274"/>
                  </a:lnTo>
                  <a:lnTo>
                    <a:pt x="138" y="294"/>
                  </a:lnTo>
                  <a:lnTo>
                    <a:pt x="138" y="302"/>
                  </a:lnTo>
                  <a:lnTo>
                    <a:pt x="136" y="312"/>
                  </a:lnTo>
                  <a:lnTo>
                    <a:pt x="134" y="314"/>
                  </a:lnTo>
                  <a:lnTo>
                    <a:pt x="132" y="314"/>
                  </a:lnTo>
                  <a:lnTo>
                    <a:pt x="124" y="314"/>
                  </a:lnTo>
                  <a:lnTo>
                    <a:pt x="114" y="322"/>
                  </a:lnTo>
                  <a:lnTo>
                    <a:pt x="108" y="328"/>
                  </a:lnTo>
                  <a:lnTo>
                    <a:pt x="104" y="332"/>
                  </a:lnTo>
                  <a:lnTo>
                    <a:pt x="106" y="336"/>
                  </a:lnTo>
                  <a:lnTo>
                    <a:pt x="108" y="338"/>
                  </a:lnTo>
                  <a:lnTo>
                    <a:pt x="106" y="342"/>
                  </a:lnTo>
                  <a:lnTo>
                    <a:pt x="104" y="346"/>
                  </a:lnTo>
                  <a:lnTo>
                    <a:pt x="106" y="350"/>
                  </a:lnTo>
                  <a:lnTo>
                    <a:pt x="106" y="352"/>
                  </a:lnTo>
                  <a:lnTo>
                    <a:pt x="104" y="352"/>
                  </a:lnTo>
                  <a:lnTo>
                    <a:pt x="102" y="352"/>
                  </a:lnTo>
                  <a:lnTo>
                    <a:pt x="96" y="348"/>
                  </a:lnTo>
                  <a:lnTo>
                    <a:pt x="88" y="338"/>
                  </a:lnTo>
                  <a:lnTo>
                    <a:pt x="80" y="324"/>
                  </a:lnTo>
                  <a:lnTo>
                    <a:pt x="76" y="318"/>
                  </a:lnTo>
                  <a:lnTo>
                    <a:pt x="76" y="314"/>
                  </a:lnTo>
                  <a:lnTo>
                    <a:pt x="78" y="302"/>
                  </a:lnTo>
                  <a:lnTo>
                    <a:pt x="82" y="292"/>
                  </a:lnTo>
                  <a:lnTo>
                    <a:pt x="88" y="282"/>
                  </a:lnTo>
                  <a:lnTo>
                    <a:pt x="90" y="270"/>
                  </a:lnTo>
                  <a:lnTo>
                    <a:pt x="88" y="258"/>
                  </a:lnTo>
                  <a:lnTo>
                    <a:pt x="84" y="246"/>
                  </a:lnTo>
                  <a:lnTo>
                    <a:pt x="80" y="240"/>
                  </a:lnTo>
                  <a:lnTo>
                    <a:pt x="76" y="236"/>
                  </a:lnTo>
                  <a:lnTo>
                    <a:pt x="72" y="232"/>
                  </a:lnTo>
                  <a:lnTo>
                    <a:pt x="66" y="232"/>
                  </a:lnTo>
                  <a:lnTo>
                    <a:pt x="60" y="234"/>
                  </a:lnTo>
                  <a:lnTo>
                    <a:pt x="56" y="236"/>
                  </a:lnTo>
                  <a:lnTo>
                    <a:pt x="52" y="240"/>
                  </a:lnTo>
                  <a:lnTo>
                    <a:pt x="46" y="242"/>
                  </a:lnTo>
                  <a:lnTo>
                    <a:pt x="44" y="240"/>
                  </a:lnTo>
                  <a:lnTo>
                    <a:pt x="40" y="238"/>
                  </a:lnTo>
                  <a:lnTo>
                    <a:pt x="34" y="230"/>
                  </a:lnTo>
                  <a:lnTo>
                    <a:pt x="26" y="216"/>
                  </a:lnTo>
                  <a:lnTo>
                    <a:pt x="22" y="214"/>
                  </a:lnTo>
                  <a:lnTo>
                    <a:pt x="18" y="212"/>
                  </a:lnTo>
                  <a:lnTo>
                    <a:pt x="10" y="210"/>
                  </a:lnTo>
                  <a:lnTo>
                    <a:pt x="6" y="210"/>
                  </a:lnTo>
                  <a:lnTo>
                    <a:pt x="2" y="208"/>
                  </a:lnTo>
                  <a:lnTo>
                    <a:pt x="0" y="204"/>
                  </a:lnTo>
                  <a:lnTo>
                    <a:pt x="0" y="198"/>
                  </a:lnTo>
                  <a:lnTo>
                    <a:pt x="0" y="194"/>
                  </a:lnTo>
                  <a:lnTo>
                    <a:pt x="4" y="190"/>
                  </a:lnTo>
                  <a:lnTo>
                    <a:pt x="8" y="188"/>
                  </a:lnTo>
                  <a:lnTo>
                    <a:pt x="12" y="184"/>
                  </a:lnTo>
                  <a:lnTo>
                    <a:pt x="18" y="172"/>
                  </a:lnTo>
                  <a:lnTo>
                    <a:pt x="22" y="164"/>
                  </a:lnTo>
                  <a:lnTo>
                    <a:pt x="24" y="158"/>
                  </a:lnTo>
                  <a:lnTo>
                    <a:pt x="24" y="152"/>
                  </a:lnTo>
                  <a:lnTo>
                    <a:pt x="26" y="146"/>
                  </a:lnTo>
                  <a:lnTo>
                    <a:pt x="28" y="140"/>
                  </a:lnTo>
                  <a:lnTo>
                    <a:pt x="34" y="134"/>
                  </a:lnTo>
                  <a:lnTo>
                    <a:pt x="36" y="130"/>
                  </a:lnTo>
                  <a:lnTo>
                    <a:pt x="36" y="126"/>
                  </a:lnTo>
                  <a:lnTo>
                    <a:pt x="36" y="118"/>
                  </a:lnTo>
                  <a:lnTo>
                    <a:pt x="34" y="112"/>
                  </a:lnTo>
                  <a:lnTo>
                    <a:pt x="32" y="106"/>
                  </a:lnTo>
                  <a:lnTo>
                    <a:pt x="30" y="98"/>
                  </a:lnTo>
                  <a:lnTo>
                    <a:pt x="32" y="88"/>
                  </a:lnTo>
                  <a:lnTo>
                    <a:pt x="34" y="80"/>
                  </a:lnTo>
                  <a:lnTo>
                    <a:pt x="36" y="72"/>
                  </a:lnTo>
                  <a:lnTo>
                    <a:pt x="40" y="64"/>
                  </a:lnTo>
                  <a:lnTo>
                    <a:pt x="44" y="58"/>
                  </a:lnTo>
                  <a:lnTo>
                    <a:pt x="48" y="48"/>
                  </a:lnTo>
                  <a:lnTo>
                    <a:pt x="44" y="38"/>
                  </a:lnTo>
                  <a:lnTo>
                    <a:pt x="40" y="26"/>
                  </a:lnTo>
                  <a:lnTo>
                    <a:pt x="34" y="14"/>
                  </a:lnTo>
                  <a:lnTo>
                    <a:pt x="32" y="2"/>
                  </a:lnTo>
                  <a:lnTo>
                    <a:pt x="30" y="0"/>
                  </a:lnTo>
                  <a:lnTo>
                    <a:pt x="46" y="4"/>
                  </a:lnTo>
                  <a:lnTo>
                    <a:pt x="56" y="4"/>
                  </a:lnTo>
                  <a:lnTo>
                    <a:pt x="66" y="2"/>
                  </a:lnTo>
                  <a:lnTo>
                    <a:pt x="68" y="18"/>
                  </a:lnTo>
                  <a:lnTo>
                    <a:pt x="72" y="30"/>
                  </a:lnTo>
                  <a:lnTo>
                    <a:pt x="72" y="34"/>
                  </a:lnTo>
                  <a:lnTo>
                    <a:pt x="72" y="36"/>
                  </a:lnTo>
                  <a:lnTo>
                    <a:pt x="74" y="36"/>
                  </a:lnTo>
                  <a:lnTo>
                    <a:pt x="76" y="38"/>
                  </a:lnTo>
                  <a:lnTo>
                    <a:pt x="78" y="40"/>
                  </a:lnTo>
                  <a:lnTo>
                    <a:pt x="80" y="44"/>
                  </a:lnTo>
                  <a:lnTo>
                    <a:pt x="82" y="46"/>
                  </a:lnTo>
                  <a:lnTo>
                    <a:pt x="82" y="98"/>
                  </a:lnTo>
                  <a:lnTo>
                    <a:pt x="76" y="120"/>
                  </a:lnTo>
                  <a:lnTo>
                    <a:pt x="72" y="132"/>
                  </a:lnTo>
                  <a:lnTo>
                    <a:pt x="68" y="136"/>
                  </a:lnTo>
                  <a:lnTo>
                    <a:pt x="66" y="138"/>
                  </a:lnTo>
                  <a:lnTo>
                    <a:pt x="68" y="144"/>
                  </a:lnTo>
                  <a:lnTo>
                    <a:pt x="72" y="148"/>
                  </a:lnTo>
                  <a:lnTo>
                    <a:pt x="74" y="152"/>
                  </a:lnTo>
                  <a:lnTo>
                    <a:pt x="76" y="160"/>
                  </a:lnTo>
                  <a:lnTo>
                    <a:pt x="78" y="180"/>
                  </a:lnTo>
                  <a:lnTo>
                    <a:pt x="80" y="190"/>
                  </a:lnTo>
                  <a:lnTo>
                    <a:pt x="84" y="198"/>
                  </a:lnTo>
                  <a:lnTo>
                    <a:pt x="86" y="202"/>
                  </a:lnTo>
                  <a:lnTo>
                    <a:pt x="88" y="206"/>
                  </a:lnTo>
                  <a:lnTo>
                    <a:pt x="90" y="208"/>
                  </a:lnTo>
                  <a:lnTo>
                    <a:pt x="88" y="214"/>
                  </a:lnTo>
                  <a:lnTo>
                    <a:pt x="86" y="220"/>
                  </a:lnTo>
                  <a:lnTo>
                    <a:pt x="88" y="224"/>
                  </a:lnTo>
                  <a:lnTo>
                    <a:pt x="90" y="228"/>
                  </a:lnTo>
                  <a:lnTo>
                    <a:pt x="94" y="232"/>
                  </a:lnTo>
                  <a:lnTo>
                    <a:pt x="98" y="232"/>
                  </a:lnTo>
                  <a:lnTo>
                    <a:pt x="98" y="228"/>
                  </a:lnTo>
                  <a:lnTo>
                    <a:pt x="100" y="224"/>
                  </a:lnTo>
                  <a:lnTo>
                    <a:pt x="116" y="232"/>
                  </a:lnTo>
                  <a:lnTo>
                    <a:pt x="116" y="230"/>
                  </a:lnTo>
                  <a:lnTo>
                    <a:pt x="114" y="228"/>
                  </a:lnTo>
                  <a:lnTo>
                    <a:pt x="116" y="222"/>
                  </a:lnTo>
                  <a:lnTo>
                    <a:pt x="114" y="230"/>
                  </a:lnTo>
                  <a:close/>
                </a:path>
              </a:pathLst>
            </a:custGeom>
            <a:solidFill>
              <a:srgbClr val="1E428A"/>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23" name="Freeform 162"/>
            <p:cNvSpPr>
              <a:spLocks/>
            </p:cNvSpPr>
            <p:nvPr/>
          </p:nvSpPr>
          <p:spPr bwMode="auto">
            <a:xfrm>
              <a:off x="6900862" y="4778375"/>
              <a:ext cx="809625" cy="1285875"/>
            </a:xfrm>
            <a:custGeom>
              <a:avLst/>
              <a:gdLst>
                <a:gd name="T0" fmla="*/ 2147483647 w 510"/>
                <a:gd name="T1" fmla="*/ 2147483647 h 810"/>
                <a:gd name="T2" fmla="*/ 2147483647 w 510"/>
                <a:gd name="T3" fmla="*/ 2147483647 h 810"/>
                <a:gd name="T4" fmla="*/ 2147483647 w 510"/>
                <a:gd name="T5" fmla="*/ 2147483647 h 810"/>
                <a:gd name="T6" fmla="*/ 2147483647 w 510"/>
                <a:gd name="T7" fmla="*/ 2147483647 h 810"/>
                <a:gd name="T8" fmla="*/ 2147483647 w 510"/>
                <a:gd name="T9" fmla="*/ 2147483647 h 810"/>
                <a:gd name="T10" fmla="*/ 2147483647 w 510"/>
                <a:gd name="T11" fmla="*/ 2147483647 h 810"/>
                <a:gd name="T12" fmla="*/ 2147483647 w 510"/>
                <a:gd name="T13" fmla="*/ 2147483647 h 810"/>
                <a:gd name="T14" fmla="*/ 2147483647 w 510"/>
                <a:gd name="T15" fmla="*/ 2147483647 h 810"/>
                <a:gd name="T16" fmla="*/ 2147483647 w 510"/>
                <a:gd name="T17" fmla="*/ 2147483647 h 810"/>
                <a:gd name="T18" fmla="*/ 2147483647 w 510"/>
                <a:gd name="T19" fmla="*/ 2147483647 h 810"/>
                <a:gd name="T20" fmla="*/ 2147483647 w 510"/>
                <a:gd name="T21" fmla="*/ 2147483647 h 810"/>
                <a:gd name="T22" fmla="*/ 2147483647 w 510"/>
                <a:gd name="T23" fmla="*/ 2147483647 h 810"/>
                <a:gd name="T24" fmla="*/ 2147483647 w 510"/>
                <a:gd name="T25" fmla="*/ 2147483647 h 810"/>
                <a:gd name="T26" fmla="*/ 0 w 510"/>
                <a:gd name="T27" fmla="*/ 2147483647 h 810"/>
                <a:gd name="T28" fmla="*/ 2147483647 w 510"/>
                <a:gd name="T29" fmla="*/ 2147483647 h 810"/>
                <a:gd name="T30" fmla="*/ 2147483647 w 510"/>
                <a:gd name="T31" fmla="*/ 2147483647 h 810"/>
                <a:gd name="T32" fmla="*/ 2147483647 w 510"/>
                <a:gd name="T33" fmla="*/ 2147483647 h 810"/>
                <a:gd name="T34" fmla="*/ 2147483647 w 510"/>
                <a:gd name="T35" fmla="*/ 2147483647 h 810"/>
                <a:gd name="T36" fmla="*/ 2147483647 w 510"/>
                <a:gd name="T37" fmla="*/ 2147483647 h 810"/>
                <a:gd name="T38" fmla="*/ 2147483647 w 510"/>
                <a:gd name="T39" fmla="*/ 2147483647 h 810"/>
                <a:gd name="T40" fmla="*/ 2147483647 w 510"/>
                <a:gd name="T41" fmla="*/ 2147483647 h 810"/>
                <a:gd name="T42" fmla="*/ 2147483647 w 510"/>
                <a:gd name="T43" fmla="*/ 2147483647 h 810"/>
                <a:gd name="T44" fmla="*/ 2147483647 w 510"/>
                <a:gd name="T45" fmla="*/ 2147483647 h 810"/>
                <a:gd name="T46" fmla="*/ 2147483647 w 510"/>
                <a:gd name="T47" fmla="*/ 2147483647 h 810"/>
                <a:gd name="T48" fmla="*/ 2147483647 w 510"/>
                <a:gd name="T49" fmla="*/ 2147483647 h 810"/>
                <a:gd name="T50" fmla="*/ 2147483647 w 510"/>
                <a:gd name="T51" fmla="*/ 2147483647 h 810"/>
                <a:gd name="T52" fmla="*/ 2147483647 w 510"/>
                <a:gd name="T53" fmla="*/ 2147483647 h 810"/>
                <a:gd name="T54" fmla="*/ 2147483647 w 510"/>
                <a:gd name="T55" fmla="*/ 2147483647 h 810"/>
                <a:gd name="T56" fmla="*/ 2147483647 w 510"/>
                <a:gd name="T57" fmla="*/ 2147483647 h 810"/>
                <a:gd name="T58" fmla="*/ 2147483647 w 510"/>
                <a:gd name="T59" fmla="*/ 2147483647 h 810"/>
                <a:gd name="T60" fmla="*/ 2147483647 w 510"/>
                <a:gd name="T61" fmla="*/ 2147483647 h 810"/>
                <a:gd name="T62" fmla="*/ 2147483647 w 510"/>
                <a:gd name="T63" fmla="*/ 2147483647 h 810"/>
                <a:gd name="T64" fmla="*/ 2147483647 w 510"/>
                <a:gd name="T65" fmla="*/ 2147483647 h 810"/>
                <a:gd name="T66" fmla="*/ 2147483647 w 510"/>
                <a:gd name="T67" fmla="*/ 2147483647 h 810"/>
                <a:gd name="T68" fmla="*/ 2147483647 w 510"/>
                <a:gd name="T69" fmla="*/ 2147483647 h 810"/>
                <a:gd name="T70" fmla="*/ 2147483647 w 510"/>
                <a:gd name="T71" fmla="*/ 2147483647 h 810"/>
                <a:gd name="T72" fmla="*/ 2147483647 w 510"/>
                <a:gd name="T73" fmla="*/ 2147483647 h 810"/>
                <a:gd name="T74" fmla="*/ 2147483647 w 510"/>
                <a:gd name="T75" fmla="*/ 2147483647 h 810"/>
                <a:gd name="T76" fmla="*/ 2147483647 w 510"/>
                <a:gd name="T77" fmla="*/ 2147483647 h 810"/>
                <a:gd name="T78" fmla="*/ 2147483647 w 510"/>
                <a:gd name="T79" fmla="*/ 2147483647 h 810"/>
                <a:gd name="T80" fmla="*/ 2147483647 w 510"/>
                <a:gd name="T81" fmla="*/ 2147483647 h 810"/>
                <a:gd name="T82" fmla="*/ 2147483647 w 510"/>
                <a:gd name="T83" fmla="*/ 2147483647 h 810"/>
                <a:gd name="T84" fmla="*/ 2147483647 w 510"/>
                <a:gd name="T85" fmla="*/ 2147483647 h 810"/>
                <a:gd name="T86" fmla="*/ 2147483647 w 510"/>
                <a:gd name="T87" fmla="*/ 2147483647 h 810"/>
                <a:gd name="T88" fmla="*/ 2147483647 w 510"/>
                <a:gd name="T89" fmla="*/ 2147483647 h 810"/>
                <a:gd name="T90" fmla="*/ 2147483647 w 510"/>
                <a:gd name="T91" fmla="*/ 2147483647 h 810"/>
                <a:gd name="T92" fmla="*/ 2147483647 w 510"/>
                <a:gd name="T93" fmla="*/ 2147483647 h 810"/>
                <a:gd name="T94" fmla="*/ 2147483647 w 510"/>
                <a:gd name="T95" fmla="*/ 2147483647 h 810"/>
                <a:gd name="T96" fmla="*/ 2147483647 w 510"/>
                <a:gd name="T97" fmla="*/ 2147483647 h 810"/>
                <a:gd name="T98" fmla="*/ 2147483647 w 510"/>
                <a:gd name="T99" fmla="*/ 2147483647 h 810"/>
                <a:gd name="T100" fmla="*/ 2147483647 w 510"/>
                <a:gd name="T101" fmla="*/ 2147483647 h 810"/>
                <a:gd name="T102" fmla="*/ 2147483647 w 510"/>
                <a:gd name="T103" fmla="*/ 2147483647 h 810"/>
                <a:gd name="T104" fmla="*/ 2147483647 w 510"/>
                <a:gd name="T105" fmla="*/ 2147483647 h 810"/>
                <a:gd name="T106" fmla="*/ 2147483647 w 510"/>
                <a:gd name="T107" fmla="*/ 2147483647 h 810"/>
                <a:gd name="T108" fmla="*/ 2147483647 w 510"/>
                <a:gd name="T109" fmla="*/ 2147483647 h 810"/>
                <a:gd name="T110" fmla="*/ 2147483647 w 510"/>
                <a:gd name="T111" fmla="*/ 2147483647 h 810"/>
                <a:gd name="T112" fmla="*/ 2147483647 w 510"/>
                <a:gd name="T113" fmla="*/ 2147483647 h 810"/>
                <a:gd name="T114" fmla="*/ 2147483647 w 510"/>
                <a:gd name="T115" fmla="*/ 2147483647 h 810"/>
                <a:gd name="T116" fmla="*/ 2147483647 w 510"/>
                <a:gd name="T117" fmla="*/ 2147483647 h 810"/>
                <a:gd name="T118" fmla="*/ 2147483647 w 510"/>
                <a:gd name="T119" fmla="*/ 2147483647 h 810"/>
                <a:gd name="T120" fmla="*/ 2147483647 w 510"/>
                <a:gd name="T121" fmla="*/ 2147483647 h 8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10"/>
                <a:gd name="T184" fmla="*/ 0 h 810"/>
                <a:gd name="T185" fmla="*/ 510 w 510"/>
                <a:gd name="T186" fmla="*/ 810 h 8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10" h="810">
                  <a:moveTo>
                    <a:pt x="240" y="196"/>
                  </a:moveTo>
                  <a:lnTo>
                    <a:pt x="248" y="202"/>
                  </a:lnTo>
                  <a:lnTo>
                    <a:pt x="258" y="210"/>
                  </a:lnTo>
                  <a:lnTo>
                    <a:pt x="264" y="220"/>
                  </a:lnTo>
                  <a:lnTo>
                    <a:pt x="266" y="230"/>
                  </a:lnTo>
                  <a:lnTo>
                    <a:pt x="266" y="232"/>
                  </a:lnTo>
                  <a:lnTo>
                    <a:pt x="264" y="234"/>
                  </a:lnTo>
                  <a:lnTo>
                    <a:pt x="262" y="236"/>
                  </a:lnTo>
                  <a:lnTo>
                    <a:pt x="260" y="240"/>
                  </a:lnTo>
                  <a:lnTo>
                    <a:pt x="264" y="260"/>
                  </a:lnTo>
                  <a:lnTo>
                    <a:pt x="264" y="268"/>
                  </a:lnTo>
                  <a:lnTo>
                    <a:pt x="262" y="278"/>
                  </a:lnTo>
                  <a:lnTo>
                    <a:pt x="260" y="280"/>
                  </a:lnTo>
                  <a:lnTo>
                    <a:pt x="258" y="280"/>
                  </a:lnTo>
                  <a:lnTo>
                    <a:pt x="250" y="280"/>
                  </a:lnTo>
                  <a:lnTo>
                    <a:pt x="240" y="288"/>
                  </a:lnTo>
                  <a:lnTo>
                    <a:pt x="234" y="294"/>
                  </a:lnTo>
                  <a:lnTo>
                    <a:pt x="230" y="298"/>
                  </a:lnTo>
                  <a:lnTo>
                    <a:pt x="232" y="302"/>
                  </a:lnTo>
                  <a:lnTo>
                    <a:pt x="234" y="304"/>
                  </a:lnTo>
                  <a:lnTo>
                    <a:pt x="232" y="308"/>
                  </a:lnTo>
                  <a:lnTo>
                    <a:pt x="230" y="312"/>
                  </a:lnTo>
                  <a:lnTo>
                    <a:pt x="232" y="316"/>
                  </a:lnTo>
                  <a:lnTo>
                    <a:pt x="232" y="318"/>
                  </a:lnTo>
                  <a:lnTo>
                    <a:pt x="230" y="318"/>
                  </a:lnTo>
                  <a:lnTo>
                    <a:pt x="228" y="318"/>
                  </a:lnTo>
                  <a:lnTo>
                    <a:pt x="222" y="314"/>
                  </a:lnTo>
                  <a:lnTo>
                    <a:pt x="214" y="304"/>
                  </a:lnTo>
                  <a:lnTo>
                    <a:pt x="206" y="290"/>
                  </a:lnTo>
                  <a:lnTo>
                    <a:pt x="202" y="284"/>
                  </a:lnTo>
                  <a:lnTo>
                    <a:pt x="202" y="280"/>
                  </a:lnTo>
                  <a:lnTo>
                    <a:pt x="204" y="268"/>
                  </a:lnTo>
                  <a:lnTo>
                    <a:pt x="208" y="258"/>
                  </a:lnTo>
                  <a:lnTo>
                    <a:pt x="214" y="248"/>
                  </a:lnTo>
                  <a:lnTo>
                    <a:pt x="216" y="236"/>
                  </a:lnTo>
                  <a:lnTo>
                    <a:pt x="214" y="224"/>
                  </a:lnTo>
                  <a:lnTo>
                    <a:pt x="210" y="212"/>
                  </a:lnTo>
                  <a:lnTo>
                    <a:pt x="206" y="206"/>
                  </a:lnTo>
                  <a:lnTo>
                    <a:pt x="202" y="202"/>
                  </a:lnTo>
                  <a:lnTo>
                    <a:pt x="198" y="198"/>
                  </a:lnTo>
                  <a:lnTo>
                    <a:pt x="192" y="198"/>
                  </a:lnTo>
                  <a:lnTo>
                    <a:pt x="186" y="200"/>
                  </a:lnTo>
                  <a:lnTo>
                    <a:pt x="182" y="202"/>
                  </a:lnTo>
                  <a:lnTo>
                    <a:pt x="178" y="206"/>
                  </a:lnTo>
                  <a:lnTo>
                    <a:pt x="172" y="208"/>
                  </a:lnTo>
                  <a:lnTo>
                    <a:pt x="170" y="206"/>
                  </a:lnTo>
                  <a:lnTo>
                    <a:pt x="166" y="204"/>
                  </a:lnTo>
                  <a:lnTo>
                    <a:pt x="160" y="196"/>
                  </a:lnTo>
                  <a:lnTo>
                    <a:pt x="152" y="182"/>
                  </a:lnTo>
                  <a:lnTo>
                    <a:pt x="114" y="196"/>
                  </a:lnTo>
                  <a:lnTo>
                    <a:pt x="76" y="208"/>
                  </a:lnTo>
                  <a:lnTo>
                    <a:pt x="50" y="214"/>
                  </a:lnTo>
                  <a:lnTo>
                    <a:pt x="26" y="224"/>
                  </a:lnTo>
                  <a:lnTo>
                    <a:pt x="14" y="228"/>
                  </a:lnTo>
                  <a:lnTo>
                    <a:pt x="6" y="232"/>
                  </a:lnTo>
                  <a:lnTo>
                    <a:pt x="0" y="234"/>
                  </a:lnTo>
                  <a:lnTo>
                    <a:pt x="0" y="240"/>
                  </a:lnTo>
                  <a:lnTo>
                    <a:pt x="2" y="246"/>
                  </a:lnTo>
                  <a:lnTo>
                    <a:pt x="4" y="254"/>
                  </a:lnTo>
                  <a:lnTo>
                    <a:pt x="6" y="264"/>
                  </a:lnTo>
                  <a:lnTo>
                    <a:pt x="10" y="264"/>
                  </a:lnTo>
                  <a:lnTo>
                    <a:pt x="10" y="288"/>
                  </a:lnTo>
                  <a:lnTo>
                    <a:pt x="52" y="288"/>
                  </a:lnTo>
                  <a:lnTo>
                    <a:pt x="54" y="292"/>
                  </a:lnTo>
                  <a:lnTo>
                    <a:pt x="58" y="296"/>
                  </a:lnTo>
                  <a:lnTo>
                    <a:pt x="68" y="302"/>
                  </a:lnTo>
                  <a:lnTo>
                    <a:pt x="94" y="312"/>
                  </a:lnTo>
                  <a:lnTo>
                    <a:pt x="106" y="318"/>
                  </a:lnTo>
                  <a:lnTo>
                    <a:pt x="116" y="326"/>
                  </a:lnTo>
                  <a:lnTo>
                    <a:pt x="120" y="330"/>
                  </a:lnTo>
                  <a:lnTo>
                    <a:pt x="124" y="336"/>
                  </a:lnTo>
                  <a:lnTo>
                    <a:pt x="126" y="344"/>
                  </a:lnTo>
                  <a:lnTo>
                    <a:pt x="126" y="352"/>
                  </a:lnTo>
                  <a:lnTo>
                    <a:pt x="126" y="364"/>
                  </a:lnTo>
                  <a:lnTo>
                    <a:pt x="124" y="374"/>
                  </a:lnTo>
                  <a:lnTo>
                    <a:pt x="118" y="396"/>
                  </a:lnTo>
                  <a:lnTo>
                    <a:pt x="112" y="416"/>
                  </a:lnTo>
                  <a:lnTo>
                    <a:pt x="110" y="426"/>
                  </a:lnTo>
                  <a:lnTo>
                    <a:pt x="108" y="434"/>
                  </a:lnTo>
                  <a:lnTo>
                    <a:pt x="110" y="444"/>
                  </a:lnTo>
                  <a:lnTo>
                    <a:pt x="114" y="452"/>
                  </a:lnTo>
                  <a:lnTo>
                    <a:pt x="116" y="460"/>
                  </a:lnTo>
                  <a:lnTo>
                    <a:pt x="118" y="468"/>
                  </a:lnTo>
                  <a:lnTo>
                    <a:pt x="118" y="474"/>
                  </a:lnTo>
                  <a:lnTo>
                    <a:pt x="114" y="480"/>
                  </a:lnTo>
                  <a:lnTo>
                    <a:pt x="106" y="490"/>
                  </a:lnTo>
                  <a:lnTo>
                    <a:pt x="96" y="502"/>
                  </a:lnTo>
                  <a:lnTo>
                    <a:pt x="90" y="512"/>
                  </a:lnTo>
                  <a:lnTo>
                    <a:pt x="88" y="520"/>
                  </a:lnTo>
                  <a:lnTo>
                    <a:pt x="88" y="526"/>
                  </a:lnTo>
                  <a:lnTo>
                    <a:pt x="86" y="532"/>
                  </a:lnTo>
                  <a:lnTo>
                    <a:pt x="84" y="540"/>
                  </a:lnTo>
                  <a:lnTo>
                    <a:pt x="56" y="566"/>
                  </a:lnTo>
                  <a:lnTo>
                    <a:pt x="40" y="582"/>
                  </a:lnTo>
                  <a:lnTo>
                    <a:pt x="30" y="590"/>
                  </a:lnTo>
                  <a:lnTo>
                    <a:pt x="32" y="600"/>
                  </a:lnTo>
                  <a:lnTo>
                    <a:pt x="34" y="610"/>
                  </a:lnTo>
                  <a:lnTo>
                    <a:pt x="38" y="630"/>
                  </a:lnTo>
                  <a:lnTo>
                    <a:pt x="38" y="638"/>
                  </a:lnTo>
                  <a:lnTo>
                    <a:pt x="44" y="646"/>
                  </a:lnTo>
                  <a:lnTo>
                    <a:pt x="48" y="658"/>
                  </a:lnTo>
                  <a:lnTo>
                    <a:pt x="52" y="672"/>
                  </a:lnTo>
                  <a:lnTo>
                    <a:pt x="54" y="686"/>
                  </a:lnTo>
                  <a:lnTo>
                    <a:pt x="54" y="706"/>
                  </a:lnTo>
                  <a:lnTo>
                    <a:pt x="52" y="718"/>
                  </a:lnTo>
                  <a:lnTo>
                    <a:pt x="50" y="728"/>
                  </a:lnTo>
                  <a:lnTo>
                    <a:pt x="50" y="752"/>
                  </a:lnTo>
                  <a:lnTo>
                    <a:pt x="46" y="756"/>
                  </a:lnTo>
                  <a:lnTo>
                    <a:pt x="50" y="764"/>
                  </a:lnTo>
                  <a:lnTo>
                    <a:pt x="52" y="768"/>
                  </a:lnTo>
                  <a:lnTo>
                    <a:pt x="52" y="770"/>
                  </a:lnTo>
                  <a:lnTo>
                    <a:pt x="52" y="784"/>
                  </a:lnTo>
                  <a:lnTo>
                    <a:pt x="52" y="794"/>
                  </a:lnTo>
                  <a:lnTo>
                    <a:pt x="56" y="802"/>
                  </a:lnTo>
                  <a:lnTo>
                    <a:pt x="58" y="804"/>
                  </a:lnTo>
                  <a:lnTo>
                    <a:pt x="62" y="808"/>
                  </a:lnTo>
                  <a:lnTo>
                    <a:pt x="72" y="810"/>
                  </a:lnTo>
                  <a:lnTo>
                    <a:pt x="80" y="808"/>
                  </a:lnTo>
                  <a:lnTo>
                    <a:pt x="86" y="806"/>
                  </a:lnTo>
                  <a:lnTo>
                    <a:pt x="88" y="802"/>
                  </a:lnTo>
                  <a:lnTo>
                    <a:pt x="90" y="798"/>
                  </a:lnTo>
                  <a:lnTo>
                    <a:pt x="94" y="786"/>
                  </a:lnTo>
                  <a:lnTo>
                    <a:pt x="96" y="776"/>
                  </a:lnTo>
                  <a:lnTo>
                    <a:pt x="90" y="774"/>
                  </a:lnTo>
                  <a:lnTo>
                    <a:pt x="86" y="772"/>
                  </a:lnTo>
                  <a:lnTo>
                    <a:pt x="86" y="766"/>
                  </a:lnTo>
                  <a:lnTo>
                    <a:pt x="86" y="762"/>
                  </a:lnTo>
                  <a:lnTo>
                    <a:pt x="88" y="758"/>
                  </a:lnTo>
                  <a:lnTo>
                    <a:pt x="94" y="752"/>
                  </a:lnTo>
                  <a:lnTo>
                    <a:pt x="108" y="740"/>
                  </a:lnTo>
                  <a:lnTo>
                    <a:pt x="120" y="732"/>
                  </a:lnTo>
                  <a:lnTo>
                    <a:pt x="132" y="726"/>
                  </a:lnTo>
                  <a:lnTo>
                    <a:pt x="162" y="716"/>
                  </a:lnTo>
                  <a:lnTo>
                    <a:pt x="178" y="710"/>
                  </a:lnTo>
                  <a:lnTo>
                    <a:pt x="194" y="704"/>
                  </a:lnTo>
                  <a:lnTo>
                    <a:pt x="206" y="694"/>
                  </a:lnTo>
                  <a:lnTo>
                    <a:pt x="218" y="684"/>
                  </a:lnTo>
                  <a:lnTo>
                    <a:pt x="220" y="678"/>
                  </a:lnTo>
                  <a:lnTo>
                    <a:pt x="222" y="674"/>
                  </a:lnTo>
                  <a:lnTo>
                    <a:pt x="224" y="670"/>
                  </a:lnTo>
                  <a:lnTo>
                    <a:pt x="222" y="662"/>
                  </a:lnTo>
                  <a:lnTo>
                    <a:pt x="220" y="648"/>
                  </a:lnTo>
                  <a:lnTo>
                    <a:pt x="222" y="638"/>
                  </a:lnTo>
                  <a:lnTo>
                    <a:pt x="224" y="632"/>
                  </a:lnTo>
                  <a:lnTo>
                    <a:pt x="226" y="622"/>
                  </a:lnTo>
                  <a:lnTo>
                    <a:pt x="226" y="612"/>
                  </a:lnTo>
                  <a:lnTo>
                    <a:pt x="228" y="604"/>
                  </a:lnTo>
                  <a:lnTo>
                    <a:pt x="230" y="594"/>
                  </a:lnTo>
                  <a:lnTo>
                    <a:pt x="230" y="586"/>
                  </a:lnTo>
                  <a:lnTo>
                    <a:pt x="224" y="586"/>
                  </a:lnTo>
                  <a:lnTo>
                    <a:pt x="224" y="562"/>
                  </a:lnTo>
                  <a:lnTo>
                    <a:pt x="220" y="554"/>
                  </a:lnTo>
                  <a:lnTo>
                    <a:pt x="218" y="546"/>
                  </a:lnTo>
                  <a:lnTo>
                    <a:pt x="218" y="528"/>
                  </a:lnTo>
                  <a:lnTo>
                    <a:pt x="216" y="522"/>
                  </a:lnTo>
                  <a:lnTo>
                    <a:pt x="216" y="520"/>
                  </a:lnTo>
                  <a:lnTo>
                    <a:pt x="210" y="512"/>
                  </a:lnTo>
                  <a:lnTo>
                    <a:pt x="204" y="506"/>
                  </a:lnTo>
                  <a:lnTo>
                    <a:pt x="204" y="504"/>
                  </a:lnTo>
                  <a:lnTo>
                    <a:pt x="202" y="500"/>
                  </a:lnTo>
                  <a:lnTo>
                    <a:pt x="202" y="494"/>
                  </a:lnTo>
                  <a:lnTo>
                    <a:pt x="206" y="478"/>
                  </a:lnTo>
                  <a:lnTo>
                    <a:pt x="208" y="474"/>
                  </a:lnTo>
                  <a:lnTo>
                    <a:pt x="214" y="470"/>
                  </a:lnTo>
                  <a:lnTo>
                    <a:pt x="220" y="466"/>
                  </a:lnTo>
                  <a:lnTo>
                    <a:pt x="226" y="460"/>
                  </a:lnTo>
                  <a:lnTo>
                    <a:pt x="246" y="446"/>
                  </a:lnTo>
                  <a:lnTo>
                    <a:pt x="266" y="432"/>
                  </a:lnTo>
                  <a:lnTo>
                    <a:pt x="286" y="418"/>
                  </a:lnTo>
                  <a:lnTo>
                    <a:pt x="302" y="404"/>
                  </a:lnTo>
                  <a:lnTo>
                    <a:pt x="336" y="370"/>
                  </a:lnTo>
                  <a:lnTo>
                    <a:pt x="346" y="364"/>
                  </a:lnTo>
                  <a:lnTo>
                    <a:pt x="354" y="358"/>
                  </a:lnTo>
                  <a:lnTo>
                    <a:pt x="376" y="346"/>
                  </a:lnTo>
                  <a:lnTo>
                    <a:pt x="400" y="338"/>
                  </a:lnTo>
                  <a:lnTo>
                    <a:pt x="422" y="328"/>
                  </a:lnTo>
                  <a:lnTo>
                    <a:pt x="440" y="318"/>
                  </a:lnTo>
                  <a:lnTo>
                    <a:pt x="452" y="310"/>
                  </a:lnTo>
                  <a:lnTo>
                    <a:pt x="458" y="306"/>
                  </a:lnTo>
                  <a:lnTo>
                    <a:pt x="462" y="296"/>
                  </a:lnTo>
                  <a:lnTo>
                    <a:pt x="468" y="288"/>
                  </a:lnTo>
                  <a:lnTo>
                    <a:pt x="474" y="282"/>
                  </a:lnTo>
                  <a:lnTo>
                    <a:pt x="484" y="276"/>
                  </a:lnTo>
                  <a:lnTo>
                    <a:pt x="500" y="250"/>
                  </a:lnTo>
                  <a:lnTo>
                    <a:pt x="508" y="236"/>
                  </a:lnTo>
                  <a:lnTo>
                    <a:pt x="510" y="228"/>
                  </a:lnTo>
                  <a:lnTo>
                    <a:pt x="510" y="218"/>
                  </a:lnTo>
                  <a:lnTo>
                    <a:pt x="510" y="208"/>
                  </a:lnTo>
                  <a:lnTo>
                    <a:pt x="506" y="198"/>
                  </a:lnTo>
                  <a:lnTo>
                    <a:pt x="502" y="188"/>
                  </a:lnTo>
                  <a:lnTo>
                    <a:pt x="502" y="176"/>
                  </a:lnTo>
                  <a:lnTo>
                    <a:pt x="504" y="156"/>
                  </a:lnTo>
                  <a:lnTo>
                    <a:pt x="504" y="136"/>
                  </a:lnTo>
                  <a:lnTo>
                    <a:pt x="504" y="122"/>
                  </a:lnTo>
                  <a:lnTo>
                    <a:pt x="502" y="110"/>
                  </a:lnTo>
                  <a:lnTo>
                    <a:pt x="500" y="98"/>
                  </a:lnTo>
                  <a:lnTo>
                    <a:pt x="498" y="82"/>
                  </a:lnTo>
                  <a:lnTo>
                    <a:pt x="500" y="70"/>
                  </a:lnTo>
                  <a:lnTo>
                    <a:pt x="500" y="60"/>
                  </a:lnTo>
                  <a:lnTo>
                    <a:pt x="504" y="38"/>
                  </a:lnTo>
                  <a:lnTo>
                    <a:pt x="504" y="18"/>
                  </a:lnTo>
                  <a:lnTo>
                    <a:pt x="500" y="14"/>
                  </a:lnTo>
                  <a:lnTo>
                    <a:pt x="498" y="10"/>
                  </a:lnTo>
                  <a:lnTo>
                    <a:pt x="496" y="4"/>
                  </a:lnTo>
                  <a:lnTo>
                    <a:pt x="492" y="0"/>
                  </a:lnTo>
                  <a:lnTo>
                    <a:pt x="486" y="8"/>
                  </a:lnTo>
                  <a:lnTo>
                    <a:pt x="478" y="16"/>
                  </a:lnTo>
                  <a:lnTo>
                    <a:pt x="468" y="24"/>
                  </a:lnTo>
                  <a:lnTo>
                    <a:pt x="454" y="32"/>
                  </a:lnTo>
                  <a:lnTo>
                    <a:pt x="442" y="36"/>
                  </a:lnTo>
                  <a:lnTo>
                    <a:pt x="428" y="42"/>
                  </a:lnTo>
                  <a:lnTo>
                    <a:pt x="416" y="44"/>
                  </a:lnTo>
                  <a:lnTo>
                    <a:pt x="404" y="46"/>
                  </a:lnTo>
                  <a:lnTo>
                    <a:pt x="386" y="46"/>
                  </a:lnTo>
                  <a:lnTo>
                    <a:pt x="380" y="46"/>
                  </a:lnTo>
                  <a:lnTo>
                    <a:pt x="374" y="48"/>
                  </a:lnTo>
                  <a:lnTo>
                    <a:pt x="362" y="54"/>
                  </a:lnTo>
                  <a:lnTo>
                    <a:pt x="348" y="62"/>
                  </a:lnTo>
                  <a:lnTo>
                    <a:pt x="340" y="64"/>
                  </a:lnTo>
                  <a:lnTo>
                    <a:pt x="332" y="64"/>
                  </a:lnTo>
                  <a:lnTo>
                    <a:pt x="314" y="64"/>
                  </a:lnTo>
                  <a:lnTo>
                    <a:pt x="296" y="60"/>
                  </a:lnTo>
                  <a:lnTo>
                    <a:pt x="288" y="54"/>
                  </a:lnTo>
                  <a:lnTo>
                    <a:pt x="282" y="52"/>
                  </a:lnTo>
                  <a:lnTo>
                    <a:pt x="276" y="50"/>
                  </a:lnTo>
                  <a:lnTo>
                    <a:pt x="268" y="52"/>
                  </a:lnTo>
                  <a:lnTo>
                    <a:pt x="256" y="56"/>
                  </a:lnTo>
                  <a:lnTo>
                    <a:pt x="234" y="64"/>
                  </a:lnTo>
                  <a:lnTo>
                    <a:pt x="236" y="68"/>
                  </a:lnTo>
                  <a:lnTo>
                    <a:pt x="238" y="72"/>
                  </a:lnTo>
                  <a:lnTo>
                    <a:pt x="236" y="80"/>
                  </a:lnTo>
                  <a:lnTo>
                    <a:pt x="232" y="86"/>
                  </a:lnTo>
                  <a:lnTo>
                    <a:pt x="224" y="98"/>
                  </a:lnTo>
                  <a:lnTo>
                    <a:pt x="224" y="104"/>
                  </a:lnTo>
                  <a:lnTo>
                    <a:pt x="224" y="112"/>
                  </a:lnTo>
                  <a:lnTo>
                    <a:pt x="226" y="126"/>
                  </a:lnTo>
                  <a:lnTo>
                    <a:pt x="226" y="152"/>
                  </a:lnTo>
                  <a:lnTo>
                    <a:pt x="226" y="158"/>
                  </a:lnTo>
                  <a:lnTo>
                    <a:pt x="228" y="164"/>
                  </a:lnTo>
                  <a:lnTo>
                    <a:pt x="234" y="172"/>
                  </a:lnTo>
                  <a:lnTo>
                    <a:pt x="240" y="178"/>
                  </a:lnTo>
                  <a:lnTo>
                    <a:pt x="240" y="182"/>
                  </a:lnTo>
                  <a:lnTo>
                    <a:pt x="242" y="188"/>
                  </a:lnTo>
                  <a:lnTo>
                    <a:pt x="240" y="196"/>
                  </a:lnTo>
                  <a:close/>
                </a:path>
              </a:pathLst>
            </a:custGeom>
            <a:solidFill>
              <a:srgbClr val="1E428A"/>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24" name="Freeform 163"/>
            <p:cNvSpPr>
              <a:spLocks/>
            </p:cNvSpPr>
            <p:nvPr/>
          </p:nvSpPr>
          <p:spPr bwMode="auto">
            <a:xfrm>
              <a:off x="6884987" y="5969000"/>
              <a:ext cx="107950" cy="123825"/>
            </a:xfrm>
            <a:custGeom>
              <a:avLst/>
              <a:gdLst>
                <a:gd name="T0" fmla="*/ 2147483647 w 68"/>
                <a:gd name="T1" fmla="*/ 2147483647 h 78"/>
                <a:gd name="T2" fmla="*/ 2147483647 w 68"/>
                <a:gd name="T3" fmla="*/ 2147483647 h 78"/>
                <a:gd name="T4" fmla="*/ 2147483647 w 68"/>
                <a:gd name="T5" fmla="*/ 2147483647 h 78"/>
                <a:gd name="T6" fmla="*/ 2147483647 w 68"/>
                <a:gd name="T7" fmla="*/ 2147483647 h 78"/>
                <a:gd name="T8" fmla="*/ 2147483647 w 68"/>
                <a:gd name="T9" fmla="*/ 2147483647 h 78"/>
                <a:gd name="T10" fmla="*/ 2147483647 w 68"/>
                <a:gd name="T11" fmla="*/ 2147483647 h 78"/>
                <a:gd name="T12" fmla="*/ 2147483647 w 68"/>
                <a:gd name="T13" fmla="*/ 2147483647 h 78"/>
                <a:gd name="T14" fmla="*/ 2147483647 w 68"/>
                <a:gd name="T15" fmla="*/ 2147483647 h 78"/>
                <a:gd name="T16" fmla="*/ 2147483647 w 68"/>
                <a:gd name="T17" fmla="*/ 2147483647 h 78"/>
                <a:gd name="T18" fmla="*/ 2147483647 w 68"/>
                <a:gd name="T19" fmla="*/ 2147483647 h 78"/>
                <a:gd name="T20" fmla="*/ 2147483647 w 68"/>
                <a:gd name="T21" fmla="*/ 2147483647 h 78"/>
                <a:gd name="T22" fmla="*/ 2147483647 w 68"/>
                <a:gd name="T23" fmla="*/ 2147483647 h 78"/>
                <a:gd name="T24" fmla="*/ 2147483647 w 68"/>
                <a:gd name="T25" fmla="*/ 2147483647 h 78"/>
                <a:gd name="T26" fmla="*/ 2147483647 w 68"/>
                <a:gd name="T27" fmla="*/ 2147483647 h 78"/>
                <a:gd name="T28" fmla="*/ 2147483647 w 68"/>
                <a:gd name="T29" fmla="*/ 2147483647 h 78"/>
                <a:gd name="T30" fmla="*/ 2147483647 w 68"/>
                <a:gd name="T31" fmla="*/ 2147483647 h 78"/>
                <a:gd name="T32" fmla="*/ 2147483647 w 68"/>
                <a:gd name="T33" fmla="*/ 2147483647 h 78"/>
                <a:gd name="T34" fmla="*/ 2147483647 w 68"/>
                <a:gd name="T35" fmla="*/ 2147483647 h 78"/>
                <a:gd name="T36" fmla="*/ 0 w 68"/>
                <a:gd name="T37" fmla="*/ 2147483647 h 78"/>
                <a:gd name="T38" fmla="*/ 2147483647 w 68"/>
                <a:gd name="T39" fmla="*/ 2147483647 h 78"/>
                <a:gd name="T40" fmla="*/ 2147483647 w 68"/>
                <a:gd name="T41" fmla="*/ 2147483647 h 78"/>
                <a:gd name="T42" fmla="*/ 2147483647 w 68"/>
                <a:gd name="T43" fmla="*/ 2147483647 h 78"/>
                <a:gd name="T44" fmla="*/ 2147483647 w 68"/>
                <a:gd name="T45" fmla="*/ 2147483647 h 78"/>
                <a:gd name="T46" fmla="*/ 2147483647 w 68"/>
                <a:gd name="T47" fmla="*/ 2147483647 h 78"/>
                <a:gd name="T48" fmla="*/ 2147483647 w 68"/>
                <a:gd name="T49" fmla="*/ 0 h 78"/>
                <a:gd name="T50" fmla="*/ 2147483647 w 68"/>
                <a:gd name="T51" fmla="*/ 0 h 78"/>
                <a:gd name="T52" fmla="*/ 2147483647 w 68"/>
                <a:gd name="T53" fmla="*/ 0 h 78"/>
                <a:gd name="T54" fmla="*/ 2147483647 w 68"/>
                <a:gd name="T55" fmla="*/ 2147483647 h 78"/>
                <a:gd name="T56" fmla="*/ 2147483647 w 68"/>
                <a:gd name="T57" fmla="*/ 2147483647 h 78"/>
                <a:gd name="T58" fmla="*/ 2147483647 w 68"/>
                <a:gd name="T59" fmla="*/ 2147483647 h 78"/>
                <a:gd name="T60" fmla="*/ 2147483647 w 68"/>
                <a:gd name="T61" fmla="*/ 2147483647 h 78"/>
                <a:gd name="T62" fmla="*/ 2147483647 w 68"/>
                <a:gd name="T63" fmla="*/ 2147483647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
                <a:gd name="T97" fmla="*/ 0 h 78"/>
                <a:gd name="T98" fmla="*/ 68 w 68"/>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 h="78">
                  <a:moveTo>
                    <a:pt x="60" y="2"/>
                  </a:moveTo>
                  <a:lnTo>
                    <a:pt x="56" y="6"/>
                  </a:lnTo>
                  <a:lnTo>
                    <a:pt x="60" y="14"/>
                  </a:lnTo>
                  <a:lnTo>
                    <a:pt x="62" y="18"/>
                  </a:lnTo>
                  <a:lnTo>
                    <a:pt x="62" y="20"/>
                  </a:lnTo>
                  <a:lnTo>
                    <a:pt x="62" y="34"/>
                  </a:lnTo>
                  <a:lnTo>
                    <a:pt x="64" y="46"/>
                  </a:lnTo>
                  <a:lnTo>
                    <a:pt x="66" y="50"/>
                  </a:lnTo>
                  <a:lnTo>
                    <a:pt x="68" y="54"/>
                  </a:lnTo>
                  <a:lnTo>
                    <a:pt x="58" y="70"/>
                  </a:lnTo>
                  <a:lnTo>
                    <a:pt x="52" y="76"/>
                  </a:lnTo>
                  <a:lnTo>
                    <a:pt x="48" y="78"/>
                  </a:lnTo>
                  <a:lnTo>
                    <a:pt x="42" y="78"/>
                  </a:lnTo>
                  <a:lnTo>
                    <a:pt x="26" y="76"/>
                  </a:lnTo>
                  <a:lnTo>
                    <a:pt x="14" y="72"/>
                  </a:lnTo>
                  <a:lnTo>
                    <a:pt x="8" y="68"/>
                  </a:lnTo>
                  <a:lnTo>
                    <a:pt x="4" y="62"/>
                  </a:lnTo>
                  <a:lnTo>
                    <a:pt x="2" y="56"/>
                  </a:lnTo>
                  <a:lnTo>
                    <a:pt x="0" y="50"/>
                  </a:lnTo>
                  <a:lnTo>
                    <a:pt x="2" y="42"/>
                  </a:lnTo>
                  <a:lnTo>
                    <a:pt x="4" y="34"/>
                  </a:lnTo>
                  <a:lnTo>
                    <a:pt x="12" y="18"/>
                  </a:lnTo>
                  <a:lnTo>
                    <a:pt x="18" y="10"/>
                  </a:lnTo>
                  <a:lnTo>
                    <a:pt x="24" y="4"/>
                  </a:lnTo>
                  <a:lnTo>
                    <a:pt x="30" y="0"/>
                  </a:lnTo>
                  <a:lnTo>
                    <a:pt x="36" y="0"/>
                  </a:lnTo>
                  <a:lnTo>
                    <a:pt x="42" y="0"/>
                  </a:lnTo>
                  <a:lnTo>
                    <a:pt x="46" y="4"/>
                  </a:lnTo>
                  <a:lnTo>
                    <a:pt x="50" y="8"/>
                  </a:lnTo>
                  <a:lnTo>
                    <a:pt x="56" y="8"/>
                  </a:lnTo>
                  <a:lnTo>
                    <a:pt x="58" y="8"/>
                  </a:lnTo>
                  <a:lnTo>
                    <a:pt x="60" y="2"/>
                  </a:lnTo>
                  <a:close/>
                </a:path>
              </a:pathLst>
            </a:custGeom>
            <a:solidFill>
              <a:srgbClr val="1E428A"/>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25" name="Freeform 164"/>
            <p:cNvSpPr>
              <a:spLocks/>
            </p:cNvSpPr>
            <p:nvPr/>
          </p:nvSpPr>
          <p:spPr bwMode="auto">
            <a:xfrm>
              <a:off x="5872162" y="5692775"/>
              <a:ext cx="1168400" cy="936625"/>
            </a:xfrm>
            <a:custGeom>
              <a:avLst/>
              <a:gdLst>
                <a:gd name="T0" fmla="*/ 2147483647 w 736"/>
                <a:gd name="T1" fmla="*/ 2147483647 h 590"/>
                <a:gd name="T2" fmla="*/ 2147483647 w 736"/>
                <a:gd name="T3" fmla="*/ 2147483647 h 590"/>
                <a:gd name="T4" fmla="*/ 2147483647 w 736"/>
                <a:gd name="T5" fmla="*/ 2147483647 h 590"/>
                <a:gd name="T6" fmla="*/ 2147483647 w 736"/>
                <a:gd name="T7" fmla="*/ 2147483647 h 590"/>
                <a:gd name="T8" fmla="*/ 2147483647 w 736"/>
                <a:gd name="T9" fmla="*/ 2147483647 h 590"/>
                <a:gd name="T10" fmla="*/ 2147483647 w 736"/>
                <a:gd name="T11" fmla="*/ 2147483647 h 590"/>
                <a:gd name="T12" fmla="*/ 2147483647 w 736"/>
                <a:gd name="T13" fmla="*/ 2147483647 h 590"/>
                <a:gd name="T14" fmla="*/ 2147483647 w 736"/>
                <a:gd name="T15" fmla="*/ 2147483647 h 590"/>
                <a:gd name="T16" fmla="*/ 2147483647 w 736"/>
                <a:gd name="T17" fmla="*/ 2147483647 h 590"/>
                <a:gd name="T18" fmla="*/ 2147483647 w 736"/>
                <a:gd name="T19" fmla="*/ 2147483647 h 590"/>
                <a:gd name="T20" fmla="*/ 2147483647 w 736"/>
                <a:gd name="T21" fmla="*/ 2147483647 h 590"/>
                <a:gd name="T22" fmla="*/ 2147483647 w 736"/>
                <a:gd name="T23" fmla="*/ 2147483647 h 590"/>
                <a:gd name="T24" fmla="*/ 2147483647 w 736"/>
                <a:gd name="T25" fmla="*/ 2147483647 h 590"/>
                <a:gd name="T26" fmla="*/ 2147483647 w 736"/>
                <a:gd name="T27" fmla="*/ 2147483647 h 590"/>
                <a:gd name="T28" fmla="*/ 2147483647 w 736"/>
                <a:gd name="T29" fmla="*/ 2147483647 h 590"/>
                <a:gd name="T30" fmla="*/ 2147483647 w 736"/>
                <a:gd name="T31" fmla="*/ 2147483647 h 590"/>
                <a:gd name="T32" fmla="*/ 2147483647 w 736"/>
                <a:gd name="T33" fmla="*/ 2147483647 h 590"/>
                <a:gd name="T34" fmla="*/ 2147483647 w 736"/>
                <a:gd name="T35" fmla="*/ 2147483647 h 590"/>
                <a:gd name="T36" fmla="*/ 2147483647 w 736"/>
                <a:gd name="T37" fmla="*/ 2147483647 h 590"/>
                <a:gd name="T38" fmla="*/ 2147483647 w 736"/>
                <a:gd name="T39" fmla="*/ 2147483647 h 590"/>
                <a:gd name="T40" fmla="*/ 2147483647 w 736"/>
                <a:gd name="T41" fmla="*/ 2147483647 h 590"/>
                <a:gd name="T42" fmla="*/ 2147483647 w 736"/>
                <a:gd name="T43" fmla="*/ 2147483647 h 590"/>
                <a:gd name="T44" fmla="*/ 2147483647 w 736"/>
                <a:gd name="T45" fmla="*/ 2147483647 h 590"/>
                <a:gd name="T46" fmla="*/ 2147483647 w 736"/>
                <a:gd name="T47" fmla="*/ 2147483647 h 590"/>
                <a:gd name="T48" fmla="*/ 2147483647 w 736"/>
                <a:gd name="T49" fmla="*/ 2147483647 h 590"/>
                <a:gd name="T50" fmla="*/ 2147483647 w 736"/>
                <a:gd name="T51" fmla="*/ 2147483647 h 590"/>
                <a:gd name="T52" fmla="*/ 2147483647 w 736"/>
                <a:gd name="T53" fmla="*/ 2147483647 h 590"/>
                <a:gd name="T54" fmla="*/ 2147483647 w 736"/>
                <a:gd name="T55" fmla="*/ 2147483647 h 590"/>
                <a:gd name="T56" fmla="*/ 2147483647 w 736"/>
                <a:gd name="T57" fmla="*/ 2147483647 h 590"/>
                <a:gd name="T58" fmla="*/ 2147483647 w 736"/>
                <a:gd name="T59" fmla="*/ 2147483647 h 590"/>
                <a:gd name="T60" fmla="*/ 2147483647 w 736"/>
                <a:gd name="T61" fmla="*/ 2147483647 h 590"/>
                <a:gd name="T62" fmla="*/ 2147483647 w 736"/>
                <a:gd name="T63" fmla="*/ 2147483647 h 590"/>
                <a:gd name="T64" fmla="*/ 2147483647 w 736"/>
                <a:gd name="T65" fmla="*/ 2147483647 h 590"/>
                <a:gd name="T66" fmla="*/ 2147483647 w 736"/>
                <a:gd name="T67" fmla="*/ 2147483647 h 590"/>
                <a:gd name="T68" fmla="*/ 2147483647 w 736"/>
                <a:gd name="T69" fmla="*/ 2147483647 h 590"/>
                <a:gd name="T70" fmla="*/ 2147483647 w 736"/>
                <a:gd name="T71" fmla="*/ 2147483647 h 590"/>
                <a:gd name="T72" fmla="*/ 2147483647 w 736"/>
                <a:gd name="T73" fmla="*/ 2147483647 h 590"/>
                <a:gd name="T74" fmla="*/ 2147483647 w 736"/>
                <a:gd name="T75" fmla="*/ 2147483647 h 590"/>
                <a:gd name="T76" fmla="*/ 2147483647 w 736"/>
                <a:gd name="T77" fmla="*/ 2147483647 h 590"/>
                <a:gd name="T78" fmla="*/ 2147483647 w 736"/>
                <a:gd name="T79" fmla="*/ 2147483647 h 590"/>
                <a:gd name="T80" fmla="*/ 2147483647 w 736"/>
                <a:gd name="T81" fmla="*/ 2147483647 h 590"/>
                <a:gd name="T82" fmla="*/ 2147483647 w 736"/>
                <a:gd name="T83" fmla="*/ 2147483647 h 590"/>
                <a:gd name="T84" fmla="*/ 2147483647 w 736"/>
                <a:gd name="T85" fmla="*/ 2147483647 h 590"/>
                <a:gd name="T86" fmla="*/ 2147483647 w 736"/>
                <a:gd name="T87" fmla="*/ 2147483647 h 590"/>
                <a:gd name="T88" fmla="*/ 2147483647 w 736"/>
                <a:gd name="T89" fmla="*/ 2147483647 h 590"/>
                <a:gd name="T90" fmla="*/ 2147483647 w 736"/>
                <a:gd name="T91" fmla="*/ 2147483647 h 590"/>
                <a:gd name="T92" fmla="*/ 2147483647 w 736"/>
                <a:gd name="T93" fmla="*/ 2147483647 h 590"/>
                <a:gd name="T94" fmla="*/ 2147483647 w 736"/>
                <a:gd name="T95" fmla="*/ 2147483647 h 590"/>
                <a:gd name="T96" fmla="*/ 2147483647 w 736"/>
                <a:gd name="T97" fmla="*/ 2147483647 h 590"/>
                <a:gd name="T98" fmla="*/ 2147483647 w 736"/>
                <a:gd name="T99" fmla="*/ 2147483647 h 590"/>
                <a:gd name="T100" fmla="*/ 2147483647 w 736"/>
                <a:gd name="T101" fmla="*/ 2147483647 h 590"/>
                <a:gd name="T102" fmla="*/ 2147483647 w 736"/>
                <a:gd name="T103" fmla="*/ 2147483647 h 590"/>
                <a:gd name="T104" fmla="*/ 2147483647 w 736"/>
                <a:gd name="T105" fmla="*/ 2147483647 h 590"/>
                <a:gd name="T106" fmla="*/ 2147483647 w 736"/>
                <a:gd name="T107" fmla="*/ 2147483647 h 590"/>
                <a:gd name="T108" fmla="*/ 2147483647 w 736"/>
                <a:gd name="T109" fmla="*/ 2147483647 h 590"/>
                <a:gd name="T110" fmla="*/ 2147483647 w 736"/>
                <a:gd name="T111" fmla="*/ 2147483647 h 5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36"/>
                <a:gd name="T169" fmla="*/ 0 h 590"/>
                <a:gd name="T170" fmla="*/ 736 w 736"/>
                <a:gd name="T171" fmla="*/ 590 h 5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36" h="590">
                  <a:moveTo>
                    <a:pt x="694" y="182"/>
                  </a:moveTo>
                  <a:lnTo>
                    <a:pt x="688" y="182"/>
                  </a:lnTo>
                  <a:lnTo>
                    <a:pt x="684" y="178"/>
                  </a:lnTo>
                  <a:lnTo>
                    <a:pt x="680" y="174"/>
                  </a:lnTo>
                  <a:lnTo>
                    <a:pt x="674" y="174"/>
                  </a:lnTo>
                  <a:lnTo>
                    <a:pt x="668" y="174"/>
                  </a:lnTo>
                  <a:lnTo>
                    <a:pt x="662" y="178"/>
                  </a:lnTo>
                  <a:lnTo>
                    <a:pt x="656" y="184"/>
                  </a:lnTo>
                  <a:lnTo>
                    <a:pt x="650" y="192"/>
                  </a:lnTo>
                  <a:lnTo>
                    <a:pt x="642" y="208"/>
                  </a:lnTo>
                  <a:lnTo>
                    <a:pt x="640" y="216"/>
                  </a:lnTo>
                  <a:lnTo>
                    <a:pt x="638" y="224"/>
                  </a:lnTo>
                  <a:lnTo>
                    <a:pt x="640" y="230"/>
                  </a:lnTo>
                  <a:lnTo>
                    <a:pt x="642" y="236"/>
                  </a:lnTo>
                  <a:lnTo>
                    <a:pt x="646" y="242"/>
                  </a:lnTo>
                  <a:lnTo>
                    <a:pt x="652" y="246"/>
                  </a:lnTo>
                  <a:lnTo>
                    <a:pt x="664" y="250"/>
                  </a:lnTo>
                  <a:lnTo>
                    <a:pt x="680" y="252"/>
                  </a:lnTo>
                  <a:lnTo>
                    <a:pt x="686" y="252"/>
                  </a:lnTo>
                  <a:lnTo>
                    <a:pt x="690" y="250"/>
                  </a:lnTo>
                  <a:lnTo>
                    <a:pt x="696" y="244"/>
                  </a:lnTo>
                  <a:lnTo>
                    <a:pt x="706" y="228"/>
                  </a:lnTo>
                  <a:lnTo>
                    <a:pt x="712" y="232"/>
                  </a:lnTo>
                  <a:lnTo>
                    <a:pt x="720" y="234"/>
                  </a:lnTo>
                  <a:lnTo>
                    <a:pt x="730" y="232"/>
                  </a:lnTo>
                  <a:lnTo>
                    <a:pt x="736" y="228"/>
                  </a:lnTo>
                  <a:lnTo>
                    <a:pt x="728" y="246"/>
                  </a:lnTo>
                  <a:lnTo>
                    <a:pt x="722" y="268"/>
                  </a:lnTo>
                  <a:lnTo>
                    <a:pt x="716" y="288"/>
                  </a:lnTo>
                  <a:lnTo>
                    <a:pt x="712" y="298"/>
                  </a:lnTo>
                  <a:lnTo>
                    <a:pt x="706" y="308"/>
                  </a:lnTo>
                  <a:lnTo>
                    <a:pt x="700" y="314"/>
                  </a:lnTo>
                  <a:lnTo>
                    <a:pt x="692" y="320"/>
                  </a:lnTo>
                  <a:lnTo>
                    <a:pt x="678" y="328"/>
                  </a:lnTo>
                  <a:lnTo>
                    <a:pt x="672" y="332"/>
                  </a:lnTo>
                  <a:lnTo>
                    <a:pt x="670" y="338"/>
                  </a:lnTo>
                  <a:lnTo>
                    <a:pt x="666" y="342"/>
                  </a:lnTo>
                  <a:lnTo>
                    <a:pt x="660" y="346"/>
                  </a:lnTo>
                  <a:lnTo>
                    <a:pt x="652" y="354"/>
                  </a:lnTo>
                  <a:lnTo>
                    <a:pt x="644" y="366"/>
                  </a:lnTo>
                  <a:lnTo>
                    <a:pt x="642" y="372"/>
                  </a:lnTo>
                  <a:lnTo>
                    <a:pt x="636" y="376"/>
                  </a:lnTo>
                  <a:lnTo>
                    <a:pt x="628" y="384"/>
                  </a:lnTo>
                  <a:lnTo>
                    <a:pt x="612" y="404"/>
                  </a:lnTo>
                  <a:lnTo>
                    <a:pt x="600" y="422"/>
                  </a:lnTo>
                  <a:lnTo>
                    <a:pt x="586" y="438"/>
                  </a:lnTo>
                  <a:lnTo>
                    <a:pt x="578" y="444"/>
                  </a:lnTo>
                  <a:lnTo>
                    <a:pt x="568" y="450"/>
                  </a:lnTo>
                  <a:lnTo>
                    <a:pt x="538" y="478"/>
                  </a:lnTo>
                  <a:lnTo>
                    <a:pt x="506" y="500"/>
                  </a:lnTo>
                  <a:lnTo>
                    <a:pt x="486" y="516"/>
                  </a:lnTo>
                  <a:lnTo>
                    <a:pt x="468" y="530"/>
                  </a:lnTo>
                  <a:lnTo>
                    <a:pt x="460" y="536"/>
                  </a:lnTo>
                  <a:lnTo>
                    <a:pt x="448" y="542"/>
                  </a:lnTo>
                  <a:lnTo>
                    <a:pt x="436" y="544"/>
                  </a:lnTo>
                  <a:lnTo>
                    <a:pt x="422" y="546"/>
                  </a:lnTo>
                  <a:lnTo>
                    <a:pt x="400" y="546"/>
                  </a:lnTo>
                  <a:lnTo>
                    <a:pt x="392" y="546"/>
                  </a:lnTo>
                  <a:lnTo>
                    <a:pt x="386" y="548"/>
                  </a:lnTo>
                  <a:lnTo>
                    <a:pt x="372" y="556"/>
                  </a:lnTo>
                  <a:lnTo>
                    <a:pt x="360" y="562"/>
                  </a:lnTo>
                  <a:lnTo>
                    <a:pt x="352" y="564"/>
                  </a:lnTo>
                  <a:lnTo>
                    <a:pt x="346" y="564"/>
                  </a:lnTo>
                  <a:lnTo>
                    <a:pt x="304" y="554"/>
                  </a:lnTo>
                  <a:lnTo>
                    <a:pt x="282" y="558"/>
                  </a:lnTo>
                  <a:lnTo>
                    <a:pt x="260" y="558"/>
                  </a:lnTo>
                  <a:lnTo>
                    <a:pt x="248" y="560"/>
                  </a:lnTo>
                  <a:lnTo>
                    <a:pt x="240" y="564"/>
                  </a:lnTo>
                  <a:lnTo>
                    <a:pt x="226" y="572"/>
                  </a:lnTo>
                  <a:lnTo>
                    <a:pt x="228" y="572"/>
                  </a:lnTo>
                  <a:lnTo>
                    <a:pt x="218" y="574"/>
                  </a:lnTo>
                  <a:lnTo>
                    <a:pt x="208" y="574"/>
                  </a:lnTo>
                  <a:lnTo>
                    <a:pt x="186" y="572"/>
                  </a:lnTo>
                  <a:lnTo>
                    <a:pt x="182" y="574"/>
                  </a:lnTo>
                  <a:lnTo>
                    <a:pt x="176" y="576"/>
                  </a:lnTo>
                  <a:lnTo>
                    <a:pt x="166" y="582"/>
                  </a:lnTo>
                  <a:lnTo>
                    <a:pt x="152" y="588"/>
                  </a:lnTo>
                  <a:lnTo>
                    <a:pt x="146" y="590"/>
                  </a:lnTo>
                  <a:lnTo>
                    <a:pt x="140" y="590"/>
                  </a:lnTo>
                  <a:lnTo>
                    <a:pt x="132" y="590"/>
                  </a:lnTo>
                  <a:lnTo>
                    <a:pt x="126" y="588"/>
                  </a:lnTo>
                  <a:lnTo>
                    <a:pt x="118" y="580"/>
                  </a:lnTo>
                  <a:lnTo>
                    <a:pt x="108" y="572"/>
                  </a:lnTo>
                  <a:lnTo>
                    <a:pt x="104" y="568"/>
                  </a:lnTo>
                  <a:lnTo>
                    <a:pt x="98" y="568"/>
                  </a:lnTo>
                  <a:lnTo>
                    <a:pt x="94" y="566"/>
                  </a:lnTo>
                  <a:lnTo>
                    <a:pt x="90" y="562"/>
                  </a:lnTo>
                  <a:lnTo>
                    <a:pt x="88" y="558"/>
                  </a:lnTo>
                  <a:lnTo>
                    <a:pt x="84" y="558"/>
                  </a:lnTo>
                  <a:lnTo>
                    <a:pt x="80" y="558"/>
                  </a:lnTo>
                  <a:lnTo>
                    <a:pt x="78" y="560"/>
                  </a:lnTo>
                  <a:lnTo>
                    <a:pt x="72" y="566"/>
                  </a:lnTo>
                  <a:lnTo>
                    <a:pt x="72" y="554"/>
                  </a:lnTo>
                  <a:lnTo>
                    <a:pt x="76" y="546"/>
                  </a:lnTo>
                  <a:lnTo>
                    <a:pt x="78" y="540"/>
                  </a:lnTo>
                  <a:lnTo>
                    <a:pt x="78" y="536"/>
                  </a:lnTo>
                  <a:lnTo>
                    <a:pt x="76" y="530"/>
                  </a:lnTo>
                  <a:lnTo>
                    <a:pt x="68" y="522"/>
                  </a:lnTo>
                  <a:lnTo>
                    <a:pt x="60" y="514"/>
                  </a:lnTo>
                  <a:lnTo>
                    <a:pt x="58" y="510"/>
                  </a:lnTo>
                  <a:lnTo>
                    <a:pt x="58" y="504"/>
                  </a:lnTo>
                  <a:lnTo>
                    <a:pt x="58" y="502"/>
                  </a:lnTo>
                  <a:lnTo>
                    <a:pt x="60" y="498"/>
                  </a:lnTo>
                  <a:lnTo>
                    <a:pt x="66" y="492"/>
                  </a:lnTo>
                  <a:lnTo>
                    <a:pt x="70" y="484"/>
                  </a:lnTo>
                  <a:lnTo>
                    <a:pt x="72" y="480"/>
                  </a:lnTo>
                  <a:lnTo>
                    <a:pt x="72" y="476"/>
                  </a:lnTo>
                  <a:lnTo>
                    <a:pt x="72" y="454"/>
                  </a:lnTo>
                  <a:lnTo>
                    <a:pt x="70" y="444"/>
                  </a:lnTo>
                  <a:lnTo>
                    <a:pt x="64" y="436"/>
                  </a:lnTo>
                  <a:lnTo>
                    <a:pt x="52" y="422"/>
                  </a:lnTo>
                  <a:lnTo>
                    <a:pt x="38" y="406"/>
                  </a:lnTo>
                  <a:lnTo>
                    <a:pt x="28" y="388"/>
                  </a:lnTo>
                  <a:lnTo>
                    <a:pt x="24" y="378"/>
                  </a:lnTo>
                  <a:lnTo>
                    <a:pt x="20" y="368"/>
                  </a:lnTo>
                  <a:lnTo>
                    <a:pt x="14" y="344"/>
                  </a:lnTo>
                  <a:lnTo>
                    <a:pt x="8" y="328"/>
                  </a:lnTo>
                  <a:lnTo>
                    <a:pt x="4" y="316"/>
                  </a:lnTo>
                  <a:lnTo>
                    <a:pt x="0" y="302"/>
                  </a:lnTo>
                  <a:lnTo>
                    <a:pt x="4" y="300"/>
                  </a:lnTo>
                  <a:lnTo>
                    <a:pt x="6" y="296"/>
                  </a:lnTo>
                  <a:lnTo>
                    <a:pt x="10" y="288"/>
                  </a:lnTo>
                  <a:lnTo>
                    <a:pt x="14" y="280"/>
                  </a:lnTo>
                  <a:lnTo>
                    <a:pt x="16" y="278"/>
                  </a:lnTo>
                  <a:lnTo>
                    <a:pt x="22" y="276"/>
                  </a:lnTo>
                  <a:lnTo>
                    <a:pt x="26" y="278"/>
                  </a:lnTo>
                  <a:lnTo>
                    <a:pt x="30" y="280"/>
                  </a:lnTo>
                  <a:lnTo>
                    <a:pt x="36" y="288"/>
                  </a:lnTo>
                  <a:lnTo>
                    <a:pt x="42" y="298"/>
                  </a:lnTo>
                  <a:lnTo>
                    <a:pt x="46" y="306"/>
                  </a:lnTo>
                  <a:lnTo>
                    <a:pt x="52" y="310"/>
                  </a:lnTo>
                  <a:lnTo>
                    <a:pt x="58" y="312"/>
                  </a:lnTo>
                  <a:lnTo>
                    <a:pt x="76" y="316"/>
                  </a:lnTo>
                  <a:lnTo>
                    <a:pt x="94" y="318"/>
                  </a:lnTo>
                  <a:lnTo>
                    <a:pt x="108" y="318"/>
                  </a:lnTo>
                  <a:lnTo>
                    <a:pt x="116" y="316"/>
                  </a:lnTo>
                  <a:lnTo>
                    <a:pt x="120" y="314"/>
                  </a:lnTo>
                  <a:lnTo>
                    <a:pt x="132" y="306"/>
                  </a:lnTo>
                  <a:lnTo>
                    <a:pt x="142" y="300"/>
                  </a:lnTo>
                  <a:lnTo>
                    <a:pt x="148" y="296"/>
                  </a:lnTo>
                  <a:lnTo>
                    <a:pt x="156" y="296"/>
                  </a:lnTo>
                  <a:lnTo>
                    <a:pt x="156" y="294"/>
                  </a:lnTo>
                  <a:lnTo>
                    <a:pt x="154" y="130"/>
                  </a:lnTo>
                  <a:lnTo>
                    <a:pt x="162" y="132"/>
                  </a:lnTo>
                  <a:lnTo>
                    <a:pt x="172" y="140"/>
                  </a:lnTo>
                  <a:lnTo>
                    <a:pt x="182" y="152"/>
                  </a:lnTo>
                  <a:lnTo>
                    <a:pt x="186" y="158"/>
                  </a:lnTo>
                  <a:lnTo>
                    <a:pt x="188" y="164"/>
                  </a:lnTo>
                  <a:lnTo>
                    <a:pt x="192" y="174"/>
                  </a:lnTo>
                  <a:lnTo>
                    <a:pt x="192" y="182"/>
                  </a:lnTo>
                  <a:lnTo>
                    <a:pt x="190" y="192"/>
                  </a:lnTo>
                  <a:lnTo>
                    <a:pt x="188" y="198"/>
                  </a:lnTo>
                  <a:lnTo>
                    <a:pt x="184" y="204"/>
                  </a:lnTo>
                  <a:lnTo>
                    <a:pt x="184" y="212"/>
                  </a:lnTo>
                  <a:lnTo>
                    <a:pt x="184" y="214"/>
                  </a:lnTo>
                  <a:lnTo>
                    <a:pt x="186" y="216"/>
                  </a:lnTo>
                  <a:lnTo>
                    <a:pt x="190" y="218"/>
                  </a:lnTo>
                  <a:lnTo>
                    <a:pt x="202" y="220"/>
                  </a:lnTo>
                  <a:lnTo>
                    <a:pt x="214" y="222"/>
                  </a:lnTo>
                  <a:lnTo>
                    <a:pt x="226" y="222"/>
                  </a:lnTo>
                  <a:lnTo>
                    <a:pt x="236" y="218"/>
                  </a:lnTo>
                  <a:lnTo>
                    <a:pt x="246" y="212"/>
                  </a:lnTo>
                  <a:lnTo>
                    <a:pt x="264" y="198"/>
                  </a:lnTo>
                  <a:lnTo>
                    <a:pt x="276" y="186"/>
                  </a:lnTo>
                  <a:lnTo>
                    <a:pt x="280" y="182"/>
                  </a:lnTo>
                  <a:lnTo>
                    <a:pt x="282" y="176"/>
                  </a:lnTo>
                  <a:lnTo>
                    <a:pt x="286" y="164"/>
                  </a:lnTo>
                  <a:lnTo>
                    <a:pt x="288" y="160"/>
                  </a:lnTo>
                  <a:lnTo>
                    <a:pt x="292" y="156"/>
                  </a:lnTo>
                  <a:lnTo>
                    <a:pt x="296" y="152"/>
                  </a:lnTo>
                  <a:lnTo>
                    <a:pt x="304" y="152"/>
                  </a:lnTo>
                  <a:lnTo>
                    <a:pt x="308" y="152"/>
                  </a:lnTo>
                  <a:lnTo>
                    <a:pt x="314" y="154"/>
                  </a:lnTo>
                  <a:lnTo>
                    <a:pt x="322" y="160"/>
                  </a:lnTo>
                  <a:lnTo>
                    <a:pt x="328" y="166"/>
                  </a:lnTo>
                  <a:lnTo>
                    <a:pt x="336" y="170"/>
                  </a:lnTo>
                  <a:lnTo>
                    <a:pt x="394" y="170"/>
                  </a:lnTo>
                  <a:lnTo>
                    <a:pt x="402" y="168"/>
                  </a:lnTo>
                  <a:lnTo>
                    <a:pt x="408" y="166"/>
                  </a:lnTo>
                  <a:lnTo>
                    <a:pt x="414" y="162"/>
                  </a:lnTo>
                  <a:lnTo>
                    <a:pt x="418" y="158"/>
                  </a:lnTo>
                  <a:lnTo>
                    <a:pt x="424" y="144"/>
                  </a:lnTo>
                  <a:lnTo>
                    <a:pt x="430" y="128"/>
                  </a:lnTo>
                  <a:lnTo>
                    <a:pt x="434" y="124"/>
                  </a:lnTo>
                  <a:lnTo>
                    <a:pt x="438" y="124"/>
                  </a:lnTo>
                  <a:lnTo>
                    <a:pt x="444" y="122"/>
                  </a:lnTo>
                  <a:lnTo>
                    <a:pt x="450" y="122"/>
                  </a:lnTo>
                  <a:lnTo>
                    <a:pt x="456" y="116"/>
                  </a:lnTo>
                  <a:lnTo>
                    <a:pt x="462" y="112"/>
                  </a:lnTo>
                  <a:lnTo>
                    <a:pt x="470" y="102"/>
                  </a:lnTo>
                  <a:lnTo>
                    <a:pt x="476" y="90"/>
                  </a:lnTo>
                  <a:lnTo>
                    <a:pt x="484" y="78"/>
                  </a:lnTo>
                  <a:lnTo>
                    <a:pt x="490" y="72"/>
                  </a:lnTo>
                  <a:lnTo>
                    <a:pt x="496" y="68"/>
                  </a:lnTo>
                  <a:lnTo>
                    <a:pt x="502" y="66"/>
                  </a:lnTo>
                  <a:lnTo>
                    <a:pt x="508" y="62"/>
                  </a:lnTo>
                  <a:lnTo>
                    <a:pt x="516" y="52"/>
                  </a:lnTo>
                  <a:lnTo>
                    <a:pt x="522" y="42"/>
                  </a:lnTo>
                  <a:lnTo>
                    <a:pt x="530" y="34"/>
                  </a:lnTo>
                  <a:lnTo>
                    <a:pt x="540" y="26"/>
                  </a:lnTo>
                  <a:lnTo>
                    <a:pt x="544" y="24"/>
                  </a:lnTo>
                  <a:lnTo>
                    <a:pt x="550" y="24"/>
                  </a:lnTo>
                  <a:lnTo>
                    <a:pt x="562" y="24"/>
                  </a:lnTo>
                  <a:lnTo>
                    <a:pt x="570" y="20"/>
                  </a:lnTo>
                  <a:lnTo>
                    <a:pt x="580" y="14"/>
                  </a:lnTo>
                  <a:lnTo>
                    <a:pt x="598" y="0"/>
                  </a:lnTo>
                  <a:lnTo>
                    <a:pt x="616" y="4"/>
                  </a:lnTo>
                  <a:lnTo>
                    <a:pt x="624" y="8"/>
                  </a:lnTo>
                  <a:lnTo>
                    <a:pt x="628" y="10"/>
                  </a:lnTo>
                  <a:lnTo>
                    <a:pt x="630" y="14"/>
                  </a:lnTo>
                  <a:lnTo>
                    <a:pt x="678" y="14"/>
                  </a:lnTo>
                  <a:lnTo>
                    <a:pt x="680" y="24"/>
                  </a:lnTo>
                  <a:lnTo>
                    <a:pt x="682" y="34"/>
                  </a:lnTo>
                  <a:lnTo>
                    <a:pt x="686" y="54"/>
                  </a:lnTo>
                  <a:lnTo>
                    <a:pt x="686" y="62"/>
                  </a:lnTo>
                  <a:lnTo>
                    <a:pt x="692" y="70"/>
                  </a:lnTo>
                  <a:lnTo>
                    <a:pt x="696" y="82"/>
                  </a:lnTo>
                  <a:lnTo>
                    <a:pt x="700" y="96"/>
                  </a:lnTo>
                  <a:lnTo>
                    <a:pt x="702" y="110"/>
                  </a:lnTo>
                  <a:lnTo>
                    <a:pt x="702" y="130"/>
                  </a:lnTo>
                  <a:lnTo>
                    <a:pt x="700" y="142"/>
                  </a:lnTo>
                  <a:lnTo>
                    <a:pt x="698" y="152"/>
                  </a:lnTo>
                  <a:lnTo>
                    <a:pt x="698" y="176"/>
                  </a:lnTo>
                  <a:lnTo>
                    <a:pt x="694" y="182"/>
                  </a:lnTo>
                  <a:close/>
                </a:path>
              </a:pathLst>
            </a:custGeom>
            <a:solidFill>
              <a:srgbClr val="1E428A"/>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26" name="Freeform 165"/>
            <p:cNvSpPr>
              <a:spLocks/>
            </p:cNvSpPr>
            <p:nvPr/>
          </p:nvSpPr>
          <p:spPr bwMode="auto">
            <a:xfrm>
              <a:off x="6608762" y="6178550"/>
              <a:ext cx="184150" cy="155575"/>
            </a:xfrm>
            <a:custGeom>
              <a:avLst/>
              <a:gdLst>
                <a:gd name="T0" fmla="*/ 2147483647 w 116"/>
                <a:gd name="T1" fmla="*/ 2147483647 h 98"/>
                <a:gd name="T2" fmla="*/ 2147483647 w 116"/>
                <a:gd name="T3" fmla="*/ 2147483647 h 98"/>
                <a:gd name="T4" fmla="*/ 2147483647 w 116"/>
                <a:gd name="T5" fmla="*/ 2147483647 h 98"/>
                <a:gd name="T6" fmla="*/ 2147483647 w 116"/>
                <a:gd name="T7" fmla="*/ 0 h 98"/>
                <a:gd name="T8" fmla="*/ 2147483647 w 116"/>
                <a:gd name="T9" fmla="*/ 2147483647 h 98"/>
                <a:gd name="T10" fmla="*/ 2147483647 w 116"/>
                <a:gd name="T11" fmla="*/ 2147483647 h 98"/>
                <a:gd name="T12" fmla="*/ 2147483647 w 116"/>
                <a:gd name="T13" fmla="*/ 2147483647 h 98"/>
                <a:gd name="T14" fmla="*/ 2147483647 w 116"/>
                <a:gd name="T15" fmla="*/ 2147483647 h 98"/>
                <a:gd name="T16" fmla="*/ 2147483647 w 116"/>
                <a:gd name="T17" fmla="*/ 2147483647 h 98"/>
                <a:gd name="T18" fmla="*/ 2147483647 w 116"/>
                <a:gd name="T19" fmla="*/ 2147483647 h 98"/>
                <a:gd name="T20" fmla="*/ 2147483647 w 116"/>
                <a:gd name="T21" fmla="*/ 2147483647 h 98"/>
                <a:gd name="T22" fmla="*/ 2147483647 w 116"/>
                <a:gd name="T23" fmla="*/ 2147483647 h 98"/>
                <a:gd name="T24" fmla="*/ 2147483647 w 116"/>
                <a:gd name="T25" fmla="*/ 2147483647 h 98"/>
                <a:gd name="T26" fmla="*/ 2147483647 w 116"/>
                <a:gd name="T27" fmla="*/ 2147483647 h 98"/>
                <a:gd name="T28" fmla="*/ 2147483647 w 116"/>
                <a:gd name="T29" fmla="*/ 2147483647 h 98"/>
                <a:gd name="T30" fmla="*/ 2147483647 w 116"/>
                <a:gd name="T31" fmla="*/ 2147483647 h 98"/>
                <a:gd name="T32" fmla="*/ 2147483647 w 116"/>
                <a:gd name="T33" fmla="*/ 2147483647 h 98"/>
                <a:gd name="T34" fmla="*/ 2147483647 w 116"/>
                <a:gd name="T35" fmla="*/ 2147483647 h 98"/>
                <a:gd name="T36" fmla="*/ 2147483647 w 116"/>
                <a:gd name="T37" fmla="*/ 2147483647 h 98"/>
                <a:gd name="T38" fmla="*/ 2147483647 w 116"/>
                <a:gd name="T39" fmla="*/ 2147483647 h 98"/>
                <a:gd name="T40" fmla="*/ 2147483647 w 116"/>
                <a:gd name="T41" fmla="*/ 2147483647 h 98"/>
                <a:gd name="T42" fmla="*/ 2147483647 w 116"/>
                <a:gd name="T43" fmla="*/ 2147483647 h 98"/>
                <a:gd name="T44" fmla="*/ 2147483647 w 116"/>
                <a:gd name="T45" fmla="*/ 2147483647 h 98"/>
                <a:gd name="T46" fmla="*/ 2147483647 w 116"/>
                <a:gd name="T47" fmla="*/ 2147483647 h 98"/>
                <a:gd name="T48" fmla="*/ 2147483647 w 116"/>
                <a:gd name="T49" fmla="*/ 2147483647 h 98"/>
                <a:gd name="T50" fmla="*/ 2147483647 w 116"/>
                <a:gd name="T51" fmla="*/ 2147483647 h 98"/>
                <a:gd name="T52" fmla="*/ 0 w 116"/>
                <a:gd name="T53" fmla="*/ 2147483647 h 98"/>
                <a:gd name="T54" fmla="*/ 2147483647 w 116"/>
                <a:gd name="T55" fmla="*/ 2147483647 h 98"/>
                <a:gd name="T56" fmla="*/ 2147483647 w 116"/>
                <a:gd name="T57" fmla="*/ 2147483647 h 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98"/>
                <a:gd name="T89" fmla="*/ 116 w 116"/>
                <a:gd name="T90" fmla="*/ 98 h 9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98">
                  <a:moveTo>
                    <a:pt x="40" y="12"/>
                  </a:moveTo>
                  <a:lnTo>
                    <a:pt x="44" y="8"/>
                  </a:lnTo>
                  <a:lnTo>
                    <a:pt x="54" y="6"/>
                  </a:lnTo>
                  <a:lnTo>
                    <a:pt x="68" y="0"/>
                  </a:lnTo>
                  <a:lnTo>
                    <a:pt x="78" y="2"/>
                  </a:lnTo>
                  <a:lnTo>
                    <a:pt x="94" y="8"/>
                  </a:lnTo>
                  <a:lnTo>
                    <a:pt x="110" y="16"/>
                  </a:lnTo>
                  <a:lnTo>
                    <a:pt x="114" y="20"/>
                  </a:lnTo>
                  <a:lnTo>
                    <a:pt x="116" y="24"/>
                  </a:lnTo>
                  <a:lnTo>
                    <a:pt x="112" y="34"/>
                  </a:lnTo>
                  <a:lnTo>
                    <a:pt x="102" y="50"/>
                  </a:lnTo>
                  <a:lnTo>
                    <a:pt x="84" y="72"/>
                  </a:lnTo>
                  <a:lnTo>
                    <a:pt x="80" y="72"/>
                  </a:lnTo>
                  <a:lnTo>
                    <a:pt x="74" y="72"/>
                  </a:lnTo>
                  <a:lnTo>
                    <a:pt x="68" y="72"/>
                  </a:lnTo>
                  <a:lnTo>
                    <a:pt x="62" y="72"/>
                  </a:lnTo>
                  <a:lnTo>
                    <a:pt x="58" y="74"/>
                  </a:lnTo>
                  <a:lnTo>
                    <a:pt x="56" y="78"/>
                  </a:lnTo>
                  <a:lnTo>
                    <a:pt x="52" y="86"/>
                  </a:lnTo>
                  <a:lnTo>
                    <a:pt x="46" y="94"/>
                  </a:lnTo>
                  <a:lnTo>
                    <a:pt x="42" y="96"/>
                  </a:lnTo>
                  <a:lnTo>
                    <a:pt x="38" y="98"/>
                  </a:lnTo>
                  <a:lnTo>
                    <a:pt x="30" y="96"/>
                  </a:lnTo>
                  <a:lnTo>
                    <a:pt x="24" y="92"/>
                  </a:lnTo>
                  <a:lnTo>
                    <a:pt x="18" y="86"/>
                  </a:lnTo>
                  <a:lnTo>
                    <a:pt x="14" y="78"/>
                  </a:lnTo>
                  <a:lnTo>
                    <a:pt x="0" y="48"/>
                  </a:lnTo>
                  <a:lnTo>
                    <a:pt x="10" y="46"/>
                  </a:lnTo>
                  <a:lnTo>
                    <a:pt x="40" y="12"/>
                  </a:lnTo>
                  <a:close/>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27" name="Freeform 166"/>
            <p:cNvSpPr>
              <a:spLocks/>
            </p:cNvSpPr>
            <p:nvPr/>
          </p:nvSpPr>
          <p:spPr bwMode="auto">
            <a:xfrm>
              <a:off x="5505450" y="5308600"/>
              <a:ext cx="1023937" cy="889000"/>
            </a:xfrm>
            <a:custGeom>
              <a:avLst/>
              <a:gdLst>
                <a:gd name="T0" fmla="*/ 2147483647 w 645"/>
                <a:gd name="T1" fmla="*/ 2147483647 h 560"/>
                <a:gd name="T2" fmla="*/ 2147483647 w 645"/>
                <a:gd name="T3" fmla="*/ 2147483647 h 560"/>
                <a:gd name="T4" fmla="*/ 2147483647 w 645"/>
                <a:gd name="T5" fmla="*/ 2147483647 h 560"/>
                <a:gd name="T6" fmla="*/ 2147483647 w 645"/>
                <a:gd name="T7" fmla="*/ 2147483647 h 560"/>
                <a:gd name="T8" fmla="*/ 2147483647 w 645"/>
                <a:gd name="T9" fmla="*/ 2147483647 h 560"/>
                <a:gd name="T10" fmla="*/ 2147483647 w 645"/>
                <a:gd name="T11" fmla="*/ 2147483647 h 560"/>
                <a:gd name="T12" fmla="*/ 2147483647 w 645"/>
                <a:gd name="T13" fmla="*/ 2147483647 h 560"/>
                <a:gd name="T14" fmla="*/ 2147483647 w 645"/>
                <a:gd name="T15" fmla="*/ 2147483647 h 560"/>
                <a:gd name="T16" fmla="*/ 2147483647 w 645"/>
                <a:gd name="T17" fmla="*/ 2147483647 h 560"/>
                <a:gd name="T18" fmla="*/ 2147483647 w 645"/>
                <a:gd name="T19" fmla="*/ 2147483647 h 560"/>
                <a:gd name="T20" fmla="*/ 2147483647 w 645"/>
                <a:gd name="T21" fmla="*/ 2147483647 h 560"/>
                <a:gd name="T22" fmla="*/ 2147483647 w 645"/>
                <a:gd name="T23" fmla="*/ 2147483647 h 560"/>
                <a:gd name="T24" fmla="*/ 2147483647 w 645"/>
                <a:gd name="T25" fmla="*/ 2147483647 h 560"/>
                <a:gd name="T26" fmla="*/ 2147483647 w 645"/>
                <a:gd name="T27" fmla="*/ 2147483647 h 560"/>
                <a:gd name="T28" fmla="*/ 2147483647 w 645"/>
                <a:gd name="T29" fmla="*/ 2147483647 h 560"/>
                <a:gd name="T30" fmla="*/ 2147483647 w 645"/>
                <a:gd name="T31" fmla="*/ 2147483647 h 560"/>
                <a:gd name="T32" fmla="*/ 2147483647 w 645"/>
                <a:gd name="T33" fmla="*/ 2147483647 h 560"/>
                <a:gd name="T34" fmla="*/ 2147483647 w 645"/>
                <a:gd name="T35" fmla="*/ 2147483647 h 560"/>
                <a:gd name="T36" fmla="*/ 2147483647 w 645"/>
                <a:gd name="T37" fmla="*/ 2147483647 h 560"/>
                <a:gd name="T38" fmla="*/ 2147483647 w 645"/>
                <a:gd name="T39" fmla="*/ 2147483647 h 560"/>
                <a:gd name="T40" fmla="*/ 2147483647 w 645"/>
                <a:gd name="T41" fmla="*/ 2147483647 h 560"/>
                <a:gd name="T42" fmla="*/ 2147483647 w 645"/>
                <a:gd name="T43" fmla="*/ 2147483647 h 560"/>
                <a:gd name="T44" fmla="*/ 2147483647 w 645"/>
                <a:gd name="T45" fmla="*/ 2147483647 h 560"/>
                <a:gd name="T46" fmla="*/ 2147483647 w 645"/>
                <a:gd name="T47" fmla="*/ 2147483647 h 560"/>
                <a:gd name="T48" fmla="*/ 2147483647 w 645"/>
                <a:gd name="T49" fmla="*/ 2147483647 h 560"/>
                <a:gd name="T50" fmla="*/ 2147483647 w 645"/>
                <a:gd name="T51" fmla="*/ 2147483647 h 560"/>
                <a:gd name="T52" fmla="*/ 2147483647 w 645"/>
                <a:gd name="T53" fmla="*/ 2147483647 h 560"/>
                <a:gd name="T54" fmla="*/ 2147483647 w 645"/>
                <a:gd name="T55" fmla="*/ 2147483647 h 560"/>
                <a:gd name="T56" fmla="*/ 2147483647 w 645"/>
                <a:gd name="T57" fmla="*/ 2147483647 h 560"/>
                <a:gd name="T58" fmla="*/ 2147483647 w 645"/>
                <a:gd name="T59" fmla="*/ 2147483647 h 560"/>
                <a:gd name="T60" fmla="*/ 2147483647 w 645"/>
                <a:gd name="T61" fmla="*/ 2147483647 h 560"/>
                <a:gd name="T62" fmla="*/ 2147483647 w 645"/>
                <a:gd name="T63" fmla="*/ 2147483647 h 560"/>
                <a:gd name="T64" fmla="*/ 2147483647 w 645"/>
                <a:gd name="T65" fmla="*/ 2147483647 h 560"/>
                <a:gd name="T66" fmla="*/ 2147483647 w 645"/>
                <a:gd name="T67" fmla="*/ 2147483647 h 560"/>
                <a:gd name="T68" fmla="*/ 2147483647 w 645"/>
                <a:gd name="T69" fmla="*/ 2147483647 h 560"/>
                <a:gd name="T70" fmla="*/ 2147483647 w 645"/>
                <a:gd name="T71" fmla="*/ 2147483647 h 560"/>
                <a:gd name="T72" fmla="*/ 2147483647 w 645"/>
                <a:gd name="T73" fmla="*/ 2147483647 h 560"/>
                <a:gd name="T74" fmla="*/ 2147483647 w 645"/>
                <a:gd name="T75" fmla="*/ 2147483647 h 560"/>
                <a:gd name="T76" fmla="*/ 2147483647 w 645"/>
                <a:gd name="T77" fmla="*/ 2147483647 h 560"/>
                <a:gd name="T78" fmla="*/ 2147483647 w 645"/>
                <a:gd name="T79" fmla="*/ 2147483647 h 560"/>
                <a:gd name="T80" fmla="*/ 2147483647 w 645"/>
                <a:gd name="T81" fmla="*/ 2147483647 h 560"/>
                <a:gd name="T82" fmla="*/ 2147483647 w 645"/>
                <a:gd name="T83" fmla="*/ 2147483647 h 560"/>
                <a:gd name="T84" fmla="*/ 2147483647 w 645"/>
                <a:gd name="T85" fmla="*/ 2147483647 h 560"/>
                <a:gd name="T86" fmla="*/ 2147483647 w 645"/>
                <a:gd name="T87" fmla="*/ 2147483647 h 560"/>
                <a:gd name="T88" fmla="*/ 2147483647 w 645"/>
                <a:gd name="T89" fmla="*/ 2147483647 h 560"/>
                <a:gd name="T90" fmla="*/ 2147483647 w 645"/>
                <a:gd name="T91" fmla="*/ 0 h 560"/>
                <a:gd name="T92" fmla="*/ 2147483647 w 645"/>
                <a:gd name="T93" fmla="*/ 2147483647 h 560"/>
                <a:gd name="T94" fmla="*/ 2147483647 w 645"/>
                <a:gd name="T95" fmla="*/ 2147483647 h 560"/>
                <a:gd name="T96" fmla="*/ 0 w 645"/>
                <a:gd name="T97" fmla="*/ 2147483647 h 560"/>
                <a:gd name="T98" fmla="*/ 2147483647 w 645"/>
                <a:gd name="T99" fmla="*/ 2147483647 h 560"/>
                <a:gd name="T100" fmla="*/ 2147483647 w 645"/>
                <a:gd name="T101" fmla="*/ 2147483647 h 560"/>
                <a:gd name="T102" fmla="*/ 2147483647 w 645"/>
                <a:gd name="T103" fmla="*/ 2147483647 h 5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5"/>
                <a:gd name="T157" fmla="*/ 0 h 560"/>
                <a:gd name="T158" fmla="*/ 645 w 645"/>
                <a:gd name="T159" fmla="*/ 560 h 5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5" h="560">
                  <a:moveTo>
                    <a:pt x="36" y="86"/>
                  </a:moveTo>
                  <a:lnTo>
                    <a:pt x="44" y="106"/>
                  </a:lnTo>
                  <a:lnTo>
                    <a:pt x="54" y="126"/>
                  </a:lnTo>
                  <a:lnTo>
                    <a:pt x="80" y="170"/>
                  </a:lnTo>
                  <a:lnTo>
                    <a:pt x="108" y="212"/>
                  </a:lnTo>
                  <a:lnTo>
                    <a:pt x="130" y="250"/>
                  </a:lnTo>
                  <a:lnTo>
                    <a:pt x="136" y="254"/>
                  </a:lnTo>
                  <a:lnTo>
                    <a:pt x="142" y="260"/>
                  </a:lnTo>
                  <a:lnTo>
                    <a:pt x="148" y="268"/>
                  </a:lnTo>
                  <a:lnTo>
                    <a:pt x="150" y="274"/>
                  </a:lnTo>
                  <a:lnTo>
                    <a:pt x="152" y="278"/>
                  </a:lnTo>
                  <a:lnTo>
                    <a:pt x="150" y="282"/>
                  </a:lnTo>
                  <a:lnTo>
                    <a:pt x="148" y="286"/>
                  </a:lnTo>
                  <a:lnTo>
                    <a:pt x="144" y="290"/>
                  </a:lnTo>
                  <a:lnTo>
                    <a:pt x="130" y="296"/>
                  </a:lnTo>
                  <a:lnTo>
                    <a:pt x="132" y="296"/>
                  </a:lnTo>
                  <a:lnTo>
                    <a:pt x="132" y="332"/>
                  </a:lnTo>
                  <a:lnTo>
                    <a:pt x="144" y="360"/>
                  </a:lnTo>
                  <a:lnTo>
                    <a:pt x="148" y="374"/>
                  </a:lnTo>
                  <a:lnTo>
                    <a:pt x="150" y="386"/>
                  </a:lnTo>
                  <a:lnTo>
                    <a:pt x="150" y="406"/>
                  </a:lnTo>
                  <a:lnTo>
                    <a:pt x="152" y="414"/>
                  </a:lnTo>
                  <a:lnTo>
                    <a:pt x="156" y="422"/>
                  </a:lnTo>
                  <a:lnTo>
                    <a:pt x="160" y="428"/>
                  </a:lnTo>
                  <a:lnTo>
                    <a:pt x="164" y="432"/>
                  </a:lnTo>
                  <a:lnTo>
                    <a:pt x="164" y="466"/>
                  </a:lnTo>
                  <a:lnTo>
                    <a:pt x="170" y="478"/>
                  </a:lnTo>
                  <a:lnTo>
                    <a:pt x="178" y="490"/>
                  </a:lnTo>
                  <a:lnTo>
                    <a:pt x="192" y="510"/>
                  </a:lnTo>
                  <a:lnTo>
                    <a:pt x="211" y="528"/>
                  </a:lnTo>
                  <a:lnTo>
                    <a:pt x="231" y="544"/>
                  </a:lnTo>
                  <a:lnTo>
                    <a:pt x="235" y="542"/>
                  </a:lnTo>
                  <a:lnTo>
                    <a:pt x="237" y="538"/>
                  </a:lnTo>
                  <a:lnTo>
                    <a:pt x="241" y="530"/>
                  </a:lnTo>
                  <a:lnTo>
                    <a:pt x="245" y="522"/>
                  </a:lnTo>
                  <a:lnTo>
                    <a:pt x="247" y="520"/>
                  </a:lnTo>
                  <a:lnTo>
                    <a:pt x="253" y="518"/>
                  </a:lnTo>
                  <a:lnTo>
                    <a:pt x="257" y="520"/>
                  </a:lnTo>
                  <a:lnTo>
                    <a:pt x="261" y="522"/>
                  </a:lnTo>
                  <a:lnTo>
                    <a:pt x="267" y="530"/>
                  </a:lnTo>
                  <a:lnTo>
                    <a:pt x="273" y="540"/>
                  </a:lnTo>
                  <a:lnTo>
                    <a:pt x="277" y="548"/>
                  </a:lnTo>
                  <a:lnTo>
                    <a:pt x="283" y="552"/>
                  </a:lnTo>
                  <a:lnTo>
                    <a:pt x="289" y="554"/>
                  </a:lnTo>
                  <a:lnTo>
                    <a:pt x="307" y="558"/>
                  </a:lnTo>
                  <a:lnTo>
                    <a:pt x="325" y="560"/>
                  </a:lnTo>
                  <a:lnTo>
                    <a:pt x="339" y="560"/>
                  </a:lnTo>
                  <a:lnTo>
                    <a:pt x="347" y="558"/>
                  </a:lnTo>
                  <a:lnTo>
                    <a:pt x="351" y="556"/>
                  </a:lnTo>
                  <a:lnTo>
                    <a:pt x="363" y="548"/>
                  </a:lnTo>
                  <a:lnTo>
                    <a:pt x="373" y="542"/>
                  </a:lnTo>
                  <a:lnTo>
                    <a:pt x="379" y="538"/>
                  </a:lnTo>
                  <a:lnTo>
                    <a:pt x="387" y="538"/>
                  </a:lnTo>
                  <a:lnTo>
                    <a:pt x="387" y="536"/>
                  </a:lnTo>
                  <a:lnTo>
                    <a:pt x="385" y="372"/>
                  </a:lnTo>
                  <a:lnTo>
                    <a:pt x="385" y="238"/>
                  </a:lnTo>
                  <a:lnTo>
                    <a:pt x="435" y="238"/>
                  </a:lnTo>
                  <a:lnTo>
                    <a:pt x="435" y="58"/>
                  </a:lnTo>
                  <a:lnTo>
                    <a:pt x="443" y="58"/>
                  </a:lnTo>
                  <a:lnTo>
                    <a:pt x="545" y="44"/>
                  </a:lnTo>
                  <a:lnTo>
                    <a:pt x="555" y="52"/>
                  </a:lnTo>
                  <a:lnTo>
                    <a:pt x="567" y="62"/>
                  </a:lnTo>
                  <a:lnTo>
                    <a:pt x="577" y="54"/>
                  </a:lnTo>
                  <a:lnTo>
                    <a:pt x="587" y="46"/>
                  </a:lnTo>
                  <a:lnTo>
                    <a:pt x="599" y="40"/>
                  </a:lnTo>
                  <a:lnTo>
                    <a:pt x="607" y="38"/>
                  </a:lnTo>
                  <a:lnTo>
                    <a:pt x="615" y="38"/>
                  </a:lnTo>
                  <a:lnTo>
                    <a:pt x="631" y="38"/>
                  </a:lnTo>
                  <a:lnTo>
                    <a:pt x="645" y="38"/>
                  </a:lnTo>
                  <a:lnTo>
                    <a:pt x="637" y="34"/>
                  </a:lnTo>
                  <a:lnTo>
                    <a:pt x="631" y="28"/>
                  </a:lnTo>
                  <a:lnTo>
                    <a:pt x="623" y="24"/>
                  </a:lnTo>
                  <a:lnTo>
                    <a:pt x="613" y="22"/>
                  </a:lnTo>
                  <a:lnTo>
                    <a:pt x="589" y="22"/>
                  </a:lnTo>
                  <a:lnTo>
                    <a:pt x="569" y="24"/>
                  </a:lnTo>
                  <a:lnTo>
                    <a:pt x="527" y="32"/>
                  </a:lnTo>
                  <a:lnTo>
                    <a:pt x="485" y="40"/>
                  </a:lnTo>
                  <a:lnTo>
                    <a:pt x="463" y="42"/>
                  </a:lnTo>
                  <a:lnTo>
                    <a:pt x="439" y="44"/>
                  </a:lnTo>
                  <a:lnTo>
                    <a:pt x="411" y="42"/>
                  </a:lnTo>
                  <a:lnTo>
                    <a:pt x="381" y="40"/>
                  </a:lnTo>
                  <a:lnTo>
                    <a:pt x="353" y="36"/>
                  </a:lnTo>
                  <a:lnTo>
                    <a:pt x="329" y="30"/>
                  </a:lnTo>
                  <a:lnTo>
                    <a:pt x="325" y="28"/>
                  </a:lnTo>
                  <a:lnTo>
                    <a:pt x="321" y="24"/>
                  </a:lnTo>
                  <a:lnTo>
                    <a:pt x="317" y="20"/>
                  </a:lnTo>
                  <a:lnTo>
                    <a:pt x="313" y="18"/>
                  </a:lnTo>
                  <a:lnTo>
                    <a:pt x="106" y="18"/>
                  </a:lnTo>
                  <a:lnTo>
                    <a:pt x="98" y="10"/>
                  </a:lnTo>
                  <a:lnTo>
                    <a:pt x="92" y="6"/>
                  </a:lnTo>
                  <a:lnTo>
                    <a:pt x="82" y="2"/>
                  </a:lnTo>
                  <a:lnTo>
                    <a:pt x="70" y="0"/>
                  </a:lnTo>
                  <a:lnTo>
                    <a:pt x="58" y="2"/>
                  </a:lnTo>
                  <a:lnTo>
                    <a:pt x="50" y="4"/>
                  </a:lnTo>
                  <a:lnTo>
                    <a:pt x="42" y="6"/>
                  </a:lnTo>
                  <a:lnTo>
                    <a:pt x="34" y="8"/>
                  </a:lnTo>
                  <a:lnTo>
                    <a:pt x="18" y="6"/>
                  </a:lnTo>
                  <a:lnTo>
                    <a:pt x="0" y="8"/>
                  </a:lnTo>
                  <a:lnTo>
                    <a:pt x="0" y="28"/>
                  </a:lnTo>
                  <a:lnTo>
                    <a:pt x="8" y="44"/>
                  </a:lnTo>
                  <a:lnTo>
                    <a:pt x="16" y="58"/>
                  </a:lnTo>
                  <a:lnTo>
                    <a:pt x="24" y="72"/>
                  </a:lnTo>
                  <a:lnTo>
                    <a:pt x="34" y="86"/>
                  </a:lnTo>
                  <a:lnTo>
                    <a:pt x="36" y="86"/>
                  </a:lnTo>
                  <a:close/>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28" name="Freeform 167"/>
            <p:cNvSpPr>
              <a:spLocks/>
            </p:cNvSpPr>
            <p:nvPr/>
          </p:nvSpPr>
          <p:spPr bwMode="auto">
            <a:xfrm>
              <a:off x="6116637" y="5368925"/>
              <a:ext cx="704850" cy="676275"/>
            </a:xfrm>
            <a:custGeom>
              <a:avLst/>
              <a:gdLst>
                <a:gd name="T0" fmla="*/ 2147483647 w 444"/>
                <a:gd name="T1" fmla="*/ 2147483647 h 426"/>
                <a:gd name="T2" fmla="*/ 2147483647 w 444"/>
                <a:gd name="T3" fmla="*/ 2147483647 h 426"/>
                <a:gd name="T4" fmla="*/ 2147483647 w 444"/>
                <a:gd name="T5" fmla="*/ 2147483647 h 426"/>
                <a:gd name="T6" fmla="*/ 2147483647 w 444"/>
                <a:gd name="T7" fmla="*/ 2147483647 h 426"/>
                <a:gd name="T8" fmla="*/ 2147483647 w 444"/>
                <a:gd name="T9" fmla="*/ 2147483647 h 426"/>
                <a:gd name="T10" fmla="*/ 2147483647 w 444"/>
                <a:gd name="T11" fmla="*/ 2147483647 h 426"/>
                <a:gd name="T12" fmla="*/ 2147483647 w 444"/>
                <a:gd name="T13" fmla="*/ 2147483647 h 426"/>
                <a:gd name="T14" fmla="*/ 2147483647 w 444"/>
                <a:gd name="T15" fmla="*/ 2147483647 h 426"/>
                <a:gd name="T16" fmla="*/ 2147483647 w 444"/>
                <a:gd name="T17" fmla="*/ 2147483647 h 426"/>
                <a:gd name="T18" fmla="*/ 2147483647 w 444"/>
                <a:gd name="T19" fmla="*/ 2147483647 h 426"/>
                <a:gd name="T20" fmla="*/ 2147483647 w 444"/>
                <a:gd name="T21" fmla="*/ 2147483647 h 426"/>
                <a:gd name="T22" fmla="*/ 2147483647 w 444"/>
                <a:gd name="T23" fmla="*/ 2147483647 h 426"/>
                <a:gd name="T24" fmla="*/ 2147483647 w 444"/>
                <a:gd name="T25" fmla="*/ 2147483647 h 426"/>
                <a:gd name="T26" fmla="*/ 2147483647 w 444"/>
                <a:gd name="T27" fmla="*/ 2147483647 h 426"/>
                <a:gd name="T28" fmla="*/ 2147483647 w 444"/>
                <a:gd name="T29" fmla="*/ 2147483647 h 426"/>
                <a:gd name="T30" fmla="*/ 2147483647 w 444"/>
                <a:gd name="T31" fmla="*/ 2147483647 h 426"/>
                <a:gd name="T32" fmla="*/ 2147483647 w 444"/>
                <a:gd name="T33" fmla="*/ 2147483647 h 426"/>
                <a:gd name="T34" fmla="*/ 2147483647 w 444"/>
                <a:gd name="T35" fmla="*/ 2147483647 h 426"/>
                <a:gd name="T36" fmla="*/ 2147483647 w 444"/>
                <a:gd name="T37" fmla="*/ 2147483647 h 426"/>
                <a:gd name="T38" fmla="*/ 2147483647 w 444"/>
                <a:gd name="T39" fmla="*/ 2147483647 h 426"/>
                <a:gd name="T40" fmla="*/ 2147483647 w 444"/>
                <a:gd name="T41" fmla="*/ 2147483647 h 426"/>
                <a:gd name="T42" fmla="*/ 2147483647 w 444"/>
                <a:gd name="T43" fmla="*/ 2147483647 h 426"/>
                <a:gd name="T44" fmla="*/ 2147483647 w 444"/>
                <a:gd name="T45" fmla="*/ 2147483647 h 426"/>
                <a:gd name="T46" fmla="*/ 2147483647 w 444"/>
                <a:gd name="T47" fmla="*/ 2147483647 h 426"/>
                <a:gd name="T48" fmla="*/ 2147483647 w 444"/>
                <a:gd name="T49" fmla="*/ 2147483647 h 426"/>
                <a:gd name="T50" fmla="*/ 2147483647 w 444"/>
                <a:gd name="T51" fmla="*/ 2147483647 h 426"/>
                <a:gd name="T52" fmla="*/ 2147483647 w 444"/>
                <a:gd name="T53" fmla="*/ 2147483647 h 426"/>
                <a:gd name="T54" fmla="*/ 2147483647 w 444"/>
                <a:gd name="T55" fmla="*/ 2147483647 h 426"/>
                <a:gd name="T56" fmla="*/ 2147483647 w 444"/>
                <a:gd name="T57" fmla="*/ 2147483647 h 426"/>
                <a:gd name="T58" fmla="*/ 2147483647 w 444"/>
                <a:gd name="T59" fmla="*/ 2147483647 h 426"/>
                <a:gd name="T60" fmla="*/ 2147483647 w 444"/>
                <a:gd name="T61" fmla="*/ 2147483647 h 426"/>
                <a:gd name="T62" fmla="*/ 2147483647 w 444"/>
                <a:gd name="T63" fmla="*/ 2147483647 h 426"/>
                <a:gd name="T64" fmla="*/ 2147483647 w 444"/>
                <a:gd name="T65" fmla="*/ 2147483647 h 426"/>
                <a:gd name="T66" fmla="*/ 2147483647 w 444"/>
                <a:gd name="T67" fmla="*/ 2147483647 h 426"/>
                <a:gd name="T68" fmla="*/ 2147483647 w 444"/>
                <a:gd name="T69" fmla="*/ 2147483647 h 426"/>
                <a:gd name="T70" fmla="*/ 2147483647 w 444"/>
                <a:gd name="T71" fmla="*/ 2147483647 h 426"/>
                <a:gd name="T72" fmla="*/ 2147483647 w 444"/>
                <a:gd name="T73" fmla="*/ 2147483647 h 426"/>
                <a:gd name="T74" fmla="*/ 2147483647 w 444"/>
                <a:gd name="T75" fmla="*/ 2147483647 h 426"/>
                <a:gd name="T76" fmla="*/ 2147483647 w 444"/>
                <a:gd name="T77" fmla="*/ 2147483647 h 426"/>
                <a:gd name="T78" fmla="*/ 2147483647 w 444"/>
                <a:gd name="T79" fmla="*/ 2147483647 h 426"/>
                <a:gd name="T80" fmla="*/ 2147483647 w 444"/>
                <a:gd name="T81" fmla="*/ 2147483647 h 426"/>
                <a:gd name="T82" fmla="*/ 2147483647 w 444"/>
                <a:gd name="T83" fmla="*/ 2147483647 h 426"/>
                <a:gd name="T84" fmla="*/ 2147483647 w 444"/>
                <a:gd name="T85" fmla="*/ 2147483647 h 426"/>
                <a:gd name="T86" fmla="*/ 2147483647 w 444"/>
                <a:gd name="T87" fmla="*/ 2147483647 h 426"/>
                <a:gd name="T88" fmla="*/ 2147483647 w 444"/>
                <a:gd name="T89" fmla="*/ 2147483647 h 426"/>
                <a:gd name="T90" fmla="*/ 2147483647 w 444"/>
                <a:gd name="T91" fmla="*/ 2147483647 h 426"/>
                <a:gd name="T92" fmla="*/ 2147483647 w 444"/>
                <a:gd name="T93" fmla="*/ 2147483647 h 426"/>
                <a:gd name="T94" fmla="*/ 0 w 444"/>
                <a:gd name="T95" fmla="*/ 2147483647 h 426"/>
                <a:gd name="T96" fmla="*/ 2147483647 w 444"/>
                <a:gd name="T97" fmla="*/ 2147483647 h 426"/>
                <a:gd name="T98" fmla="*/ 2147483647 w 444"/>
                <a:gd name="T99" fmla="*/ 2147483647 h 426"/>
                <a:gd name="T100" fmla="*/ 2147483647 w 444"/>
                <a:gd name="T101" fmla="*/ 2147483647 h 426"/>
                <a:gd name="T102" fmla="*/ 2147483647 w 444"/>
                <a:gd name="T103" fmla="*/ 2147483647 h 426"/>
                <a:gd name="T104" fmla="*/ 2147483647 w 444"/>
                <a:gd name="T105" fmla="*/ 0 h 426"/>
                <a:gd name="T106" fmla="*/ 2147483647 w 444"/>
                <a:gd name="T107" fmla="*/ 0 h 4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4"/>
                <a:gd name="T163" fmla="*/ 0 h 426"/>
                <a:gd name="T164" fmla="*/ 444 w 444"/>
                <a:gd name="T165" fmla="*/ 426 h 4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4" h="426">
                  <a:moveTo>
                    <a:pt x="264" y="0"/>
                  </a:moveTo>
                  <a:lnTo>
                    <a:pt x="264" y="8"/>
                  </a:lnTo>
                  <a:lnTo>
                    <a:pt x="268" y="16"/>
                  </a:lnTo>
                  <a:lnTo>
                    <a:pt x="276" y="30"/>
                  </a:lnTo>
                  <a:lnTo>
                    <a:pt x="288" y="44"/>
                  </a:lnTo>
                  <a:lnTo>
                    <a:pt x="292" y="52"/>
                  </a:lnTo>
                  <a:lnTo>
                    <a:pt x="296" y="60"/>
                  </a:lnTo>
                  <a:lnTo>
                    <a:pt x="298" y="72"/>
                  </a:lnTo>
                  <a:lnTo>
                    <a:pt x="302" y="78"/>
                  </a:lnTo>
                  <a:lnTo>
                    <a:pt x="306" y="82"/>
                  </a:lnTo>
                  <a:lnTo>
                    <a:pt x="316" y="86"/>
                  </a:lnTo>
                  <a:lnTo>
                    <a:pt x="326" y="90"/>
                  </a:lnTo>
                  <a:lnTo>
                    <a:pt x="336" y="94"/>
                  </a:lnTo>
                  <a:lnTo>
                    <a:pt x="346" y="100"/>
                  </a:lnTo>
                  <a:lnTo>
                    <a:pt x="350" y="104"/>
                  </a:lnTo>
                  <a:lnTo>
                    <a:pt x="352" y="110"/>
                  </a:lnTo>
                  <a:lnTo>
                    <a:pt x="356" y="114"/>
                  </a:lnTo>
                  <a:lnTo>
                    <a:pt x="360" y="118"/>
                  </a:lnTo>
                  <a:lnTo>
                    <a:pt x="366" y="122"/>
                  </a:lnTo>
                  <a:lnTo>
                    <a:pt x="368" y="126"/>
                  </a:lnTo>
                  <a:lnTo>
                    <a:pt x="370" y="130"/>
                  </a:lnTo>
                  <a:lnTo>
                    <a:pt x="370" y="136"/>
                  </a:lnTo>
                  <a:lnTo>
                    <a:pt x="370" y="150"/>
                  </a:lnTo>
                  <a:lnTo>
                    <a:pt x="370" y="156"/>
                  </a:lnTo>
                  <a:lnTo>
                    <a:pt x="372" y="164"/>
                  </a:lnTo>
                  <a:lnTo>
                    <a:pt x="378" y="168"/>
                  </a:lnTo>
                  <a:lnTo>
                    <a:pt x="386" y="174"/>
                  </a:lnTo>
                  <a:lnTo>
                    <a:pt x="404" y="180"/>
                  </a:lnTo>
                  <a:lnTo>
                    <a:pt x="416" y="186"/>
                  </a:lnTo>
                  <a:lnTo>
                    <a:pt x="424" y="192"/>
                  </a:lnTo>
                  <a:lnTo>
                    <a:pt x="434" y="198"/>
                  </a:lnTo>
                  <a:lnTo>
                    <a:pt x="444" y="204"/>
                  </a:lnTo>
                  <a:lnTo>
                    <a:pt x="426" y="218"/>
                  </a:lnTo>
                  <a:lnTo>
                    <a:pt x="416" y="224"/>
                  </a:lnTo>
                  <a:lnTo>
                    <a:pt x="408" y="228"/>
                  </a:lnTo>
                  <a:lnTo>
                    <a:pt x="396" y="228"/>
                  </a:lnTo>
                  <a:lnTo>
                    <a:pt x="390" y="228"/>
                  </a:lnTo>
                  <a:lnTo>
                    <a:pt x="386" y="230"/>
                  </a:lnTo>
                  <a:lnTo>
                    <a:pt x="376" y="238"/>
                  </a:lnTo>
                  <a:lnTo>
                    <a:pt x="368" y="246"/>
                  </a:lnTo>
                  <a:lnTo>
                    <a:pt x="362" y="256"/>
                  </a:lnTo>
                  <a:lnTo>
                    <a:pt x="354" y="266"/>
                  </a:lnTo>
                  <a:lnTo>
                    <a:pt x="348" y="270"/>
                  </a:lnTo>
                  <a:lnTo>
                    <a:pt x="342" y="272"/>
                  </a:lnTo>
                  <a:lnTo>
                    <a:pt x="336" y="276"/>
                  </a:lnTo>
                  <a:lnTo>
                    <a:pt x="330" y="282"/>
                  </a:lnTo>
                  <a:lnTo>
                    <a:pt x="322" y="294"/>
                  </a:lnTo>
                  <a:lnTo>
                    <a:pt x="316" y="306"/>
                  </a:lnTo>
                  <a:lnTo>
                    <a:pt x="308" y="316"/>
                  </a:lnTo>
                  <a:lnTo>
                    <a:pt x="302" y="320"/>
                  </a:lnTo>
                  <a:lnTo>
                    <a:pt x="296" y="326"/>
                  </a:lnTo>
                  <a:lnTo>
                    <a:pt x="290" y="326"/>
                  </a:lnTo>
                  <a:lnTo>
                    <a:pt x="284" y="328"/>
                  </a:lnTo>
                  <a:lnTo>
                    <a:pt x="280" y="328"/>
                  </a:lnTo>
                  <a:lnTo>
                    <a:pt x="276" y="332"/>
                  </a:lnTo>
                  <a:lnTo>
                    <a:pt x="270" y="348"/>
                  </a:lnTo>
                  <a:lnTo>
                    <a:pt x="264" y="362"/>
                  </a:lnTo>
                  <a:lnTo>
                    <a:pt x="260" y="366"/>
                  </a:lnTo>
                  <a:lnTo>
                    <a:pt x="254" y="370"/>
                  </a:lnTo>
                  <a:lnTo>
                    <a:pt x="248" y="372"/>
                  </a:lnTo>
                  <a:lnTo>
                    <a:pt x="240" y="374"/>
                  </a:lnTo>
                  <a:lnTo>
                    <a:pt x="182" y="374"/>
                  </a:lnTo>
                  <a:lnTo>
                    <a:pt x="174" y="370"/>
                  </a:lnTo>
                  <a:lnTo>
                    <a:pt x="168" y="364"/>
                  </a:lnTo>
                  <a:lnTo>
                    <a:pt x="160" y="358"/>
                  </a:lnTo>
                  <a:lnTo>
                    <a:pt x="154" y="356"/>
                  </a:lnTo>
                  <a:lnTo>
                    <a:pt x="150" y="356"/>
                  </a:lnTo>
                  <a:lnTo>
                    <a:pt x="142" y="356"/>
                  </a:lnTo>
                  <a:lnTo>
                    <a:pt x="138" y="360"/>
                  </a:lnTo>
                  <a:lnTo>
                    <a:pt x="134" y="364"/>
                  </a:lnTo>
                  <a:lnTo>
                    <a:pt x="132" y="368"/>
                  </a:lnTo>
                  <a:lnTo>
                    <a:pt x="128" y="380"/>
                  </a:lnTo>
                  <a:lnTo>
                    <a:pt x="126" y="386"/>
                  </a:lnTo>
                  <a:lnTo>
                    <a:pt x="122" y="390"/>
                  </a:lnTo>
                  <a:lnTo>
                    <a:pt x="110" y="402"/>
                  </a:lnTo>
                  <a:lnTo>
                    <a:pt x="92" y="416"/>
                  </a:lnTo>
                  <a:lnTo>
                    <a:pt x="82" y="422"/>
                  </a:lnTo>
                  <a:lnTo>
                    <a:pt x="72" y="426"/>
                  </a:lnTo>
                  <a:lnTo>
                    <a:pt x="60" y="426"/>
                  </a:lnTo>
                  <a:lnTo>
                    <a:pt x="48" y="424"/>
                  </a:lnTo>
                  <a:lnTo>
                    <a:pt x="36" y="422"/>
                  </a:lnTo>
                  <a:lnTo>
                    <a:pt x="32" y="420"/>
                  </a:lnTo>
                  <a:lnTo>
                    <a:pt x="30" y="418"/>
                  </a:lnTo>
                  <a:lnTo>
                    <a:pt x="30" y="416"/>
                  </a:lnTo>
                  <a:lnTo>
                    <a:pt x="30" y="408"/>
                  </a:lnTo>
                  <a:lnTo>
                    <a:pt x="34" y="402"/>
                  </a:lnTo>
                  <a:lnTo>
                    <a:pt x="36" y="396"/>
                  </a:lnTo>
                  <a:lnTo>
                    <a:pt x="38" y="386"/>
                  </a:lnTo>
                  <a:lnTo>
                    <a:pt x="38" y="378"/>
                  </a:lnTo>
                  <a:lnTo>
                    <a:pt x="34" y="368"/>
                  </a:lnTo>
                  <a:lnTo>
                    <a:pt x="32" y="362"/>
                  </a:lnTo>
                  <a:lnTo>
                    <a:pt x="28" y="356"/>
                  </a:lnTo>
                  <a:lnTo>
                    <a:pt x="18" y="344"/>
                  </a:lnTo>
                  <a:lnTo>
                    <a:pt x="8" y="336"/>
                  </a:lnTo>
                  <a:lnTo>
                    <a:pt x="0" y="334"/>
                  </a:lnTo>
                  <a:lnTo>
                    <a:pt x="0" y="200"/>
                  </a:lnTo>
                  <a:lnTo>
                    <a:pt x="50" y="200"/>
                  </a:lnTo>
                  <a:lnTo>
                    <a:pt x="50" y="20"/>
                  </a:lnTo>
                  <a:lnTo>
                    <a:pt x="58" y="20"/>
                  </a:lnTo>
                  <a:lnTo>
                    <a:pt x="160" y="6"/>
                  </a:lnTo>
                  <a:lnTo>
                    <a:pt x="170" y="14"/>
                  </a:lnTo>
                  <a:lnTo>
                    <a:pt x="182" y="24"/>
                  </a:lnTo>
                  <a:lnTo>
                    <a:pt x="192" y="16"/>
                  </a:lnTo>
                  <a:lnTo>
                    <a:pt x="202" y="8"/>
                  </a:lnTo>
                  <a:lnTo>
                    <a:pt x="214" y="2"/>
                  </a:lnTo>
                  <a:lnTo>
                    <a:pt x="222" y="0"/>
                  </a:lnTo>
                  <a:lnTo>
                    <a:pt x="230" y="0"/>
                  </a:lnTo>
                  <a:lnTo>
                    <a:pt x="246" y="0"/>
                  </a:lnTo>
                  <a:lnTo>
                    <a:pt x="262" y="0"/>
                  </a:lnTo>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29" name="Freeform 168"/>
            <p:cNvSpPr>
              <a:spLocks/>
            </p:cNvSpPr>
            <p:nvPr/>
          </p:nvSpPr>
          <p:spPr bwMode="auto">
            <a:xfrm>
              <a:off x="6281737" y="4625975"/>
              <a:ext cx="895350" cy="762000"/>
            </a:xfrm>
            <a:custGeom>
              <a:avLst/>
              <a:gdLst>
                <a:gd name="T0" fmla="*/ 2147483647 w 564"/>
                <a:gd name="T1" fmla="*/ 2147483647 h 480"/>
                <a:gd name="T2" fmla="*/ 2147483647 w 564"/>
                <a:gd name="T3" fmla="*/ 2147483647 h 480"/>
                <a:gd name="T4" fmla="*/ 2147483647 w 564"/>
                <a:gd name="T5" fmla="*/ 2147483647 h 480"/>
                <a:gd name="T6" fmla="*/ 2147483647 w 564"/>
                <a:gd name="T7" fmla="*/ 2147483647 h 480"/>
                <a:gd name="T8" fmla="*/ 2147483647 w 564"/>
                <a:gd name="T9" fmla="*/ 2147483647 h 480"/>
                <a:gd name="T10" fmla="*/ 2147483647 w 564"/>
                <a:gd name="T11" fmla="*/ 2147483647 h 480"/>
                <a:gd name="T12" fmla="*/ 2147483647 w 564"/>
                <a:gd name="T13" fmla="*/ 2147483647 h 480"/>
                <a:gd name="T14" fmla="*/ 2147483647 w 564"/>
                <a:gd name="T15" fmla="*/ 2147483647 h 480"/>
                <a:gd name="T16" fmla="*/ 2147483647 w 564"/>
                <a:gd name="T17" fmla="*/ 2147483647 h 480"/>
                <a:gd name="T18" fmla="*/ 2147483647 w 564"/>
                <a:gd name="T19" fmla="*/ 2147483647 h 480"/>
                <a:gd name="T20" fmla="*/ 2147483647 w 564"/>
                <a:gd name="T21" fmla="*/ 2147483647 h 480"/>
                <a:gd name="T22" fmla="*/ 2147483647 w 564"/>
                <a:gd name="T23" fmla="*/ 2147483647 h 480"/>
                <a:gd name="T24" fmla="*/ 2147483647 w 564"/>
                <a:gd name="T25" fmla="*/ 2147483647 h 480"/>
                <a:gd name="T26" fmla="*/ 2147483647 w 564"/>
                <a:gd name="T27" fmla="*/ 2147483647 h 480"/>
                <a:gd name="T28" fmla="*/ 2147483647 w 564"/>
                <a:gd name="T29" fmla="*/ 2147483647 h 480"/>
                <a:gd name="T30" fmla="*/ 2147483647 w 564"/>
                <a:gd name="T31" fmla="*/ 2147483647 h 480"/>
                <a:gd name="T32" fmla="*/ 2147483647 w 564"/>
                <a:gd name="T33" fmla="*/ 2147483647 h 480"/>
                <a:gd name="T34" fmla="*/ 2147483647 w 564"/>
                <a:gd name="T35" fmla="*/ 2147483647 h 480"/>
                <a:gd name="T36" fmla="*/ 2147483647 w 564"/>
                <a:gd name="T37" fmla="*/ 2147483647 h 480"/>
                <a:gd name="T38" fmla="*/ 2147483647 w 564"/>
                <a:gd name="T39" fmla="*/ 2147483647 h 480"/>
                <a:gd name="T40" fmla="*/ 2147483647 w 564"/>
                <a:gd name="T41" fmla="*/ 2147483647 h 480"/>
                <a:gd name="T42" fmla="*/ 2147483647 w 564"/>
                <a:gd name="T43" fmla="*/ 2147483647 h 480"/>
                <a:gd name="T44" fmla="*/ 2147483647 w 564"/>
                <a:gd name="T45" fmla="*/ 2147483647 h 480"/>
                <a:gd name="T46" fmla="*/ 2147483647 w 564"/>
                <a:gd name="T47" fmla="*/ 2147483647 h 480"/>
                <a:gd name="T48" fmla="*/ 2147483647 w 564"/>
                <a:gd name="T49" fmla="*/ 2147483647 h 480"/>
                <a:gd name="T50" fmla="*/ 2147483647 w 564"/>
                <a:gd name="T51" fmla="*/ 2147483647 h 480"/>
                <a:gd name="T52" fmla="*/ 2147483647 w 564"/>
                <a:gd name="T53" fmla="*/ 2147483647 h 480"/>
                <a:gd name="T54" fmla="*/ 2147483647 w 564"/>
                <a:gd name="T55" fmla="*/ 2147483647 h 480"/>
                <a:gd name="T56" fmla="*/ 2147483647 w 564"/>
                <a:gd name="T57" fmla="*/ 2147483647 h 480"/>
                <a:gd name="T58" fmla="*/ 2147483647 w 564"/>
                <a:gd name="T59" fmla="*/ 2147483647 h 480"/>
                <a:gd name="T60" fmla="*/ 2147483647 w 564"/>
                <a:gd name="T61" fmla="*/ 2147483647 h 480"/>
                <a:gd name="T62" fmla="*/ 2147483647 w 564"/>
                <a:gd name="T63" fmla="*/ 2147483647 h 480"/>
                <a:gd name="T64" fmla="*/ 2147483647 w 564"/>
                <a:gd name="T65" fmla="*/ 2147483647 h 480"/>
                <a:gd name="T66" fmla="*/ 2147483647 w 564"/>
                <a:gd name="T67" fmla="*/ 2147483647 h 480"/>
                <a:gd name="T68" fmla="*/ 2147483647 w 564"/>
                <a:gd name="T69" fmla="*/ 2147483647 h 480"/>
                <a:gd name="T70" fmla="*/ 2147483647 w 564"/>
                <a:gd name="T71" fmla="*/ 2147483647 h 480"/>
                <a:gd name="T72" fmla="*/ 2147483647 w 564"/>
                <a:gd name="T73" fmla="*/ 2147483647 h 480"/>
                <a:gd name="T74" fmla="*/ 2147483647 w 564"/>
                <a:gd name="T75" fmla="*/ 2147483647 h 480"/>
                <a:gd name="T76" fmla="*/ 2147483647 w 564"/>
                <a:gd name="T77" fmla="*/ 0 h 480"/>
                <a:gd name="T78" fmla="*/ 2147483647 w 564"/>
                <a:gd name="T79" fmla="*/ 2147483647 h 480"/>
                <a:gd name="T80" fmla="*/ 2147483647 w 564"/>
                <a:gd name="T81" fmla="*/ 2147483647 h 480"/>
                <a:gd name="T82" fmla="*/ 2147483647 w 564"/>
                <a:gd name="T83" fmla="*/ 2147483647 h 480"/>
                <a:gd name="T84" fmla="*/ 2147483647 w 564"/>
                <a:gd name="T85" fmla="*/ 2147483647 h 480"/>
                <a:gd name="T86" fmla="*/ 2147483647 w 564"/>
                <a:gd name="T87" fmla="*/ 2147483647 h 480"/>
                <a:gd name="T88" fmla="*/ 2147483647 w 564"/>
                <a:gd name="T89" fmla="*/ 2147483647 h 480"/>
                <a:gd name="T90" fmla="*/ 2147483647 w 564"/>
                <a:gd name="T91" fmla="*/ 2147483647 h 480"/>
                <a:gd name="T92" fmla="*/ 2147483647 w 564"/>
                <a:gd name="T93" fmla="*/ 2147483647 h 480"/>
                <a:gd name="T94" fmla="*/ 2147483647 w 564"/>
                <a:gd name="T95" fmla="*/ 2147483647 h 480"/>
                <a:gd name="T96" fmla="*/ 2147483647 w 564"/>
                <a:gd name="T97" fmla="*/ 2147483647 h 480"/>
                <a:gd name="T98" fmla="*/ 2147483647 w 564"/>
                <a:gd name="T99" fmla="*/ 2147483647 h 480"/>
                <a:gd name="T100" fmla="*/ 2147483647 w 564"/>
                <a:gd name="T101" fmla="*/ 2147483647 h 480"/>
                <a:gd name="T102" fmla="*/ 2147483647 w 564"/>
                <a:gd name="T103" fmla="*/ 2147483647 h 480"/>
                <a:gd name="T104" fmla="*/ 2147483647 w 564"/>
                <a:gd name="T105" fmla="*/ 2147483647 h 480"/>
                <a:gd name="T106" fmla="*/ 2147483647 w 564"/>
                <a:gd name="T107" fmla="*/ 2147483647 h 480"/>
                <a:gd name="T108" fmla="*/ 2147483647 w 564"/>
                <a:gd name="T109" fmla="*/ 2147483647 h 480"/>
                <a:gd name="T110" fmla="*/ 2147483647 w 564"/>
                <a:gd name="T111" fmla="*/ 2147483647 h 480"/>
                <a:gd name="T112" fmla="*/ 2147483647 w 564"/>
                <a:gd name="T113" fmla="*/ 2147483647 h 480"/>
                <a:gd name="T114" fmla="*/ 2147483647 w 564"/>
                <a:gd name="T115" fmla="*/ 2147483647 h 480"/>
                <a:gd name="T116" fmla="*/ 2147483647 w 564"/>
                <a:gd name="T117" fmla="*/ 2147483647 h 4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4"/>
                <a:gd name="T178" fmla="*/ 0 h 480"/>
                <a:gd name="T179" fmla="*/ 564 w 564"/>
                <a:gd name="T180" fmla="*/ 480 h 4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4" h="480">
                  <a:moveTo>
                    <a:pt x="386" y="360"/>
                  </a:moveTo>
                  <a:lnTo>
                    <a:pt x="368" y="360"/>
                  </a:lnTo>
                  <a:lnTo>
                    <a:pt x="352" y="366"/>
                  </a:lnTo>
                  <a:lnTo>
                    <a:pt x="344" y="370"/>
                  </a:lnTo>
                  <a:lnTo>
                    <a:pt x="338" y="374"/>
                  </a:lnTo>
                  <a:lnTo>
                    <a:pt x="332" y="380"/>
                  </a:lnTo>
                  <a:lnTo>
                    <a:pt x="326" y="388"/>
                  </a:lnTo>
                  <a:lnTo>
                    <a:pt x="324" y="394"/>
                  </a:lnTo>
                  <a:lnTo>
                    <a:pt x="324" y="400"/>
                  </a:lnTo>
                  <a:lnTo>
                    <a:pt x="324" y="404"/>
                  </a:lnTo>
                  <a:lnTo>
                    <a:pt x="318" y="408"/>
                  </a:lnTo>
                  <a:lnTo>
                    <a:pt x="292" y="418"/>
                  </a:lnTo>
                  <a:lnTo>
                    <a:pt x="282" y="422"/>
                  </a:lnTo>
                  <a:lnTo>
                    <a:pt x="272" y="432"/>
                  </a:lnTo>
                  <a:lnTo>
                    <a:pt x="264" y="444"/>
                  </a:lnTo>
                  <a:lnTo>
                    <a:pt x="252" y="460"/>
                  </a:lnTo>
                  <a:lnTo>
                    <a:pt x="246" y="468"/>
                  </a:lnTo>
                  <a:lnTo>
                    <a:pt x="238" y="474"/>
                  </a:lnTo>
                  <a:lnTo>
                    <a:pt x="230" y="478"/>
                  </a:lnTo>
                  <a:lnTo>
                    <a:pt x="222" y="480"/>
                  </a:lnTo>
                  <a:lnTo>
                    <a:pt x="206" y="478"/>
                  </a:lnTo>
                  <a:lnTo>
                    <a:pt x="190" y="474"/>
                  </a:lnTo>
                  <a:lnTo>
                    <a:pt x="174" y="470"/>
                  </a:lnTo>
                  <a:lnTo>
                    <a:pt x="156" y="468"/>
                  </a:lnTo>
                  <a:lnTo>
                    <a:pt x="148" y="464"/>
                  </a:lnTo>
                  <a:lnTo>
                    <a:pt x="142" y="458"/>
                  </a:lnTo>
                  <a:lnTo>
                    <a:pt x="134" y="454"/>
                  </a:lnTo>
                  <a:lnTo>
                    <a:pt x="124" y="452"/>
                  </a:lnTo>
                  <a:lnTo>
                    <a:pt x="92" y="454"/>
                  </a:lnTo>
                  <a:lnTo>
                    <a:pt x="62" y="458"/>
                  </a:lnTo>
                  <a:lnTo>
                    <a:pt x="0" y="388"/>
                  </a:lnTo>
                  <a:lnTo>
                    <a:pt x="0" y="240"/>
                  </a:lnTo>
                  <a:lnTo>
                    <a:pt x="48" y="240"/>
                  </a:lnTo>
                  <a:lnTo>
                    <a:pt x="58" y="236"/>
                  </a:lnTo>
                  <a:lnTo>
                    <a:pt x="68" y="234"/>
                  </a:lnTo>
                  <a:lnTo>
                    <a:pt x="86" y="230"/>
                  </a:lnTo>
                  <a:lnTo>
                    <a:pt x="92" y="226"/>
                  </a:lnTo>
                  <a:lnTo>
                    <a:pt x="98" y="220"/>
                  </a:lnTo>
                  <a:lnTo>
                    <a:pt x="100" y="212"/>
                  </a:lnTo>
                  <a:lnTo>
                    <a:pt x="102" y="200"/>
                  </a:lnTo>
                  <a:lnTo>
                    <a:pt x="102" y="140"/>
                  </a:lnTo>
                  <a:lnTo>
                    <a:pt x="110" y="140"/>
                  </a:lnTo>
                  <a:lnTo>
                    <a:pt x="114" y="142"/>
                  </a:lnTo>
                  <a:lnTo>
                    <a:pt x="116" y="146"/>
                  </a:lnTo>
                  <a:lnTo>
                    <a:pt x="116" y="150"/>
                  </a:lnTo>
                  <a:lnTo>
                    <a:pt x="118" y="156"/>
                  </a:lnTo>
                  <a:lnTo>
                    <a:pt x="120" y="160"/>
                  </a:lnTo>
                  <a:lnTo>
                    <a:pt x="124" y="160"/>
                  </a:lnTo>
                  <a:lnTo>
                    <a:pt x="130" y="158"/>
                  </a:lnTo>
                  <a:lnTo>
                    <a:pt x="134" y="154"/>
                  </a:lnTo>
                  <a:lnTo>
                    <a:pt x="142" y="150"/>
                  </a:lnTo>
                  <a:lnTo>
                    <a:pt x="150" y="150"/>
                  </a:lnTo>
                  <a:lnTo>
                    <a:pt x="156" y="150"/>
                  </a:lnTo>
                  <a:lnTo>
                    <a:pt x="162" y="150"/>
                  </a:lnTo>
                  <a:lnTo>
                    <a:pt x="164" y="158"/>
                  </a:lnTo>
                  <a:lnTo>
                    <a:pt x="170" y="166"/>
                  </a:lnTo>
                  <a:lnTo>
                    <a:pt x="176" y="172"/>
                  </a:lnTo>
                  <a:lnTo>
                    <a:pt x="186" y="176"/>
                  </a:lnTo>
                  <a:lnTo>
                    <a:pt x="196" y="180"/>
                  </a:lnTo>
                  <a:lnTo>
                    <a:pt x="206" y="184"/>
                  </a:lnTo>
                  <a:lnTo>
                    <a:pt x="228" y="186"/>
                  </a:lnTo>
                  <a:lnTo>
                    <a:pt x="236" y="184"/>
                  </a:lnTo>
                  <a:lnTo>
                    <a:pt x="242" y="180"/>
                  </a:lnTo>
                  <a:lnTo>
                    <a:pt x="246" y="174"/>
                  </a:lnTo>
                  <a:lnTo>
                    <a:pt x="248" y="168"/>
                  </a:lnTo>
                  <a:lnTo>
                    <a:pt x="256" y="174"/>
                  </a:lnTo>
                  <a:lnTo>
                    <a:pt x="262" y="182"/>
                  </a:lnTo>
                  <a:lnTo>
                    <a:pt x="266" y="190"/>
                  </a:lnTo>
                  <a:lnTo>
                    <a:pt x="272" y="196"/>
                  </a:lnTo>
                  <a:lnTo>
                    <a:pt x="284" y="202"/>
                  </a:lnTo>
                  <a:lnTo>
                    <a:pt x="294" y="204"/>
                  </a:lnTo>
                  <a:lnTo>
                    <a:pt x="304" y="206"/>
                  </a:lnTo>
                  <a:lnTo>
                    <a:pt x="308" y="208"/>
                  </a:lnTo>
                  <a:lnTo>
                    <a:pt x="312" y="212"/>
                  </a:lnTo>
                  <a:lnTo>
                    <a:pt x="320" y="222"/>
                  </a:lnTo>
                  <a:lnTo>
                    <a:pt x="326" y="236"/>
                  </a:lnTo>
                  <a:lnTo>
                    <a:pt x="336" y="248"/>
                  </a:lnTo>
                  <a:lnTo>
                    <a:pt x="340" y="252"/>
                  </a:lnTo>
                  <a:lnTo>
                    <a:pt x="344" y="254"/>
                  </a:lnTo>
                  <a:lnTo>
                    <a:pt x="348" y="252"/>
                  </a:lnTo>
                  <a:lnTo>
                    <a:pt x="352" y="250"/>
                  </a:lnTo>
                  <a:lnTo>
                    <a:pt x="356" y="248"/>
                  </a:lnTo>
                  <a:lnTo>
                    <a:pt x="360" y="248"/>
                  </a:lnTo>
                  <a:lnTo>
                    <a:pt x="378" y="248"/>
                  </a:lnTo>
                  <a:lnTo>
                    <a:pt x="378" y="196"/>
                  </a:lnTo>
                  <a:lnTo>
                    <a:pt x="370" y="200"/>
                  </a:lnTo>
                  <a:lnTo>
                    <a:pt x="366" y="204"/>
                  </a:lnTo>
                  <a:lnTo>
                    <a:pt x="364" y="208"/>
                  </a:lnTo>
                  <a:lnTo>
                    <a:pt x="350" y="208"/>
                  </a:lnTo>
                  <a:lnTo>
                    <a:pt x="338" y="200"/>
                  </a:lnTo>
                  <a:lnTo>
                    <a:pt x="324" y="186"/>
                  </a:lnTo>
                  <a:lnTo>
                    <a:pt x="316" y="172"/>
                  </a:lnTo>
                  <a:lnTo>
                    <a:pt x="312" y="164"/>
                  </a:lnTo>
                  <a:lnTo>
                    <a:pt x="312" y="156"/>
                  </a:lnTo>
                  <a:lnTo>
                    <a:pt x="312" y="148"/>
                  </a:lnTo>
                  <a:lnTo>
                    <a:pt x="314" y="142"/>
                  </a:lnTo>
                  <a:lnTo>
                    <a:pt x="318" y="136"/>
                  </a:lnTo>
                  <a:lnTo>
                    <a:pt x="322" y="132"/>
                  </a:lnTo>
                  <a:lnTo>
                    <a:pt x="322" y="72"/>
                  </a:lnTo>
                  <a:lnTo>
                    <a:pt x="322" y="68"/>
                  </a:lnTo>
                  <a:lnTo>
                    <a:pt x="318" y="64"/>
                  </a:lnTo>
                  <a:lnTo>
                    <a:pt x="316" y="60"/>
                  </a:lnTo>
                  <a:lnTo>
                    <a:pt x="316" y="56"/>
                  </a:lnTo>
                  <a:lnTo>
                    <a:pt x="318" y="50"/>
                  </a:lnTo>
                  <a:lnTo>
                    <a:pt x="322" y="46"/>
                  </a:lnTo>
                  <a:lnTo>
                    <a:pt x="332" y="40"/>
                  </a:lnTo>
                  <a:lnTo>
                    <a:pt x="336" y="32"/>
                  </a:lnTo>
                  <a:lnTo>
                    <a:pt x="338" y="26"/>
                  </a:lnTo>
                  <a:lnTo>
                    <a:pt x="340" y="20"/>
                  </a:lnTo>
                  <a:lnTo>
                    <a:pt x="342" y="16"/>
                  </a:lnTo>
                  <a:lnTo>
                    <a:pt x="344" y="14"/>
                  </a:lnTo>
                  <a:lnTo>
                    <a:pt x="350" y="10"/>
                  </a:lnTo>
                  <a:lnTo>
                    <a:pt x="358" y="8"/>
                  </a:lnTo>
                  <a:lnTo>
                    <a:pt x="370" y="8"/>
                  </a:lnTo>
                  <a:lnTo>
                    <a:pt x="382" y="6"/>
                  </a:lnTo>
                  <a:lnTo>
                    <a:pt x="396" y="4"/>
                  </a:lnTo>
                  <a:lnTo>
                    <a:pt x="428" y="0"/>
                  </a:lnTo>
                  <a:lnTo>
                    <a:pt x="446" y="20"/>
                  </a:lnTo>
                  <a:lnTo>
                    <a:pt x="452" y="24"/>
                  </a:lnTo>
                  <a:lnTo>
                    <a:pt x="454" y="24"/>
                  </a:lnTo>
                  <a:lnTo>
                    <a:pt x="456" y="24"/>
                  </a:lnTo>
                  <a:lnTo>
                    <a:pt x="462" y="22"/>
                  </a:lnTo>
                  <a:lnTo>
                    <a:pt x="466" y="22"/>
                  </a:lnTo>
                  <a:lnTo>
                    <a:pt x="472" y="28"/>
                  </a:lnTo>
                  <a:lnTo>
                    <a:pt x="478" y="34"/>
                  </a:lnTo>
                  <a:lnTo>
                    <a:pt x="496" y="40"/>
                  </a:lnTo>
                  <a:lnTo>
                    <a:pt x="512" y="46"/>
                  </a:lnTo>
                  <a:lnTo>
                    <a:pt x="532" y="56"/>
                  </a:lnTo>
                  <a:lnTo>
                    <a:pt x="550" y="64"/>
                  </a:lnTo>
                  <a:lnTo>
                    <a:pt x="550" y="70"/>
                  </a:lnTo>
                  <a:lnTo>
                    <a:pt x="550" y="76"/>
                  </a:lnTo>
                  <a:lnTo>
                    <a:pt x="554" y="88"/>
                  </a:lnTo>
                  <a:lnTo>
                    <a:pt x="560" y="100"/>
                  </a:lnTo>
                  <a:lnTo>
                    <a:pt x="562" y="106"/>
                  </a:lnTo>
                  <a:lnTo>
                    <a:pt x="564" y="110"/>
                  </a:lnTo>
                  <a:lnTo>
                    <a:pt x="560" y="120"/>
                  </a:lnTo>
                  <a:lnTo>
                    <a:pt x="556" y="126"/>
                  </a:lnTo>
                  <a:lnTo>
                    <a:pt x="552" y="134"/>
                  </a:lnTo>
                  <a:lnTo>
                    <a:pt x="550" y="142"/>
                  </a:lnTo>
                  <a:lnTo>
                    <a:pt x="548" y="150"/>
                  </a:lnTo>
                  <a:lnTo>
                    <a:pt x="546" y="160"/>
                  </a:lnTo>
                  <a:lnTo>
                    <a:pt x="548" y="168"/>
                  </a:lnTo>
                  <a:lnTo>
                    <a:pt x="550" y="174"/>
                  </a:lnTo>
                  <a:lnTo>
                    <a:pt x="552" y="180"/>
                  </a:lnTo>
                  <a:lnTo>
                    <a:pt x="552" y="188"/>
                  </a:lnTo>
                  <a:lnTo>
                    <a:pt x="552" y="192"/>
                  </a:lnTo>
                  <a:lnTo>
                    <a:pt x="550" y="196"/>
                  </a:lnTo>
                  <a:lnTo>
                    <a:pt x="544" y="202"/>
                  </a:lnTo>
                  <a:lnTo>
                    <a:pt x="542" y="208"/>
                  </a:lnTo>
                  <a:lnTo>
                    <a:pt x="540" y="214"/>
                  </a:lnTo>
                  <a:lnTo>
                    <a:pt x="540" y="220"/>
                  </a:lnTo>
                  <a:lnTo>
                    <a:pt x="538" y="226"/>
                  </a:lnTo>
                  <a:lnTo>
                    <a:pt x="534" y="234"/>
                  </a:lnTo>
                  <a:lnTo>
                    <a:pt x="528" y="246"/>
                  </a:lnTo>
                  <a:lnTo>
                    <a:pt x="524" y="250"/>
                  </a:lnTo>
                  <a:lnTo>
                    <a:pt x="520" y="252"/>
                  </a:lnTo>
                  <a:lnTo>
                    <a:pt x="516" y="256"/>
                  </a:lnTo>
                  <a:lnTo>
                    <a:pt x="516" y="260"/>
                  </a:lnTo>
                  <a:lnTo>
                    <a:pt x="516" y="266"/>
                  </a:lnTo>
                  <a:lnTo>
                    <a:pt x="518" y="270"/>
                  </a:lnTo>
                  <a:lnTo>
                    <a:pt x="522" y="272"/>
                  </a:lnTo>
                  <a:lnTo>
                    <a:pt x="526" y="272"/>
                  </a:lnTo>
                  <a:lnTo>
                    <a:pt x="534" y="274"/>
                  </a:lnTo>
                  <a:lnTo>
                    <a:pt x="538" y="276"/>
                  </a:lnTo>
                  <a:lnTo>
                    <a:pt x="542" y="278"/>
                  </a:lnTo>
                  <a:lnTo>
                    <a:pt x="504" y="292"/>
                  </a:lnTo>
                  <a:lnTo>
                    <a:pt x="466" y="304"/>
                  </a:lnTo>
                  <a:lnTo>
                    <a:pt x="440" y="310"/>
                  </a:lnTo>
                  <a:lnTo>
                    <a:pt x="416" y="320"/>
                  </a:lnTo>
                  <a:lnTo>
                    <a:pt x="404" y="324"/>
                  </a:lnTo>
                  <a:lnTo>
                    <a:pt x="396" y="328"/>
                  </a:lnTo>
                  <a:lnTo>
                    <a:pt x="390" y="330"/>
                  </a:lnTo>
                  <a:lnTo>
                    <a:pt x="390" y="336"/>
                  </a:lnTo>
                  <a:lnTo>
                    <a:pt x="392" y="342"/>
                  </a:lnTo>
                  <a:lnTo>
                    <a:pt x="394" y="350"/>
                  </a:lnTo>
                  <a:lnTo>
                    <a:pt x="396" y="360"/>
                  </a:lnTo>
                  <a:lnTo>
                    <a:pt x="386" y="360"/>
                  </a:lnTo>
                  <a:close/>
                </a:path>
              </a:pathLst>
            </a:custGeom>
            <a:solidFill>
              <a:srgbClr val="1E428A"/>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30" name="Freeform 169"/>
            <p:cNvSpPr>
              <a:spLocks/>
            </p:cNvSpPr>
            <p:nvPr/>
          </p:nvSpPr>
          <p:spPr bwMode="auto">
            <a:xfrm>
              <a:off x="5505450" y="4451350"/>
              <a:ext cx="938212" cy="927100"/>
            </a:xfrm>
            <a:custGeom>
              <a:avLst/>
              <a:gdLst>
                <a:gd name="T0" fmla="*/ 2147483647 w 591"/>
                <a:gd name="T1" fmla="*/ 2147483647 h 584"/>
                <a:gd name="T2" fmla="*/ 2147483647 w 591"/>
                <a:gd name="T3" fmla="*/ 0 h 584"/>
                <a:gd name="T4" fmla="*/ 2147483647 w 591"/>
                <a:gd name="T5" fmla="*/ 0 h 584"/>
                <a:gd name="T6" fmla="*/ 2147483647 w 591"/>
                <a:gd name="T7" fmla="*/ 2147483647 h 584"/>
                <a:gd name="T8" fmla="*/ 2147483647 w 591"/>
                <a:gd name="T9" fmla="*/ 2147483647 h 584"/>
                <a:gd name="T10" fmla="*/ 2147483647 w 591"/>
                <a:gd name="T11" fmla="*/ 2147483647 h 584"/>
                <a:gd name="T12" fmla="*/ 2147483647 w 591"/>
                <a:gd name="T13" fmla="*/ 2147483647 h 584"/>
                <a:gd name="T14" fmla="*/ 2147483647 w 591"/>
                <a:gd name="T15" fmla="*/ 2147483647 h 584"/>
                <a:gd name="T16" fmla="*/ 2147483647 w 591"/>
                <a:gd name="T17" fmla="*/ 2147483647 h 584"/>
                <a:gd name="T18" fmla="*/ 2147483647 w 591"/>
                <a:gd name="T19" fmla="*/ 2147483647 h 584"/>
                <a:gd name="T20" fmla="*/ 2147483647 w 591"/>
                <a:gd name="T21" fmla="*/ 2147483647 h 584"/>
                <a:gd name="T22" fmla="*/ 2147483647 w 591"/>
                <a:gd name="T23" fmla="*/ 2147483647 h 584"/>
                <a:gd name="T24" fmla="*/ 2147483647 w 591"/>
                <a:gd name="T25" fmla="*/ 2147483647 h 584"/>
                <a:gd name="T26" fmla="*/ 2147483647 w 591"/>
                <a:gd name="T27" fmla="*/ 2147483647 h 584"/>
                <a:gd name="T28" fmla="*/ 2147483647 w 591"/>
                <a:gd name="T29" fmla="*/ 2147483647 h 584"/>
                <a:gd name="T30" fmla="*/ 2147483647 w 591"/>
                <a:gd name="T31" fmla="*/ 2147483647 h 584"/>
                <a:gd name="T32" fmla="*/ 2147483647 w 591"/>
                <a:gd name="T33" fmla="*/ 2147483647 h 584"/>
                <a:gd name="T34" fmla="*/ 2147483647 w 591"/>
                <a:gd name="T35" fmla="*/ 2147483647 h 584"/>
                <a:gd name="T36" fmla="*/ 2147483647 w 591"/>
                <a:gd name="T37" fmla="*/ 2147483647 h 584"/>
                <a:gd name="T38" fmla="*/ 2147483647 w 591"/>
                <a:gd name="T39" fmla="*/ 2147483647 h 584"/>
                <a:gd name="T40" fmla="*/ 2147483647 w 591"/>
                <a:gd name="T41" fmla="*/ 2147483647 h 584"/>
                <a:gd name="T42" fmla="*/ 2147483647 w 591"/>
                <a:gd name="T43" fmla="*/ 2147483647 h 584"/>
                <a:gd name="T44" fmla="*/ 2147483647 w 591"/>
                <a:gd name="T45" fmla="*/ 2147483647 h 584"/>
                <a:gd name="T46" fmla="*/ 2147483647 w 591"/>
                <a:gd name="T47" fmla="*/ 2147483647 h 584"/>
                <a:gd name="T48" fmla="*/ 2147483647 w 591"/>
                <a:gd name="T49" fmla="*/ 2147483647 h 584"/>
                <a:gd name="T50" fmla="*/ 2147483647 w 591"/>
                <a:gd name="T51" fmla="*/ 2147483647 h 584"/>
                <a:gd name="T52" fmla="*/ 2147483647 w 591"/>
                <a:gd name="T53" fmla="*/ 2147483647 h 584"/>
                <a:gd name="T54" fmla="*/ 2147483647 w 591"/>
                <a:gd name="T55" fmla="*/ 2147483647 h 584"/>
                <a:gd name="T56" fmla="*/ 2147483647 w 591"/>
                <a:gd name="T57" fmla="*/ 2147483647 h 584"/>
                <a:gd name="T58" fmla="*/ 2147483647 w 591"/>
                <a:gd name="T59" fmla="*/ 2147483647 h 584"/>
                <a:gd name="T60" fmla="*/ 2147483647 w 591"/>
                <a:gd name="T61" fmla="*/ 2147483647 h 584"/>
                <a:gd name="T62" fmla="*/ 2147483647 w 591"/>
                <a:gd name="T63" fmla="*/ 2147483647 h 584"/>
                <a:gd name="T64" fmla="*/ 2147483647 w 591"/>
                <a:gd name="T65" fmla="*/ 2147483647 h 584"/>
                <a:gd name="T66" fmla="*/ 2147483647 w 591"/>
                <a:gd name="T67" fmla="*/ 2147483647 h 584"/>
                <a:gd name="T68" fmla="*/ 2147483647 w 591"/>
                <a:gd name="T69" fmla="*/ 2147483647 h 584"/>
                <a:gd name="T70" fmla="*/ 2147483647 w 591"/>
                <a:gd name="T71" fmla="*/ 2147483647 h 584"/>
                <a:gd name="T72" fmla="*/ 2147483647 w 591"/>
                <a:gd name="T73" fmla="*/ 2147483647 h 584"/>
                <a:gd name="T74" fmla="*/ 2147483647 w 591"/>
                <a:gd name="T75" fmla="*/ 2147483647 h 584"/>
                <a:gd name="T76" fmla="*/ 2147483647 w 591"/>
                <a:gd name="T77" fmla="*/ 2147483647 h 584"/>
                <a:gd name="T78" fmla="*/ 2147483647 w 591"/>
                <a:gd name="T79" fmla="*/ 2147483647 h 584"/>
                <a:gd name="T80" fmla="*/ 2147483647 w 591"/>
                <a:gd name="T81" fmla="*/ 2147483647 h 584"/>
                <a:gd name="T82" fmla="*/ 2147483647 w 591"/>
                <a:gd name="T83" fmla="*/ 2147483647 h 584"/>
                <a:gd name="T84" fmla="*/ 2147483647 w 591"/>
                <a:gd name="T85" fmla="*/ 2147483647 h 584"/>
                <a:gd name="T86" fmla="*/ 2147483647 w 591"/>
                <a:gd name="T87" fmla="*/ 2147483647 h 584"/>
                <a:gd name="T88" fmla="*/ 2147483647 w 591"/>
                <a:gd name="T89" fmla="*/ 2147483647 h 584"/>
                <a:gd name="T90" fmla="*/ 2147483647 w 591"/>
                <a:gd name="T91" fmla="*/ 2147483647 h 5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1"/>
                <a:gd name="T139" fmla="*/ 0 h 584"/>
                <a:gd name="T140" fmla="*/ 591 w 591"/>
                <a:gd name="T141" fmla="*/ 584 h 5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1" h="584">
                  <a:moveTo>
                    <a:pt x="24" y="18"/>
                  </a:moveTo>
                  <a:lnTo>
                    <a:pt x="26" y="14"/>
                  </a:lnTo>
                  <a:lnTo>
                    <a:pt x="30" y="10"/>
                  </a:lnTo>
                  <a:lnTo>
                    <a:pt x="40" y="4"/>
                  </a:lnTo>
                  <a:lnTo>
                    <a:pt x="54" y="0"/>
                  </a:lnTo>
                  <a:lnTo>
                    <a:pt x="66" y="0"/>
                  </a:lnTo>
                  <a:lnTo>
                    <a:pt x="194" y="0"/>
                  </a:lnTo>
                  <a:lnTo>
                    <a:pt x="204" y="0"/>
                  </a:lnTo>
                  <a:lnTo>
                    <a:pt x="215" y="0"/>
                  </a:lnTo>
                  <a:lnTo>
                    <a:pt x="223" y="0"/>
                  </a:lnTo>
                  <a:lnTo>
                    <a:pt x="227" y="2"/>
                  </a:lnTo>
                  <a:lnTo>
                    <a:pt x="231" y="6"/>
                  </a:lnTo>
                  <a:lnTo>
                    <a:pt x="237" y="12"/>
                  </a:lnTo>
                  <a:lnTo>
                    <a:pt x="237" y="18"/>
                  </a:lnTo>
                  <a:lnTo>
                    <a:pt x="237" y="34"/>
                  </a:lnTo>
                  <a:lnTo>
                    <a:pt x="241" y="44"/>
                  </a:lnTo>
                  <a:lnTo>
                    <a:pt x="245" y="56"/>
                  </a:lnTo>
                  <a:lnTo>
                    <a:pt x="251" y="70"/>
                  </a:lnTo>
                  <a:lnTo>
                    <a:pt x="259" y="82"/>
                  </a:lnTo>
                  <a:lnTo>
                    <a:pt x="267" y="92"/>
                  </a:lnTo>
                  <a:lnTo>
                    <a:pt x="277" y="100"/>
                  </a:lnTo>
                  <a:lnTo>
                    <a:pt x="289" y="106"/>
                  </a:lnTo>
                  <a:lnTo>
                    <a:pt x="301" y="108"/>
                  </a:lnTo>
                  <a:lnTo>
                    <a:pt x="311" y="108"/>
                  </a:lnTo>
                  <a:lnTo>
                    <a:pt x="321" y="106"/>
                  </a:lnTo>
                  <a:lnTo>
                    <a:pt x="329" y="104"/>
                  </a:lnTo>
                  <a:lnTo>
                    <a:pt x="341" y="102"/>
                  </a:lnTo>
                  <a:lnTo>
                    <a:pt x="353" y="102"/>
                  </a:lnTo>
                  <a:lnTo>
                    <a:pt x="363" y="98"/>
                  </a:lnTo>
                  <a:lnTo>
                    <a:pt x="369" y="92"/>
                  </a:lnTo>
                  <a:lnTo>
                    <a:pt x="375" y="82"/>
                  </a:lnTo>
                  <a:lnTo>
                    <a:pt x="375" y="78"/>
                  </a:lnTo>
                  <a:lnTo>
                    <a:pt x="375" y="72"/>
                  </a:lnTo>
                  <a:lnTo>
                    <a:pt x="375" y="64"/>
                  </a:lnTo>
                  <a:lnTo>
                    <a:pt x="375" y="60"/>
                  </a:lnTo>
                  <a:lnTo>
                    <a:pt x="377" y="56"/>
                  </a:lnTo>
                  <a:lnTo>
                    <a:pt x="383" y="54"/>
                  </a:lnTo>
                  <a:lnTo>
                    <a:pt x="389" y="54"/>
                  </a:lnTo>
                  <a:lnTo>
                    <a:pt x="407" y="56"/>
                  </a:lnTo>
                  <a:lnTo>
                    <a:pt x="423" y="58"/>
                  </a:lnTo>
                  <a:lnTo>
                    <a:pt x="423" y="68"/>
                  </a:lnTo>
                  <a:lnTo>
                    <a:pt x="487" y="68"/>
                  </a:lnTo>
                  <a:lnTo>
                    <a:pt x="487" y="176"/>
                  </a:lnTo>
                  <a:lnTo>
                    <a:pt x="489" y="184"/>
                  </a:lnTo>
                  <a:lnTo>
                    <a:pt x="493" y="190"/>
                  </a:lnTo>
                  <a:lnTo>
                    <a:pt x="499" y="196"/>
                  </a:lnTo>
                  <a:lnTo>
                    <a:pt x="505" y="198"/>
                  </a:lnTo>
                  <a:lnTo>
                    <a:pt x="505" y="206"/>
                  </a:lnTo>
                  <a:lnTo>
                    <a:pt x="509" y="212"/>
                  </a:lnTo>
                  <a:lnTo>
                    <a:pt x="511" y="218"/>
                  </a:lnTo>
                  <a:lnTo>
                    <a:pt x="513" y="224"/>
                  </a:lnTo>
                  <a:lnTo>
                    <a:pt x="511" y="234"/>
                  </a:lnTo>
                  <a:lnTo>
                    <a:pt x="509" y="240"/>
                  </a:lnTo>
                  <a:lnTo>
                    <a:pt x="505" y="246"/>
                  </a:lnTo>
                  <a:lnTo>
                    <a:pt x="505" y="256"/>
                  </a:lnTo>
                  <a:lnTo>
                    <a:pt x="505" y="258"/>
                  </a:lnTo>
                  <a:lnTo>
                    <a:pt x="507" y="260"/>
                  </a:lnTo>
                  <a:lnTo>
                    <a:pt x="511" y="260"/>
                  </a:lnTo>
                  <a:lnTo>
                    <a:pt x="521" y="258"/>
                  </a:lnTo>
                  <a:lnTo>
                    <a:pt x="535" y="256"/>
                  </a:lnTo>
                  <a:lnTo>
                    <a:pt x="549" y="252"/>
                  </a:lnTo>
                  <a:lnTo>
                    <a:pt x="559" y="250"/>
                  </a:lnTo>
                  <a:lnTo>
                    <a:pt x="577" y="252"/>
                  </a:lnTo>
                  <a:lnTo>
                    <a:pt x="583" y="252"/>
                  </a:lnTo>
                  <a:lnTo>
                    <a:pt x="591" y="250"/>
                  </a:lnTo>
                  <a:lnTo>
                    <a:pt x="591" y="310"/>
                  </a:lnTo>
                  <a:lnTo>
                    <a:pt x="589" y="322"/>
                  </a:lnTo>
                  <a:lnTo>
                    <a:pt x="587" y="330"/>
                  </a:lnTo>
                  <a:lnTo>
                    <a:pt x="581" y="336"/>
                  </a:lnTo>
                  <a:lnTo>
                    <a:pt x="575" y="340"/>
                  </a:lnTo>
                  <a:lnTo>
                    <a:pt x="557" y="344"/>
                  </a:lnTo>
                  <a:lnTo>
                    <a:pt x="547" y="346"/>
                  </a:lnTo>
                  <a:lnTo>
                    <a:pt x="537" y="350"/>
                  </a:lnTo>
                  <a:lnTo>
                    <a:pt x="489" y="350"/>
                  </a:lnTo>
                  <a:lnTo>
                    <a:pt x="489" y="498"/>
                  </a:lnTo>
                  <a:lnTo>
                    <a:pt x="551" y="568"/>
                  </a:lnTo>
                  <a:lnTo>
                    <a:pt x="497" y="578"/>
                  </a:lnTo>
                  <a:lnTo>
                    <a:pt x="469" y="582"/>
                  </a:lnTo>
                  <a:lnTo>
                    <a:pt x="439" y="584"/>
                  </a:lnTo>
                  <a:lnTo>
                    <a:pt x="411" y="582"/>
                  </a:lnTo>
                  <a:lnTo>
                    <a:pt x="381" y="580"/>
                  </a:lnTo>
                  <a:lnTo>
                    <a:pt x="353" y="576"/>
                  </a:lnTo>
                  <a:lnTo>
                    <a:pt x="329" y="570"/>
                  </a:lnTo>
                  <a:lnTo>
                    <a:pt x="325" y="568"/>
                  </a:lnTo>
                  <a:lnTo>
                    <a:pt x="321" y="564"/>
                  </a:lnTo>
                  <a:lnTo>
                    <a:pt x="317" y="560"/>
                  </a:lnTo>
                  <a:lnTo>
                    <a:pt x="313" y="558"/>
                  </a:lnTo>
                  <a:lnTo>
                    <a:pt x="106" y="558"/>
                  </a:lnTo>
                  <a:lnTo>
                    <a:pt x="98" y="550"/>
                  </a:lnTo>
                  <a:lnTo>
                    <a:pt x="92" y="546"/>
                  </a:lnTo>
                  <a:lnTo>
                    <a:pt x="82" y="542"/>
                  </a:lnTo>
                  <a:lnTo>
                    <a:pt x="70" y="540"/>
                  </a:lnTo>
                  <a:lnTo>
                    <a:pt x="58" y="542"/>
                  </a:lnTo>
                  <a:lnTo>
                    <a:pt x="50" y="544"/>
                  </a:lnTo>
                  <a:lnTo>
                    <a:pt x="42" y="546"/>
                  </a:lnTo>
                  <a:lnTo>
                    <a:pt x="34" y="548"/>
                  </a:lnTo>
                  <a:lnTo>
                    <a:pt x="18" y="546"/>
                  </a:lnTo>
                  <a:lnTo>
                    <a:pt x="0" y="548"/>
                  </a:lnTo>
                  <a:lnTo>
                    <a:pt x="2" y="532"/>
                  </a:lnTo>
                  <a:lnTo>
                    <a:pt x="2" y="516"/>
                  </a:lnTo>
                  <a:lnTo>
                    <a:pt x="2" y="490"/>
                  </a:lnTo>
                  <a:lnTo>
                    <a:pt x="4" y="482"/>
                  </a:lnTo>
                  <a:lnTo>
                    <a:pt x="8" y="470"/>
                  </a:lnTo>
                  <a:lnTo>
                    <a:pt x="18" y="448"/>
                  </a:lnTo>
                  <a:lnTo>
                    <a:pt x="20" y="434"/>
                  </a:lnTo>
                  <a:lnTo>
                    <a:pt x="24" y="422"/>
                  </a:lnTo>
                  <a:lnTo>
                    <a:pt x="26" y="398"/>
                  </a:lnTo>
                  <a:lnTo>
                    <a:pt x="30" y="386"/>
                  </a:lnTo>
                  <a:lnTo>
                    <a:pt x="34" y="374"/>
                  </a:lnTo>
                  <a:lnTo>
                    <a:pt x="38" y="362"/>
                  </a:lnTo>
                  <a:lnTo>
                    <a:pt x="46" y="350"/>
                  </a:lnTo>
                  <a:lnTo>
                    <a:pt x="62" y="332"/>
                  </a:lnTo>
                  <a:lnTo>
                    <a:pt x="80" y="312"/>
                  </a:lnTo>
                  <a:lnTo>
                    <a:pt x="88" y="300"/>
                  </a:lnTo>
                  <a:lnTo>
                    <a:pt x="94" y="288"/>
                  </a:lnTo>
                  <a:lnTo>
                    <a:pt x="98" y="274"/>
                  </a:lnTo>
                  <a:lnTo>
                    <a:pt x="100" y="256"/>
                  </a:lnTo>
                  <a:lnTo>
                    <a:pt x="98" y="242"/>
                  </a:lnTo>
                  <a:lnTo>
                    <a:pt x="94" y="230"/>
                  </a:lnTo>
                  <a:lnTo>
                    <a:pt x="88" y="218"/>
                  </a:lnTo>
                  <a:lnTo>
                    <a:pt x="82" y="208"/>
                  </a:lnTo>
                  <a:lnTo>
                    <a:pt x="76" y="198"/>
                  </a:lnTo>
                  <a:lnTo>
                    <a:pt x="70" y="186"/>
                  </a:lnTo>
                  <a:lnTo>
                    <a:pt x="66" y="174"/>
                  </a:lnTo>
                  <a:lnTo>
                    <a:pt x="64" y="162"/>
                  </a:lnTo>
                  <a:lnTo>
                    <a:pt x="64" y="158"/>
                  </a:lnTo>
                  <a:lnTo>
                    <a:pt x="66" y="152"/>
                  </a:lnTo>
                  <a:lnTo>
                    <a:pt x="72" y="144"/>
                  </a:lnTo>
                  <a:lnTo>
                    <a:pt x="78" y="136"/>
                  </a:lnTo>
                  <a:lnTo>
                    <a:pt x="78" y="132"/>
                  </a:lnTo>
                  <a:lnTo>
                    <a:pt x="78" y="126"/>
                  </a:lnTo>
                  <a:lnTo>
                    <a:pt x="76" y="114"/>
                  </a:lnTo>
                  <a:lnTo>
                    <a:pt x="72" y="104"/>
                  </a:lnTo>
                  <a:lnTo>
                    <a:pt x="60" y="80"/>
                  </a:lnTo>
                  <a:lnTo>
                    <a:pt x="48" y="56"/>
                  </a:lnTo>
                  <a:lnTo>
                    <a:pt x="36" y="28"/>
                  </a:lnTo>
                  <a:lnTo>
                    <a:pt x="26" y="20"/>
                  </a:lnTo>
                  <a:lnTo>
                    <a:pt x="24" y="18"/>
                  </a:lnTo>
                  <a:close/>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31" name="Freeform 170"/>
            <p:cNvSpPr>
              <a:spLocks/>
            </p:cNvSpPr>
            <p:nvPr/>
          </p:nvSpPr>
          <p:spPr bwMode="auto">
            <a:xfrm>
              <a:off x="6834187" y="4175125"/>
              <a:ext cx="142875" cy="161925"/>
            </a:xfrm>
            <a:custGeom>
              <a:avLst/>
              <a:gdLst>
                <a:gd name="T0" fmla="*/ 2147483647 w 90"/>
                <a:gd name="T1" fmla="*/ 2147483647 h 102"/>
                <a:gd name="T2" fmla="*/ 2147483647 w 90"/>
                <a:gd name="T3" fmla="*/ 2147483647 h 102"/>
                <a:gd name="T4" fmla="*/ 2147483647 w 90"/>
                <a:gd name="T5" fmla="*/ 2147483647 h 102"/>
                <a:gd name="T6" fmla="*/ 2147483647 w 90"/>
                <a:gd name="T7" fmla="*/ 2147483647 h 102"/>
                <a:gd name="T8" fmla="*/ 2147483647 w 90"/>
                <a:gd name="T9" fmla="*/ 2147483647 h 102"/>
                <a:gd name="T10" fmla="*/ 2147483647 w 90"/>
                <a:gd name="T11" fmla="*/ 2147483647 h 102"/>
                <a:gd name="T12" fmla="*/ 2147483647 w 90"/>
                <a:gd name="T13" fmla="*/ 2147483647 h 102"/>
                <a:gd name="T14" fmla="*/ 2147483647 w 90"/>
                <a:gd name="T15" fmla="*/ 2147483647 h 102"/>
                <a:gd name="T16" fmla="*/ 0 w 90"/>
                <a:gd name="T17" fmla="*/ 2147483647 h 102"/>
                <a:gd name="T18" fmla="*/ 0 w 90"/>
                <a:gd name="T19" fmla="*/ 2147483647 h 102"/>
                <a:gd name="T20" fmla="*/ 0 w 90"/>
                <a:gd name="T21" fmla="*/ 2147483647 h 102"/>
                <a:gd name="T22" fmla="*/ 2147483647 w 90"/>
                <a:gd name="T23" fmla="*/ 2147483647 h 102"/>
                <a:gd name="T24" fmla="*/ 2147483647 w 90"/>
                <a:gd name="T25" fmla="*/ 2147483647 h 102"/>
                <a:gd name="T26" fmla="*/ 2147483647 w 90"/>
                <a:gd name="T27" fmla="*/ 2147483647 h 102"/>
                <a:gd name="T28" fmla="*/ 2147483647 w 90"/>
                <a:gd name="T29" fmla="*/ 2147483647 h 102"/>
                <a:gd name="T30" fmla="*/ 2147483647 w 90"/>
                <a:gd name="T31" fmla="*/ 2147483647 h 102"/>
                <a:gd name="T32" fmla="*/ 2147483647 w 90"/>
                <a:gd name="T33" fmla="*/ 2147483647 h 102"/>
                <a:gd name="T34" fmla="*/ 2147483647 w 90"/>
                <a:gd name="T35" fmla="*/ 2147483647 h 102"/>
                <a:gd name="T36" fmla="*/ 2147483647 w 90"/>
                <a:gd name="T37" fmla="*/ 2147483647 h 102"/>
                <a:gd name="T38" fmla="*/ 2147483647 w 90"/>
                <a:gd name="T39" fmla="*/ 2147483647 h 102"/>
                <a:gd name="T40" fmla="*/ 2147483647 w 90"/>
                <a:gd name="T41" fmla="*/ 2147483647 h 102"/>
                <a:gd name="T42" fmla="*/ 2147483647 w 90"/>
                <a:gd name="T43" fmla="*/ 2147483647 h 102"/>
                <a:gd name="T44" fmla="*/ 2147483647 w 90"/>
                <a:gd name="T45" fmla="*/ 0 h 102"/>
                <a:gd name="T46" fmla="*/ 2147483647 w 90"/>
                <a:gd name="T47" fmla="*/ 0 h 102"/>
                <a:gd name="T48" fmla="*/ 2147483647 w 90"/>
                <a:gd name="T49" fmla="*/ 0 h 102"/>
                <a:gd name="T50" fmla="*/ 2147483647 w 90"/>
                <a:gd name="T51" fmla="*/ 2147483647 h 102"/>
                <a:gd name="T52" fmla="*/ 2147483647 w 90"/>
                <a:gd name="T53" fmla="*/ 2147483647 h 102"/>
                <a:gd name="T54" fmla="*/ 2147483647 w 90"/>
                <a:gd name="T55" fmla="*/ 2147483647 h 102"/>
                <a:gd name="T56" fmla="*/ 2147483647 w 90"/>
                <a:gd name="T57" fmla="*/ 2147483647 h 102"/>
                <a:gd name="T58" fmla="*/ 2147483647 w 90"/>
                <a:gd name="T59" fmla="*/ 2147483647 h 102"/>
                <a:gd name="T60" fmla="*/ 2147483647 w 90"/>
                <a:gd name="T61" fmla="*/ 2147483647 h 102"/>
                <a:gd name="T62" fmla="*/ 2147483647 w 90"/>
                <a:gd name="T63" fmla="*/ 2147483647 h 102"/>
                <a:gd name="T64" fmla="*/ 2147483647 w 90"/>
                <a:gd name="T65" fmla="*/ 2147483647 h 102"/>
                <a:gd name="T66" fmla="*/ 2147483647 w 90"/>
                <a:gd name="T67" fmla="*/ 2147483647 h 102"/>
                <a:gd name="T68" fmla="*/ 2147483647 w 90"/>
                <a:gd name="T69" fmla="*/ 2147483647 h 102"/>
                <a:gd name="T70" fmla="*/ 2147483647 w 90"/>
                <a:gd name="T71" fmla="*/ 2147483647 h 102"/>
                <a:gd name="T72" fmla="*/ 2147483647 w 90"/>
                <a:gd name="T73" fmla="*/ 2147483647 h 102"/>
                <a:gd name="T74" fmla="*/ 2147483647 w 90"/>
                <a:gd name="T75" fmla="*/ 2147483647 h 102"/>
                <a:gd name="T76" fmla="*/ 2147483647 w 90"/>
                <a:gd name="T77" fmla="*/ 2147483647 h 102"/>
                <a:gd name="T78" fmla="*/ 2147483647 w 90"/>
                <a:gd name="T79" fmla="*/ 2147483647 h 102"/>
                <a:gd name="T80" fmla="*/ 2147483647 w 90"/>
                <a:gd name="T81" fmla="*/ 2147483647 h 102"/>
                <a:gd name="T82" fmla="*/ 2147483647 w 90"/>
                <a:gd name="T83" fmla="*/ 2147483647 h 102"/>
                <a:gd name="T84" fmla="*/ 2147483647 w 90"/>
                <a:gd name="T85" fmla="*/ 2147483647 h 102"/>
                <a:gd name="T86" fmla="*/ 2147483647 w 90"/>
                <a:gd name="T87" fmla="*/ 2147483647 h 102"/>
                <a:gd name="T88" fmla="*/ 2147483647 w 90"/>
                <a:gd name="T89" fmla="*/ 2147483647 h 102"/>
                <a:gd name="T90" fmla="*/ 2147483647 w 90"/>
                <a:gd name="T91" fmla="*/ 2147483647 h 102"/>
                <a:gd name="T92" fmla="*/ 2147483647 w 90"/>
                <a:gd name="T93" fmla="*/ 2147483647 h 102"/>
                <a:gd name="T94" fmla="*/ 2147483647 w 90"/>
                <a:gd name="T95" fmla="*/ 2147483647 h 102"/>
                <a:gd name="T96" fmla="*/ 2147483647 w 90"/>
                <a:gd name="T97" fmla="*/ 2147483647 h 102"/>
                <a:gd name="T98" fmla="*/ 2147483647 w 90"/>
                <a:gd name="T99" fmla="*/ 2147483647 h 102"/>
                <a:gd name="T100" fmla="*/ 2147483647 w 90"/>
                <a:gd name="T101" fmla="*/ 2147483647 h 102"/>
                <a:gd name="T102" fmla="*/ 2147483647 w 90"/>
                <a:gd name="T103" fmla="*/ 2147483647 h 102"/>
                <a:gd name="T104" fmla="*/ 2147483647 w 90"/>
                <a:gd name="T105" fmla="*/ 2147483647 h 102"/>
                <a:gd name="T106" fmla="*/ 2147483647 w 90"/>
                <a:gd name="T107" fmla="*/ 2147483647 h 102"/>
                <a:gd name="T108" fmla="*/ 2147483647 w 90"/>
                <a:gd name="T109" fmla="*/ 2147483647 h 1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
                <a:gd name="T166" fmla="*/ 0 h 102"/>
                <a:gd name="T167" fmla="*/ 90 w 90"/>
                <a:gd name="T168" fmla="*/ 102 h 1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 h="102">
                  <a:moveTo>
                    <a:pt x="12" y="76"/>
                  </a:moveTo>
                  <a:lnTo>
                    <a:pt x="10" y="70"/>
                  </a:lnTo>
                  <a:lnTo>
                    <a:pt x="10" y="62"/>
                  </a:lnTo>
                  <a:lnTo>
                    <a:pt x="10" y="50"/>
                  </a:lnTo>
                  <a:lnTo>
                    <a:pt x="10" y="44"/>
                  </a:lnTo>
                  <a:lnTo>
                    <a:pt x="10" y="38"/>
                  </a:lnTo>
                  <a:lnTo>
                    <a:pt x="6" y="32"/>
                  </a:lnTo>
                  <a:lnTo>
                    <a:pt x="4" y="28"/>
                  </a:lnTo>
                  <a:lnTo>
                    <a:pt x="0" y="26"/>
                  </a:lnTo>
                  <a:lnTo>
                    <a:pt x="0" y="20"/>
                  </a:lnTo>
                  <a:lnTo>
                    <a:pt x="0" y="18"/>
                  </a:lnTo>
                  <a:lnTo>
                    <a:pt x="2" y="16"/>
                  </a:lnTo>
                  <a:lnTo>
                    <a:pt x="8" y="14"/>
                  </a:lnTo>
                  <a:lnTo>
                    <a:pt x="14" y="16"/>
                  </a:lnTo>
                  <a:lnTo>
                    <a:pt x="18" y="18"/>
                  </a:lnTo>
                  <a:lnTo>
                    <a:pt x="22" y="22"/>
                  </a:lnTo>
                  <a:lnTo>
                    <a:pt x="28" y="24"/>
                  </a:lnTo>
                  <a:lnTo>
                    <a:pt x="34" y="22"/>
                  </a:lnTo>
                  <a:lnTo>
                    <a:pt x="40" y="20"/>
                  </a:lnTo>
                  <a:lnTo>
                    <a:pt x="44" y="16"/>
                  </a:lnTo>
                  <a:lnTo>
                    <a:pt x="46" y="12"/>
                  </a:lnTo>
                  <a:lnTo>
                    <a:pt x="52" y="2"/>
                  </a:lnTo>
                  <a:lnTo>
                    <a:pt x="58" y="0"/>
                  </a:lnTo>
                  <a:lnTo>
                    <a:pt x="64" y="0"/>
                  </a:lnTo>
                  <a:lnTo>
                    <a:pt x="70" y="0"/>
                  </a:lnTo>
                  <a:lnTo>
                    <a:pt x="74" y="4"/>
                  </a:lnTo>
                  <a:lnTo>
                    <a:pt x="76" y="10"/>
                  </a:lnTo>
                  <a:lnTo>
                    <a:pt x="76" y="14"/>
                  </a:lnTo>
                  <a:lnTo>
                    <a:pt x="76" y="20"/>
                  </a:lnTo>
                  <a:lnTo>
                    <a:pt x="78" y="26"/>
                  </a:lnTo>
                  <a:lnTo>
                    <a:pt x="82" y="30"/>
                  </a:lnTo>
                  <a:lnTo>
                    <a:pt x="90" y="30"/>
                  </a:lnTo>
                  <a:lnTo>
                    <a:pt x="90" y="34"/>
                  </a:lnTo>
                  <a:lnTo>
                    <a:pt x="86" y="32"/>
                  </a:lnTo>
                  <a:lnTo>
                    <a:pt x="88" y="34"/>
                  </a:lnTo>
                  <a:lnTo>
                    <a:pt x="90" y="38"/>
                  </a:lnTo>
                  <a:lnTo>
                    <a:pt x="88" y="42"/>
                  </a:lnTo>
                  <a:lnTo>
                    <a:pt x="86" y="46"/>
                  </a:lnTo>
                  <a:lnTo>
                    <a:pt x="78" y="54"/>
                  </a:lnTo>
                  <a:lnTo>
                    <a:pt x="68" y="62"/>
                  </a:lnTo>
                  <a:lnTo>
                    <a:pt x="66" y="66"/>
                  </a:lnTo>
                  <a:lnTo>
                    <a:pt x="64" y="72"/>
                  </a:lnTo>
                  <a:lnTo>
                    <a:pt x="60" y="80"/>
                  </a:lnTo>
                  <a:lnTo>
                    <a:pt x="54" y="90"/>
                  </a:lnTo>
                  <a:lnTo>
                    <a:pt x="46" y="98"/>
                  </a:lnTo>
                  <a:lnTo>
                    <a:pt x="42" y="102"/>
                  </a:lnTo>
                  <a:lnTo>
                    <a:pt x="36" y="102"/>
                  </a:lnTo>
                  <a:lnTo>
                    <a:pt x="30" y="102"/>
                  </a:lnTo>
                  <a:lnTo>
                    <a:pt x="24" y="90"/>
                  </a:lnTo>
                  <a:lnTo>
                    <a:pt x="20" y="86"/>
                  </a:lnTo>
                  <a:lnTo>
                    <a:pt x="16" y="82"/>
                  </a:lnTo>
                  <a:lnTo>
                    <a:pt x="14" y="78"/>
                  </a:lnTo>
                  <a:lnTo>
                    <a:pt x="12" y="74"/>
                  </a:lnTo>
                  <a:lnTo>
                    <a:pt x="6" y="74"/>
                  </a:lnTo>
                  <a:lnTo>
                    <a:pt x="12" y="76"/>
                  </a:lnTo>
                  <a:close/>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32" name="Freeform 171"/>
            <p:cNvSpPr>
              <a:spLocks/>
            </p:cNvSpPr>
            <p:nvPr/>
          </p:nvSpPr>
          <p:spPr bwMode="auto">
            <a:xfrm>
              <a:off x="5540375" y="3582987"/>
              <a:ext cx="1455737" cy="1446213"/>
            </a:xfrm>
            <a:custGeom>
              <a:avLst/>
              <a:gdLst>
                <a:gd name="T0" fmla="*/ 2147483647 w 917"/>
                <a:gd name="T1" fmla="*/ 2147483647 h 911"/>
                <a:gd name="T2" fmla="*/ 2147483647 w 917"/>
                <a:gd name="T3" fmla="*/ 2147483647 h 911"/>
                <a:gd name="T4" fmla="*/ 2147483647 w 917"/>
                <a:gd name="T5" fmla="*/ 2147483647 h 911"/>
                <a:gd name="T6" fmla="*/ 2147483647 w 917"/>
                <a:gd name="T7" fmla="*/ 2147483647 h 911"/>
                <a:gd name="T8" fmla="*/ 2147483647 w 917"/>
                <a:gd name="T9" fmla="*/ 2147483647 h 911"/>
                <a:gd name="T10" fmla="*/ 2147483647 w 917"/>
                <a:gd name="T11" fmla="*/ 2147483647 h 911"/>
                <a:gd name="T12" fmla="*/ 2147483647 w 917"/>
                <a:gd name="T13" fmla="*/ 2147483647 h 911"/>
                <a:gd name="T14" fmla="*/ 2147483647 w 917"/>
                <a:gd name="T15" fmla="*/ 2147483647 h 911"/>
                <a:gd name="T16" fmla="*/ 2147483647 w 917"/>
                <a:gd name="T17" fmla="*/ 2147483647 h 911"/>
                <a:gd name="T18" fmla="*/ 2147483647 w 917"/>
                <a:gd name="T19" fmla="*/ 2147483647 h 911"/>
                <a:gd name="T20" fmla="*/ 2147483647 w 917"/>
                <a:gd name="T21" fmla="*/ 2147483647 h 911"/>
                <a:gd name="T22" fmla="*/ 2147483647 w 917"/>
                <a:gd name="T23" fmla="*/ 2147483647 h 911"/>
                <a:gd name="T24" fmla="*/ 2147483647 w 917"/>
                <a:gd name="T25" fmla="*/ 2147483647 h 911"/>
                <a:gd name="T26" fmla="*/ 2147483647 w 917"/>
                <a:gd name="T27" fmla="*/ 2147483647 h 911"/>
                <a:gd name="T28" fmla="*/ 2147483647 w 917"/>
                <a:gd name="T29" fmla="*/ 2147483647 h 911"/>
                <a:gd name="T30" fmla="*/ 2147483647 w 917"/>
                <a:gd name="T31" fmla="*/ 2147483647 h 911"/>
                <a:gd name="T32" fmla="*/ 2147483647 w 917"/>
                <a:gd name="T33" fmla="*/ 2147483647 h 911"/>
                <a:gd name="T34" fmla="*/ 2147483647 w 917"/>
                <a:gd name="T35" fmla="*/ 2147483647 h 911"/>
                <a:gd name="T36" fmla="*/ 2147483647 w 917"/>
                <a:gd name="T37" fmla="*/ 2147483647 h 911"/>
                <a:gd name="T38" fmla="*/ 2147483647 w 917"/>
                <a:gd name="T39" fmla="*/ 2147483647 h 911"/>
                <a:gd name="T40" fmla="*/ 2147483647 w 917"/>
                <a:gd name="T41" fmla="*/ 2147483647 h 911"/>
                <a:gd name="T42" fmla="*/ 2147483647 w 917"/>
                <a:gd name="T43" fmla="*/ 2147483647 h 911"/>
                <a:gd name="T44" fmla="*/ 2147483647 w 917"/>
                <a:gd name="T45" fmla="*/ 2147483647 h 911"/>
                <a:gd name="T46" fmla="*/ 2147483647 w 917"/>
                <a:gd name="T47" fmla="*/ 2147483647 h 911"/>
                <a:gd name="T48" fmla="*/ 2147483647 w 917"/>
                <a:gd name="T49" fmla="*/ 2147483647 h 911"/>
                <a:gd name="T50" fmla="*/ 2147483647 w 917"/>
                <a:gd name="T51" fmla="*/ 2147483647 h 911"/>
                <a:gd name="T52" fmla="*/ 2147483647 w 917"/>
                <a:gd name="T53" fmla="*/ 2147483647 h 911"/>
                <a:gd name="T54" fmla="*/ 2147483647 w 917"/>
                <a:gd name="T55" fmla="*/ 2147483647 h 911"/>
                <a:gd name="T56" fmla="*/ 2147483647 w 917"/>
                <a:gd name="T57" fmla="*/ 2147483647 h 911"/>
                <a:gd name="T58" fmla="*/ 2147483647 w 917"/>
                <a:gd name="T59" fmla="*/ 2147483647 h 911"/>
                <a:gd name="T60" fmla="*/ 2147483647 w 917"/>
                <a:gd name="T61" fmla="*/ 2147483647 h 911"/>
                <a:gd name="T62" fmla="*/ 2147483647 w 917"/>
                <a:gd name="T63" fmla="*/ 2147483647 h 911"/>
                <a:gd name="T64" fmla="*/ 2147483647 w 917"/>
                <a:gd name="T65" fmla="*/ 2147483647 h 911"/>
                <a:gd name="T66" fmla="*/ 2147483647 w 917"/>
                <a:gd name="T67" fmla="*/ 2147483647 h 911"/>
                <a:gd name="T68" fmla="*/ 2147483647 w 917"/>
                <a:gd name="T69" fmla="*/ 2147483647 h 911"/>
                <a:gd name="T70" fmla="*/ 2147483647 w 917"/>
                <a:gd name="T71" fmla="*/ 2147483647 h 911"/>
                <a:gd name="T72" fmla="*/ 2147483647 w 917"/>
                <a:gd name="T73" fmla="*/ 2147483647 h 911"/>
                <a:gd name="T74" fmla="*/ 2147483647 w 917"/>
                <a:gd name="T75" fmla="*/ 2147483647 h 911"/>
                <a:gd name="T76" fmla="*/ 2147483647 w 917"/>
                <a:gd name="T77" fmla="*/ 2147483647 h 911"/>
                <a:gd name="T78" fmla="*/ 2147483647 w 917"/>
                <a:gd name="T79" fmla="*/ 2147483647 h 911"/>
                <a:gd name="T80" fmla="*/ 2147483647 w 917"/>
                <a:gd name="T81" fmla="*/ 2147483647 h 911"/>
                <a:gd name="T82" fmla="*/ 2147483647 w 917"/>
                <a:gd name="T83" fmla="*/ 2147483647 h 911"/>
                <a:gd name="T84" fmla="*/ 2147483647 w 917"/>
                <a:gd name="T85" fmla="*/ 2147483647 h 911"/>
                <a:gd name="T86" fmla="*/ 2147483647 w 917"/>
                <a:gd name="T87" fmla="*/ 2147483647 h 911"/>
                <a:gd name="T88" fmla="*/ 2147483647 w 917"/>
                <a:gd name="T89" fmla="*/ 2147483647 h 911"/>
                <a:gd name="T90" fmla="*/ 2147483647 w 917"/>
                <a:gd name="T91" fmla="*/ 2147483647 h 911"/>
                <a:gd name="T92" fmla="*/ 2147483647 w 917"/>
                <a:gd name="T93" fmla="*/ 2147483647 h 911"/>
                <a:gd name="T94" fmla="*/ 2147483647 w 917"/>
                <a:gd name="T95" fmla="*/ 2147483647 h 911"/>
                <a:gd name="T96" fmla="*/ 2147483647 w 917"/>
                <a:gd name="T97" fmla="*/ 2147483647 h 911"/>
                <a:gd name="T98" fmla="*/ 2147483647 w 917"/>
                <a:gd name="T99" fmla="*/ 2147483647 h 911"/>
                <a:gd name="T100" fmla="*/ 2147483647 w 917"/>
                <a:gd name="T101" fmla="*/ 2147483647 h 911"/>
                <a:gd name="T102" fmla="*/ 2147483647 w 917"/>
                <a:gd name="T103" fmla="*/ 2147483647 h 911"/>
                <a:gd name="T104" fmla="*/ 2147483647 w 917"/>
                <a:gd name="T105" fmla="*/ 2147483647 h 911"/>
                <a:gd name="T106" fmla="*/ 2147483647 w 917"/>
                <a:gd name="T107" fmla="*/ 2147483647 h 911"/>
                <a:gd name="T108" fmla="*/ 2147483647 w 917"/>
                <a:gd name="T109" fmla="*/ 2147483647 h 911"/>
                <a:gd name="T110" fmla="*/ 2147483647 w 917"/>
                <a:gd name="T111" fmla="*/ 2147483647 h 911"/>
                <a:gd name="T112" fmla="*/ 2147483647 w 917"/>
                <a:gd name="T113" fmla="*/ 2147483647 h 911"/>
                <a:gd name="T114" fmla="*/ 2147483647 w 917"/>
                <a:gd name="T115" fmla="*/ 2147483647 h 911"/>
                <a:gd name="T116" fmla="*/ 2147483647 w 917"/>
                <a:gd name="T117" fmla="*/ 2147483647 h 911"/>
                <a:gd name="T118" fmla="*/ 2147483647 w 917"/>
                <a:gd name="T119" fmla="*/ 2147483647 h 9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17"/>
                <a:gd name="T181" fmla="*/ 0 h 911"/>
                <a:gd name="T182" fmla="*/ 917 w 917"/>
                <a:gd name="T183" fmla="*/ 911 h 9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17" h="911">
                  <a:moveTo>
                    <a:pt x="285" y="158"/>
                  </a:moveTo>
                  <a:lnTo>
                    <a:pt x="291" y="148"/>
                  </a:lnTo>
                  <a:lnTo>
                    <a:pt x="299" y="138"/>
                  </a:lnTo>
                  <a:lnTo>
                    <a:pt x="305" y="130"/>
                  </a:lnTo>
                  <a:lnTo>
                    <a:pt x="311" y="120"/>
                  </a:lnTo>
                  <a:lnTo>
                    <a:pt x="313" y="106"/>
                  </a:lnTo>
                  <a:lnTo>
                    <a:pt x="313" y="94"/>
                  </a:lnTo>
                  <a:lnTo>
                    <a:pt x="311" y="68"/>
                  </a:lnTo>
                  <a:lnTo>
                    <a:pt x="311" y="58"/>
                  </a:lnTo>
                  <a:lnTo>
                    <a:pt x="315" y="48"/>
                  </a:lnTo>
                  <a:lnTo>
                    <a:pt x="319" y="38"/>
                  </a:lnTo>
                  <a:lnTo>
                    <a:pt x="325" y="28"/>
                  </a:lnTo>
                  <a:lnTo>
                    <a:pt x="333" y="20"/>
                  </a:lnTo>
                  <a:lnTo>
                    <a:pt x="341" y="14"/>
                  </a:lnTo>
                  <a:lnTo>
                    <a:pt x="349" y="10"/>
                  </a:lnTo>
                  <a:lnTo>
                    <a:pt x="357" y="8"/>
                  </a:lnTo>
                  <a:lnTo>
                    <a:pt x="365" y="8"/>
                  </a:lnTo>
                  <a:lnTo>
                    <a:pt x="371" y="12"/>
                  </a:lnTo>
                  <a:lnTo>
                    <a:pt x="381" y="22"/>
                  </a:lnTo>
                  <a:lnTo>
                    <a:pt x="389" y="32"/>
                  </a:lnTo>
                  <a:lnTo>
                    <a:pt x="397" y="40"/>
                  </a:lnTo>
                  <a:lnTo>
                    <a:pt x="415" y="48"/>
                  </a:lnTo>
                  <a:lnTo>
                    <a:pt x="439" y="54"/>
                  </a:lnTo>
                  <a:lnTo>
                    <a:pt x="461" y="56"/>
                  </a:lnTo>
                  <a:lnTo>
                    <a:pt x="483" y="58"/>
                  </a:lnTo>
                  <a:lnTo>
                    <a:pt x="491" y="56"/>
                  </a:lnTo>
                  <a:lnTo>
                    <a:pt x="497" y="54"/>
                  </a:lnTo>
                  <a:lnTo>
                    <a:pt x="501" y="48"/>
                  </a:lnTo>
                  <a:lnTo>
                    <a:pt x="505" y="42"/>
                  </a:lnTo>
                  <a:lnTo>
                    <a:pt x="509" y="38"/>
                  </a:lnTo>
                  <a:lnTo>
                    <a:pt x="513" y="32"/>
                  </a:lnTo>
                  <a:lnTo>
                    <a:pt x="519" y="28"/>
                  </a:lnTo>
                  <a:lnTo>
                    <a:pt x="527" y="28"/>
                  </a:lnTo>
                  <a:lnTo>
                    <a:pt x="533" y="30"/>
                  </a:lnTo>
                  <a:lnTo>
                    <a:pt x="537" y="32"/>
                  </a:lnTo>
                  <a:lnTo>
                    <a:pt x="539" y="32"/>
                  </a:lnTo>
                  <a:lnTo>
                    <a:pt x="547" y="32"/>
                  </a:lnTo>
                  <a:lnTo>
                    <a:pt x="555" y="30"/>
                  </a:lnTo>
                  <a:lnTo>
                    <a:pt x="567" y="24"/>
                  </a:lnTo>
                  <a:lnTo>
                    <a:pt x="581" y="18"/>
                  </a:lnTo>
                  <a:lnTo>
                    <a:pt x="587" y="14"/>
                  </a:lnTo>
                  <a:lnTo>
                    <a:pt x="593" y="14"/>
                  </a:lnTo>
                  <a:lnTo>
                    <a:pt x="597" y="18"/>
                  </a:lnTo>
                  <a:lnTo>
                    <a:pt x="601" y="18"/>
                  </a:lnTo>
                  <a:lnTo>
                    <a:pt x="609" y="18"/>
                  </a:lnTo>
                  <a:lnTo>
                    <a:pt x="621" y="18"/>
                  </a:lnTo>
                  <a:lnTo>
                    <a:pt x="627" y="14"/>
                  </a:lnTo>
                  <a:lnTo>
                    <a:pt x="633" y="10"/>
                  </a:lnTo>
                  <a:lnTo>
                    <a:pt x="633" y="0"/>
                  </a:lnTo>
                  <a:lnTo>
                    <a:pt x="643" y="0"/>
                  </a:lnTo>
                  <a:lnTo>
                    <a:pt x="651" y="0"/>
                  </a:lnTo>
                  <a:lnTo>
                    <a:pt x="667" y="6"/>
                  </a:lnTo>
                  <a:lnTo>
                    <a:pt x="681" y="10"/>
                  </a:lnTo>
                  <a:lnTo>
                    <a:pt x="691" y="12"/>
                  </a:lnTo>
                  <a:lnTo>
                    <a:pt x="699" y="14"/>
                  </a:lnTo>
                  <a:lnTo>
                    <a:pt x="709" y="12"/>
                  </a:lnTo>
                  <a:lnTo>
                    <a:pt x="715" y="10"/>
                  </a:lnTo>
                  <a:lnTo>
                    <a:pt x="729" y="8"/>
                  </a:lnTo>
                  <a:lnTo>
                    <a:pt x="725" y="0"/>
                  </a:lnTo>
                  <a:lnTo>
                    <a:pt x="727" y="4"/>
                  </a:lnTo>
                  <a:lnTo>
                    <a:pt x="729" y="8"/>
                  </a:lnTo>
                  <a:lnTo>
                    <a:pt x="733" y="10"/>
                  </a:lnTo>
                  <a:lnTo>
                    <a:pt x="739" y="14"/>
                  </a:lnTo>
                  <a:lnTo>
                    <a:pt x="747" y="18"/>
                  </a:lnTo>
                  <a:lnTo>
                    <a:pt x="753" y="24"/>
                  </a:lnTo>
                  <a:lnTo>
                    <a:pt x="761" y="38"/>
                  </a:lnTo>
                  <a:lnTo>
                    <a:pt x="769" y="44"/>
                  </a:lnTo>
                  <a:lnTo>
                    <a:pt x="773" y="46"/>
                  </a:lnTo>
                  <a:lnTo>
                    <a:pt x="779" y="48"/>
                  </a:lnTo>
                  <a:lnTo>
                    <a:pt x="785" y="46"/>
                  </a:lnTo>
                  <a:lnTo>
                    <a:pt x="789" y="42"/>
                  </a:lnTo>
                  <a:lnTo>
                    <a:pt x="793" y="40"/>
                  </a:lnTo>
                  <a:lnTo>
                    <a:pt x="799" y="38"/>
                  </a:lnTo>
                  <a:lnTo>
                    <a:pt x="805" y="40"/>
                  </a:lnTo>
                  <a:lnTo>
                    <a:pt x="813" y="40"/>
                  </a:lnTo>
                  <a:lnTo>
                    <a:pt x="819" y="42"/>
                  </a:lnTo>
                  <a:lnTo>
                    <a:pt x="825" y="44"/>
                  </a:lnTo>
                  <a:lnTo>
                    <a:pt x="829" y="42"/>
                  </a:lnTo>
                  <a:lnTo>
                    <a:pt x="833" y="38"/>
                  </a:lnTo>
                  <a:lnTo>
                    <a:pt x="835" y="34"/>
                  </a:lnTo>
                  <a:lnTo>
                    <a:pt x="839" y="32"/>
                  </a:lnTo>
                  <a:lnTo>
                    <a:pt x="847" y="32"/>
                  </a:lnTo>
                  <a:lnTo>
                    <a:pt x="851" y="36"/>
                  </a:lnTo>
                  <a:lnTo>
                    <a:pt x="859" y="46"/>
                  </a:lnTo>
                  <a:lnTo>
                    <a:pt x="865" y="56"/>
                  </a:lnTo>
                  <a:lnTo>
                    <a:pt x="869" y="60"/>
                  </a:lnTo>
                  <a:lnTo>
                    <a:pt x="875" y="64"/>
                  </a:lnTo>
                  <a:lnTo>
                    <a:pt x="883" y="64"/>
                  </a:lnTo>
                  <a:lnTo>
                    <a:pt x="887" y="66"/>
                  </a:lnTo>
                  <a:lnTo>
                    <a:pt x="889" y="68"/>
                  </a:lnTo>
                  <a:lnTo>
                    <a:pt x="889" y="70"/>
                  </a:lnTo>
                  <a:lnTo>
                    <a:pt x="889" y="76"/>
                  </a:lnTo>
                  <a:lnTo>
                    <a:pt x="891" y="80"/>
                  </a:lnTo>
                  <a:lnTo>
                    <a:pt x="893" y="82"/>
                  </a:lnTo>
                  <a:lnTo>
                    <a:pt x="897" y="82"/>
                  </a:lnTo>
                  <a:lnTo>
                    <a:pt x="897" y="80"/>
                  </a:lnTo>
                  <a:lnTo>
                    <a:pt x="899" y="86"/>
                  </a:lnTo>
                  <a:lnTo>
                    <a:pt x="899" y="92"/>
                  </a:lnTo>
                  <a:lnTo>
                    <a:pt x="897" y="104"/>
                  </a:lnTo>
                  <a:lnTo>
                    <a:pt x="899" y="112"/>
                  </a:lnTo>
                  <a:lnTo>
                    <a:pt x="899" y="118"/>
                  </a:lnTo>
                  <a:lnTo>
                    <a:pt x="899" y="122"/>
                  </a:lnTo>
                  <a:lnTo>
                    <a:pt x="897" y="124"/>
                  </a:lnTo>
                  <a:lnTo>
                    <a:pt x="895" y="128"/>
                  </a:lnTo>
                  <a:lnTo>
                    <a:pt x="895" y="132"/>
                  </a:lnTo>
                  <a:lnTo>
                    <a:pt x="895" y="136"/>
                  </a:lnTo>
                  <a:lnTo>
                    <a:pt x="899" y="138"/>
                  </a:lnTo>
                  <a:lnTo>
                    <a:pt x="905" y="142"/>
                  </a:lnTo>
                  <a:lnTo>
                    <a:pt x="913" y="144"/>
                  </a:lnTo>
                  <a:lnTo>
                    <a:pt x="915" y="148"/>
                  </a:lnTo>
                  <a:lnTo>
                    <a:pt x="917" y="150"/>
                  </a:lnTo>
                  <a:lnTo>
                    <a:pt x="915" y="158"/>
                  </a:lnTo>
                  <a:lnTo>
                    <a:pt x="909" y="164"/>
                  </a:lnTo>
                  <a:lnTo>
                    <a:pt x="899" y="174"/>
                  </a:lnTo>
                  <a:lnTo>
                    <a:pt x="865" y="207"/>
                  </a:lnTo>
                  <a:lnTo>
                    <a:pt x="859" y="213"/>
                  </a:lnTo>
                  <a:lnTo>
                    <a:pt x="857" y="217"/>
                  </a:lnTo>
                  <a:lnTo>
                    <a:pt x="855" y="221"/>
                  </a:lnTo>
                  <a:lnTo>
                    <a:pt x="853" y="241"/>
                  </a:lnTo>
                  <a:lnTo>
                    <a:pt x="847" y="263"/>
                  </a:lnTo>
                  <a:lnTo>
                    <a:pt x="843" y="287"/>
                  </a:lnTo>
                  <a:lnTo>
                    <a:pt x="841" y="299"/>
                  </a:lnTo>
                  <a:lnTo>
                    <a:pt x="841" y="313"/>
                  </a:lnTo>
                  <a:lnTo>
                    <a:pt x="841" y="327"/>
                  </a:lnTo>
                  <a:lnTo>
                    <a:pt x="835" y="331"/>
                  </a:lnTo>
                  <a:lnTo>
                    <a:pt x="829" y="337"/>
                  </a:lnTo>
                  <a:lnTo>
                    <a:pt x="825" y="343"/>
                  </a:lnTo>
                  <a:lnTo>
                    <a:pt x="823" y="351"/>
                  </a:lnTo>
                  <a:lnTo>
                    <a:pt x="825" y="359"/>
                  </a:lnTo>
                  <a:lnTo>
                    <a:pt x="823" y="361"/>
                  </a:lnTo>
                  <a:lnTo>
                    <a:pt x="821" y="365"/>
                  </a:lnTo>
                  <a:lnTo>
                    <a:pt x="813" y="369"/>
                  </a:lnTo>
                  <a:lnTo>
                    <a:pt x="809" y="373"/>
                  </a:lnTo>
                  <a:lnTo>
                    <a:pt x="809" y="381"/>
                  </a:lnTo>
                  <a:lnTo>
                    <a:pt x="811" y="387"/>
                  </a:lnTo>
                  <a:lnTo>
                    <a:pt x="815" y="393"/>
                  </a:lnTo>
                  <a:lnTo>
                    <a:pt x="815" y="399"/>
                  </a:lnTo>
                  <a:lnTo>
                    <a:pt x="819" y="401"/>
                  </a:lnTo>
                  <a:lnTo>
                    <a:pt x="821" y="405"/>
                  </a:lnTo>
                  <a:lnTo>
                    <a:pt x="825" y="411"/>
                  </a:lnTo>
                  <a:lnTo>
                    <a:pt x="825" y="417"/>
                  </a:lnTo>
                  <a:lnTo>
                    <a:pt x="825" y="423"/>
                  </a:lnTo>
                  <a:lnTo>
                    <a:pt x="825" y="435"/>
                  </a:lnTo>
                  <a:lnTo>
                    <a:pt x="825" y="443"/>
                  </a:lnTo>
                  <a:lnTo>
                    <a:pt x="827" y="447"/>
                  </a:lnTo>
                  <a:lnTo>
                    <a:pt x="821" y="447"/>
                  </a:lnTo>
                  <a:lnTo>
                    <a:pt x="821" y="455"/>
                  </a:lnTo>
                  <a:lnTo>
                    <a:pt x="823" y="463"/>
                  </a:lnTo>
                  <a:lnTo>
                    <a:pt x="825" y="473"/>
                  </a:lnTo>
                  <a:lnTo>
                    <a:pt x="823" y="483"/>
                  </a:lnTo>
                  <a:lnTo>
                    <a:pt x="821" y="497"/>
                  </a:lnTo>
                  <a:lnTo>
                    <a:pt x="823" y="509"/>
                  </a:lnTo>
                  <a:lnTo>
                    <a:pt x="825" y="519"/>
                  </a:lnTo>
                  <a:lnTo>
                    <a:pt x="829" y="527"/>
                  </a:lnTo>
                  <a:lnTo>
                    <a:pt x="829" y="537"/>
                  </a:lnTo>
                  <a:lnTo>
                    <a:pt x="829" y="553"/>
                  </a:lnTo>
                  <a:lnTo>
                    <a:pt x="831" y="563"/>
                  </a:lnTo>
                  <a:lnTo>
                    <a:pt x="837" y="575"/>
                  </a:lnTo>
                  <a:lnTo>
                    <a:pt x="841" y="587"/>
                  </a:lnTo>
                  <a:lnTo>
                    <a:pt x="847" y="595"/>
                  </a:lnTo>
                  <a:lnTo>
                    <a:pt x="859" y="605"/>
                  </a:lnTo>
                  <a:lnTo>
                    <a:pt x="867" y="611"/>
                  </a:lnTo>
                  <a:lnTo>
                    <a:pt x="871" y="617"/>
                  </a:lnTo>
                  <a:lnTo>
                    <a:pt x="875" y="627"/>
                  </a:lnTo>
                  <a:lnTo>
                    <a:pt x="877" y="637"/>
                  </a:lnTo>
                  <a:lnTo>
                    <a:pt x="883" y="645"/>
                  </a:lnTo>
                  <a:lnTo>
                    <a:pt x="891" y="653"/>
                  </a:lnTo>
                  <a:lnTo>
                    <a:pt x="895" y="657"/>
                  </a:lnTo>
                  <a:lnTo>
                    <a:pt x="863" y="661"/>
                  </a:lnTo>
                  <a:lnTo>
                    <a:pt x="849" y="663"/>
                  </a:lnTo>
                  <a:lnTo>
                    <a:pt x="837" y="665"/>
                  </a:lnTo>
                  <a:lnTo>
                    <a:pt x="825" y="665"/>
                  </a:lnTo>
                  <a:lnTo>
                    <a:pt x="817" y="667"/>
                  </a:lnTo>
                  <a:lnTo>
                    <a:pt x="811" y="671"/>
                  </a:lnTo>
                  <a:lnTo>
                    <a:pt x="809" y="673"/>
                  </a:lnTo>
                  <a:lnTo>
                    <a:pt x="807" y="677"/>
                  </a:lnTo>
                  <a:lnTo>
                    <a:pt x="805" y="683"/>
                  </a:lnTo>
                  <a:lnTo>
                    <a:pt x="803" y="689"/>
                  </a:lnTo>
                  <a:lnTo>
                    <a:pt x="799" y="697"/>
                  </a:lnTo>
                  <a:lnTo>
                    <a:pt x="789" y="703"/>
                  </a:lnTo>
                  <a:lnTo>
                    <a:pt x="785" y="707"/>
                  </a:lnTo>
                  <a:lnTo>
                    <a:pt x="783" y="713"/>
                  </a:lnTo>
                  <a:lnTo>
                    <a:pt x="783" y="717"/>
                  </a:lnTo>
                  <a:lnTo>
                    <a:pt x="785" y="721"/>
                  </a:lnTo>
                  <a:lnTo>
                    <a:pt x="789" y="725"/>
                  </a:lnTo>
                  <a:lnTo>
                    <a:pt x="789" y="729"/>
                  </a:lnTo>
                  <a:lnTo>
                    <a:pt x="789" y="789"/>
                  </a:lnTo>
                  <a:lnTo>
                    <a:pt x="785" y="793"/>
                  </a:lnTo>
                  <a:lnTo>
                    <a:pt x="781" y="799"/>
                  </a:lnTo>
                  <a:lnTo>
                    <a:pt x="779" y="805"/>
                  </a:lnTo>
                  <a:lnTo>
                    <a:pt x="779" y="813"/>
                  </a:lnTo>
                  <a:lnTo>
                    <a:pt x="779" y="821"/>
                  </a:lnTo>
                  <a:lnTo>
                    <a:pt x="783" y="829"/>
                  </a:lnTo>
                  <a:lnTo>
                    <a:pt x="791" y="843"/>
                  </a:lnTo>
                  <a:lnTo>
                    <a:pt x="805" y="857"/>
                  </a:lnTo>
                  <a:lnTo>
                    <a:pt x="817" y="865"/>
                  </a:lnTo>
                  <a:lnTo>
                    <a:pt x="831" y="865"/>
                  </a:lnTo>
                  <a:lnTo>
                    <a:pt x="833" y="861"/>
                  </a:lnTo>
                  <a:lnTo>
                    <a:pt x="837" y="857"/>
                  </a:lnTo>
                  <a:lnTo>
                    <a:pt x="845" y="853"/>
                  </a:lnTo>
                  <a:lnTo>
                    <a:pt x="845" y="905"/>
                  </a:lnTo>
                  <a:lnTo>
                    <a:pt x="827" y="905"/>
                  </a:lnTo>
                  <a:lnTo>
                    <a:pt x="823" y="905"/>
                  </a:lnTo>
                  <a:lnTo>
                    <a:pt x="819" y="907"/>
                  </a:lnTo>
                  <a:lnTo>
                    <a:pt x="815" y="909"/>
                  </a:lnTo>
                  <a:lnTo>
                    <a:pt x="811" y="911"/>
                  </a:lnTo>
                  <a:lnTo>
                    <a:pt x="807" y="909"/>
                  </a:lnTo>
                  <a:lnTo>
                    <a:pt x="803" y="905"/>
                  </a:lnTo>
                  <a:lnTo>
                    <a:pt x="793" y="893"/>
                  </a:lnTo>
                  <a:lnTo>
                    <a:pt x="787" y="879"/>
                  </a:lnTo>
                  <a:lnTo>
                    <a:pt x="779" y="869"/>
                  </a:lnTo>
                  <a:lnTo>
                    <a:pt x="775" y="865"/>
                  </a:lnTo>
                  <a:lnTo>
                    <a:pt x="771" y="863"/>
                  </a:lnTo>
                  <a:lnTo>
                    <a:pt x="761" y="861"/>
                  </a:lnTo>
                  <a:lnTo>
                    <a:pt x="751" y="859"/>
                  </a:lnTo>
                  <a:lnTo>
                    <a:pt x="739" y="853"/>
                  </a:lnTo>
                  <a:lnTo>
                    <a:pt x="733" y="847"/>
                  </a:lnTo>
                  <a:lnTo>
                    <a:pt x="729" y="839"/>
                  </a:lnTo>
                  <a:lnTo>
                    <a:pt x="723" y="831"/>
                  </a:lnTo>
                  <a:lnTo>
                    <a:pt x="715" y="825"/>
                  </a:lnTo>
                  <a:lnTo>
                    <a:pt x="713" y="831"/>
                  </a:lnTo>
                  <a:lnTo>
                    <a:pt x="709" y="837"/>
                  </a:lnTo>
                  <a:lnTo>
                    <a:pt x="703" y="841"/>
                  </a:lnTo>
                  <a:lnTo>
                    <a:pt x="695" y="843"/>
                  </a:lnTo>
                  <a:lnTo>
                    <a:pt x="673" y="841"/>
                  </a:lnTo>
                  <a:lnTo>
                    <a:pt x="663" y="837"/>
                  </a:lnTo>
                  <a:lnTo>
                    <a:pt x="653" y="833"/>
                  </a:lnTo>
                  <a:lnTo>
                    <a:pt x="643" y="829"/>
                  </a:lnTo>
                  <a:lnTo>
                    <a:pt x="637" y="823"/>
                  </a:lnTo>
                  <a:lnTo>
                    <a:pt x="631" y="815"/>
                  </a:lnTo>
                  <a:lnTo>
                    <a:pt x="629" y="807"/>
                  </a:lnTo>
                  <a:lnTo>
                    <a:pt x="623" y="807"/>
                  </a:lnTo>
                  <a:lnTo>
                    <a:pt x="617" y="807"/>
                  </a:lnTo>
                  <a:lnTo>
                    <a:pt x="609" y="807"/>
                  </a:lnTo>
                  <a:lnTo>
                    <a:pt x="601" y="811"/>
                  </a:lnTo>
                  <a:lnTo>
                    <a:pt x="597" y="815"/>
                  </a:lnTo>
                  <a:lnTo>
                    <a:pt x="591" y="817"/>
                  </a:lnTo>
                  <a:lnTo>
                    <a:pt x="587" y="817"/>
                  </a:lnTo>
                  <a:lnTo>
                    <a:pt x="585" y="813"/>
                  </a:lnTo>
                  <a:lnTo>
                    <a:pt x="583" y="807"/>
                  </a:lnTo>
                  <a:lnTo>
                    <a:pt x="583" y="803"/>
                  </a:lnTo>
                  <a:lnTo>
                    <a:pt x="581" y="799"/>
                  </a:lnTo>
                  <a:lnTo>
                    <a:pt x="577" y="797"/>
                  </a:lnTo>
                  <a:lnTo>
                    <a:pt x="569" y="797"/>
                  </a:lnTo>
                  <a:lnTo>
                    <a:pt x="561" y="799"/>
                  </a:lnTo>
                  <a:lnTo>
                    <a:pt x="555" y="799"/>
                  </a:lnTo>
                  <a:lnTo>
                    <a:pt x="537" y="797"/>
                  </a:lnTo>
                  <a:lnTo>
                    <a:pt x="527" y="799"/>
                  </a:lnTo>
                  <a:lnTo>
                    <a:pt x="513" y="803"/>
                  </a:lnTo>
                  <a:lnTo>
                    <a:pt x="499" y="805"/>
                  </a:lnTo>
                  <a:lnTo>
                    <a:pt x="489" y="807"/>
                  </a:lnTo>
                  <a:lnTo>
                    <a:pt x="485" y="807"/>
                  </a:lnTo>
                  <a:lnTo>
                    <a:pt x="483" y="805"/>
                  </a:lnTo>
                  <a:lnTo>
                    <a:pt x="483" y="803"/>
                  </a:lnTo>
                  <a:lnTo>
                    <a:pt x="483" y="793"/>
                  </a:lnTo>
                  <a:lnTo>
                    <a:pt x="487" y="787"/>
                  </a:lnTo>
                  <a:lnTo>
                    <a:pt x="489" y="781"/>
                  </a:lnTo>
                  <a:lnTo>
                    <a:pt x="491" y="771"/>
                  </a:lnTo>
                  <a:lnTo>
                    <a:pt x="489" y="765"/>
                  </a:lnTo>
                  <a:lnTo>
                    <a:pt x="487" y="759"/>
                  </a:lnTo>
                  <a:lnTo>
                    <a:pt x="483" y="753"/>
                  </a:lnTo>
                  <a:lnTo>
                    <a:pt x="483" y="745"/>
                  </a:lnTo>
                  <a:lnTo>
                    <a:pt x="477" y="743"/>
                  </a:lnTo>
                  <a:lnTo>
                    <a:pt x="471" y="737"/>
                  </a:lnTo>
                  <a:lnTo>
                    <a:pt x="467" y="731"/>
                  </a:lnTo>
                  <a:lnTo>
                    <a:pt x="465" y="723"/>
                  </a:lnTo>
                  <a:lnTo>
                    <a:pt x="465" y="615"/>
                  </a:lnTo>
                  <a:lnTo>
                    <a:pt x="401" y="615"/>
                  </a:lnTo>
                  <a:lnTo>
                    <a:pt x="401" y="605"/>
                  </a:lnTo>
                  <a:lnTo>
                    <a:pt x="385" y="603"/>
                  </a:lnTo>
                  <a:lnTo>
                    <a:pt x="367" y="601"/>
                  </a:lnTo>
                  <a:lnTo>
                    <a:pt x="361" y="601"/>
                  </a:lnTo>
                  <a:lnTo>
                    <a:pt x="355" y="603"/>
                  </a:lnTo>
                  <a:lnTo>
                    <a:pt x="353" y="607"/>
                  </a:lnTo>
                  <a:lnTo>
                    <a:pt x="353" y="611"/>
                  </a:lnTo>
                  <a:lnTo>
                    <a:pt x="353" y="619"/>
                  </a:lnTo>
                  <a:lnTo>
                    <a:pt x="353" y="625"/>
                  </a:lnTo>
                  <a:lnTo>
                    <a:pt x="353" y="629"/>
                  </a:lnTo>
                  <a:lnTo>
                    <a:pt x="347" y="639"/>
                  </a:lnTo>
                  <a:lnTo>
                    <a:pt x="341" y="645"/>
                  </a:lnTo>
                  <a:lnTo>
                    <a:pt x="331" y="649"/>
                  </a:lnTo>
                  <a:lnTo>
                    <a:pt x="319" y="649"/>
                  </a:lnTo>
                  <a:lnTo>
                    <a:pt x="307" y="651"/>
                  </a:lnTo>
                  <a:lnTo>
                    <a:pt x="299" y="653"/>
                  </a:lnTo>
                  <a:lnTo>
                    <a:pt x="289" y="655"/>
                  </a:lnTo>
                  <a:lnTo>
                    <a:pt x="279" y="655"/>
                  </a:lnTo>
                  <a:lnTo>
                    <a:pt x="267" y="653"/>
                  </a:lnTo>
                  <a:lnTo>
                    <a:pt x="255" y="647"/>
                  </a:lnTo>
                  <a:lnTo>
                    <a:pt x="245" y="639"/>
                  </a:lnTo>
                  <a:lnTo>
                    <a:pt x="237" y="629"/>
                  </a:lnTo>
                  <a:lnTo>
                    <a:pt x="229" y="617"/>
                  </a:lnTo>
                  <a:lnTo>
                    <a:pt x="223" y="603"/>
                  </a:lnTo>
                  <a:lnTo>
                    <a:pt x="219" y="591"/>
                  </a:lnTo>
                  <a:lnTo>
                    <a:pt x="215" y="581"/>
                  </a:lnTo>
                  <a:lnTo>
                    <a:pt x="215" y="565"/>
                  </a:lnTo>
                  <a:lnTo>
                    <a:pt x="215" y="559"/>
                  </a:lnTo>
                  <a:lnTo>
                    <a:pt x="209" y="553"/>
                  </a:lnTo>
                  <a:lnTo>
                    <a:pt x="205" y="549"/>
                  </a:lnTo>
                  <a:lnTo>
                    <a:pt x="201" y="547"/>
                  </a:lnTo>
                  <a:lnTo>
                    <a:pt x="193" y="547"/>
                  </a:lnTo>
                  <a:lnTo>
                    <a:pt x="182" y="547"/>
                  </a:lnTo>
                  <a:lnTo>
                    <a:pt x="172" y="547"/>
                  </a:lnTo>
                  <a:lnTo>
                    <a:pt x="44" y="547"/>
                  </a:lnTo>
                  <a:lnTo>
                    <a:pt x="32" y="547"/>
                  </a:lnTo>
                  <a:lnTo>
                    <a:pt x="18" y="551"/>
                  </a:lnTo>
                  <a:lnTo>
                    <a:pt x="8" y="557"/>
                  </a:lnTo>
                  <a:lnTo>
                    <a:pt x="4" y="561"/>
                  </a:lnTo>
                  <a:lnTo>
                    <a:pt x="2" y="565"/>
                  </a:lnTo>
                  <a:lnTo>
                    <a:pt x="0" y="541"/>
                  </a:lnTo>
                  <a:lnTo>
                    <a:pt x="6" y="541"/>
                  </a:lnTo>
                  <a:lnTo>
                    <a:pt x="8" y="537"/>
                  </a:lnTo>
                  <a:lnTo>
                    <a:pt x="10" y="533"/>
                  </a:lnTo>
                  <a:lnTo>
                    <a:pt x="10" y="527"/>
                  </a:lnTo>
                  <a:lnTo>
                    <a:pt x="10" y="515"/>
                  </a:lnTo>
                  <a:lnTo>
                    <a:pt x="12" y="505"/>
                  </a:lnTo>
                  <a:lnTo>
                    <a:pt x="16" y="499"/>
                  </a:lnTo>
                  <a:lnTo>
                    <a:pt x="22" y="495"/>
                  </a:lnTo>
                  <a:lnTo>
                    <a:pt x="28" y="493"/>
                  </a:lnTo>
                  <a:lnTo>
                    <a:pt x="32" y="487"/>
                  </a:lnTo>
                  <a:lnTo>
                    <a:pt x="42" y="493"/>
                  </a:lnTo>
                  <a:lnTo>
                    <a:pt x="46" y="493"/>
                  </a:lnTo>
                  <a:lnTo>
                    <a:pt x="50" y="495"/>
                  </a:lnTo>
                  <a:lnTo>
                    <a:pt x="60" y="491"/>
                  </a:lnTo>
                  <a:lnTo>
                    <a:pt x="70" y="487"/>
                  </a:lnTo>
                  <a:lnTo>
                    <a:pt x="86" y="475"/>
                  </a:lnTo>
                  <a:lnTo>
                    <a:pt x="102" y="475"/>
                  </a:lnTo>
                  <a:lnTo>
                    <a:pt x="96" y="481"/>
                  </a:lnTo>
                  <a:lnTo>
                    <a:pt x="94" y="485"/>
                  </a:lnTo>
                  <a:lnTo>
                    <a:pt x="94" y="489"/>
                  </a:lnTo>
                  <a:lnTo>
                    <a:pt x="96" y="497"/>
                  </a:lnTo>
                  <a:lnTo>
                    <a:pt x="100" y="501"/>
                  </a:lnTo>
                  <a:lnTo>
                    <a:pt x="106" y="503"/>
                  </a:lnTo>
                  <a:lnTo>
                    <a:pt x="112" y="503"/>
                  </a:lnTo>
                  <a:lnTo>
                    <a:pt x="124" y="501"/>
                  </a:lnTo>
                  <a:lnTo>
                    <a:pt x="136" y="495"/>
                  </a:lnTo>
                  <a:lnTo>
                    <a:pt x="144" y="485"/>
                  </a:lnTo>
                  <a:lnTo>
                    <a:pt x="148" y="481"/>
                  </a:lnTo>
                  <a:lnTo>
                    <a:pt x="148" y="477"/>
                  </a:lnTo>
                  <a:lnTo>
                    <a:pt x="148" y="471"/>
                  </a:lnTo>
                  <a:lnTo>
                    <a:pt x="152" y="467"/>
                  </a:lnTo>
                  <a:lnTo>
                    <a:pt x="160" y="463"/>
                  </a:lnTo>
                  <a:lnTo>
                    <a:pt x="172" y="457"/>
                  </a:lnTo>
                  <a:lnTo>
                    <a:pt x="182" y="451"/>
                  </a:lnTo>
                  <a:lnTo>
                    <a:pt x="187" y="447"/>
                  </a:lnTo>
                  <a:lnTo>
                    <a:pt x="189" y="439"/>
                  </a:lnTo>
                  <a:lnTo>
                    <a:pt x="193" y="421"/>
                  </a:lnTo>
                  <a:lnTo>
                    <a:pt x="195" y="401"/>
                  </a:lnTo>
                  <a:lnTo>
                    <a:pt x="195" y="383"/>
                  </a:lnTo>
                  <a:lnTo>
                    <a:pt x="197" y="371"/>
                  </a:lnTo>
                  <a:lnTo>
                    <a:pt x="201" y="359"/>
                  </a:lnTo>
                  <a:lnTo>
                    <a:pt x="209" y="347"/>
                  </a:lnTo>
                  <a:lnTo>
                    <a:pt x="217" y="337"/>
                  </a:lnTo>
                  <a:lnTo>
                    <a:pt x="235" y="319"/>
                  </a:lnTo>
                  <a:lnTo>
                    <a:pt x="249" y="303"/>
                  </a:lnTo>
                  <a:lnTo>
                    <a:pt x="257" y="291"/>
                  </a:lnTo>
                  <a:lnTo>
                    <a:pt x="265" y="275"/>
                  </a:lnTo>
                  <a:lnTo>
                    <a:pt x="277" y="245"/>
                  </a:lnTo>
                  <a:lnTo>
                    <a:pt x="277" y="207"/>
                  </a:lnTo>
                  <a:lnTo>
                    <a:pt x="281" y="193"/>
                  </a:lnTo>
                  <a:lnTo>
                    <a:pt x="283" y="182"/>
                  </a:lnTo>
                  <a:lnTo>
                    <a:pt x="285" y="172"/>
                  </a:lnTo>
                  <a:lnTo>
                    <a:pt x="287" y="158"/>
                  </a:lnTo>
                  <a:lnTo>
                    <a:pt x="285" y="158"/>
                  </a:lnTo>
                  <a:close/>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33" name="Freeform 172"/>
            <p:cNvSpPr>
              <a:spLocks/>
            </p:cNvSpPr>
            <p:nvPr/>
          </p:nvSpPr>
          <p:spPr bwMode="auto">
            <a:xfrm>
              <a:off x="5705475" y="3151187"/>
              <a:ext cx="992187" cy="650875"/>
            </a:xfrm>
            <a:custGeom>
              <a:avLst/>
              <a:gdLst>
                <a:gd name="T0" fmla="*/ 2147483647 w 625"/>
                <a:gd name="T1" fmla="*/ 2147483647 h 410"/>
                <a:gd name="T2" fmla="*/ 2147483647 w 625"/>
                <a:gd name="T3" fmla="*/ 2147483647 h 410"/>
                <a:gd name="T4" fmla="*/ 2147483647 w 625"/>
                <a:gd name="T5" fmla="*/ 2147483647 h 410"/>
                <a:gd name="T6" fmla="*/ 2147483647 w 625"/>
                <a:gd name="T7" fmla="*/ 2147483647 h 410"/>
                <a:gd name="T8" fmla="*/ 2147483647 w 625"/>
                <a:gd name="T9" fmla="*/ 2147483647 h 410"/>
                <a:gd name="T10" fmla="*/ 2147483647 w 625"/>
                <a:gd name="T11" fmla="*/ 2147483647 h 410"/>
                <a:gd name="T12" fmla="*/ 2147483647 w 625"/>
                <a:gd name="T13" fmla="*/ 2147483647 h 410"/>
                <a:gd name="T14" fmla="*/ 2147483647 w 625"/>
                <a:gd name="T15" fmla="*/ 2147483647 h 410"/>
                <a:gd name="T16" fmla="*/ 2147483647 w 625"/>
                <a:gd name="T17" fmla="*/ 2147483647 h 410"/>
                <a:gd name="T18" fmla="*/ 2147483647 w 625"/>
                <a:gd name="T19" fmla="*/ 2147483647 h 410"/>
                <a:gd name="T20" fmla="*/ 2147483647 w 625"/>
                <a:gd name="T21" fmla="*/ 2147483647 h 410"/>
                <a:gd name="T22" fmla="*/ 2147483647 w 625"/>
                <a:gd name="T23" fmla="*/ 2147483647 h 410"/>
                <a:gd name="T24" fmla="*/ 2147483647 w 625"/>
                <a:gd name="T25" fmla="*/ 2147483647 h 410"/>
                <a:gd name="T26" fmla="*/ 2147483647 w 625"/>
                <a:gd name="T27" fmla="*/ 2147483647 h 410"/>
                <a:gd name="T28" fmla="*/ 2147483647 w 625"/>
                <a:gd name="T29" fmla="*/ 2147483647 h 410"/>
                <a:gd name="T30" fmla="*/ 2147483647 w 625"/>
                <a:gd name="T31" fmla="*/ 2147483647 h 410"/>
                <a:gd name="T32" fmla="*/ 2147483647 w 625"/>
                <a:gd name="T33" fmla="*/ 2147483647 h 410"/>
                <a:gd name="T34" fmla="*/ 2147483647 w 625"/>
                <a:gd name="T35" fmla="*/ 2147483647 h 410"/>
                <a:gd name="T36" fmla="*/ 2147483647 w 625"/>
                <a:gd name="T37" fmla="*/ 2147483647 h 410"/>
                <a:gd name="T38" fmla="*/ 2147483647 w 625"/>
                <a:gd name="T39" fmla="*/ 2147483647 h 410"/>
                <a:gd name="T40" fmla="*/ 2147483647 w 625"/>
                <a:gd name="T41" fmla="*/ 2147483647 h 410"/>
                <a:gd name="T42" fmla="*/ 2147483647 w 625"/>
                <a:gd name="T43" fmla="*/ 2147483647 h 410"/>
                <a:gd name="T44" fmla="*/ 2147483647 w 625"/>
                <a:gd name="T45" fmla="*/ 2147483647 h 410"/>
                <a:gd name="T46" fmla="*/ 2147483647 w 625"/>
                <a:gd name="T47" fmla="*/ 2147483647 h 410"/>
                <a:gd name="T48" fmla="*/ 2147483647 w 625"/>
                <a:gd name="T49" fmla="*/ 2147483647 h 410"/>
                <a:gd name="T50" fmla="*/ 2147483647 w 625"/>
                <a:gd name="T51" fmla="*/ 2147483647 h 410"/>
                <a:gd name="T52" fmla="*/ 2147483647 w 625"/>
                <a:gd name="T53" fmla="*/ 2147483647 h 410"/>
                <a:gd name="T54" fmla="*/ 2147483647 w 625"/>
                <a:gd name="T55" fmla="*/ 2147483647 h 410"/>
                <a:gd name="T56" fmla="*/ 2147483647 w 625"/>
                <a:gd name="T57" fmla="*/ 2147483647 h 410"/>
                <a:gd name="T58" fmla="*/ 2147483647 w 625"/>
                <a:gd name="T59" fmla="*/ 2147483647 h 410"/>
                <a:gd name="T60" fmla="*/ 2147483647 w 625"/>
                <a:gd name="T61" fmla="*/ 2147483647 h 410"/>
                <a:gd name="T62" fmla="*/ 2147483647 w 625"/>
                <a:gd name="T63" fmla="*/ 2147483647 h 410"/>
                <a:gd name="T64" fmla="*/ 2147483647 w 625"/>
                <a:gd name="T65" fmla="*/ 2147483647 h 410"/>
                <a:gd name="T66" fmla="*/ 2147483647 w 625"/>
                <a:gd name="T67" fmla="*/ 2147483647 h 410"/>
                <a:gd name="T68" fmla="*/ 2147483647 w 625"/>
                <a:gd name="T69" fmla="*/ 2147483647 h 410"/>
                <a:gd name="T70" fmla="*/ 2147483647 w 625"/>
                <a:gd name="T71" fmla="*/ 2147483647 h 410"/>
                <a:gd name="T72" fmla="*/ 2147483647 w 625"/>
                <a:gd name="T73" fmla="*/ 2147483647 h 410"/>
                <a:gd name="T74" fmla="*/ 2147483647 w 625"/>
                <a:gd name="T75" fmla="*/ 2147483647 h 410"/>
                <a:gd name="T76" fmla="*/ 2147483647 w 625"/>
                <a:gd name="T77" fmla="*/ 2147483647 h 410"/>
                <a:gd name="T78" fmla="*/ 2147483647 w 625"/>
                <a:gd name="T79" fmla="*/ 2147483647 h 410"/>
                <a:gd name="T80" fmla="*/ 2147483647 w 625"/>
                <a:gd name="T81" fmla="*/ 2147483647 h 410"/>
                <a:gd name="T82" fmla="*/ 2147483647 w 625"/>
                <a:gd name="T83" fmla="*/ 2147483647 h 410"/>
                <a:gd name="T84" fmla="*/ 2147483647 w 625"/>
                <a:gd name="T85" fmla="*/ 2147483647 h 410"/>
                <a:gd name="T86" fmla="*/ 2147483647 w 625"/>
                <a:gd name="T87" fmla="*/ 2147483647 h 410"/>
                <a:gd name="T88" fmla="*/ 2147483647 w 625"/>
                <a:gd name="T89" fmla="*/ 2147483647 h 410"/>
                <a:gd name="T90" fmla="*/ 2147483647 w 625"/>
                <a:gd name="T91" fmla="*/ 2147483647 h 410"/>
                <a:gd name="T92" fmla="*/ 2147483647 w 625"/>
                <a:gd name="T93" fmla="*/ 2147483647 h 410"/>
                <a:gd name="T94" fmla="*/ 2147483647 w 625"/>
                <a:gd name="T95" fmla="*/ 2147483647 h 410"/>
                <a:gd name="T96" fmla="*/ 2147483647 w 625"/>
                <a:gd name="T97" fmla="*/ 2147483647 h 410"/>
                <a:gd name="T98" fmla="*/ 2147483647 w 625"/>
                <a:gd name="T99" fmla="*/ 2147483647 h 410"/>
                <a:gd name="T100" fmla="*/ 2147483647 w 625"/>
                <a:gd name="T101" fmla="*/ 2147483647 h 410"/>
                <a:gd name="T102" fmla="*/ 2147483647 w 625"/>
                <a:gd name="T103" fmla="*/ 2147483647 h 410"/>
                <a:gd name="T104" fmla="*/ 2147483647 w 625"/>
                <a:gd name="T105" fmla="*/ 2147483647 h 410"/>
                <a:gd name="T106" fmla="*/ 2147483647 w 625"/>
                <a:gd name="T107" fmla="*/ 2147483647 h 410"/>
                <a:gd name="T108" fmla="*/ 2147483647 w 625"/>
                <a:gd name="T109" fmla="*/ 2147483647 h 410"/>
                <a:gd name="T110" fmla="*/ 2147483647 w 625"/>
                <a:gd name="T111" fmla="*/ 2147483647 h 410"/>
                <a:gd name="T112" fmla="*/ 2147483647 w 625"/>
                <a:gd name="T113" fmla="*/ 2147483647 h 4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25"/>
                <a:gd name="T172" fmla="*/ 0 h 410"/>
                <a:gd name="T173" fmla="*/ 625 w 625"/>
                <a:gd name="T174" fmla="*/ 410 h 4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25" h="410">
                  <a:moveTo>
                    <a:pt x="625" y="280"/>
                  </a:moveTo>
                  <a:lnTo>
                    <a:pt x="621" y="274"/>
                  </a:lnTo>
                  <a:lnTo>
                    <a:pt x="623" y="268"/>
                  </a:lnTo>
                  <a:lnTo>
                    <a:pt x="623" y="262"/>
                  </a:lnTo>
                  <a:lnTo>
                    <a:pt x="623" y="258"/>
                  </a:lnTo>
                  <a:lnTo>
                    <a:pt x="617" y="250"/>
                  </a:lnTo>
                  <a:lnTo>
                    <a:pt x="611" y="246"/>
                  </a:lnTo>
                  <a:lnTo>
                    <a:pt x="595" y="238"/>
                  </a:lnTo>
                  <a:lnTo>
                    <a:pt x="589" y="234"/>
                  </a:lnTo>
                  <a:lnTo>
                    <a:pt x="585" y="230"/>
                  </a:lnTo>
                  <a:lnTo>
                    <a:pt x="579" y="218"/>
                  </a:lnTo>
                  <a:lnTo>
                    <a:pt x="575" y="204"/>
                  </a:lnTo>
                  <a:lnTo>
                    <a:pt x="571" y="198"/>
                  </a:lnTo>
                  <a:lnTo>
                    <a:pt x="567" y="194"/>
                  </a:lnTo>
                  <a:lnTo>
                    <a:pt x="541" y="176"/>
                  </a:lnTo>
                  <a:lnTo>
                    <a:pt x="527" y="168"/>
                  </a:lnTo>
                  <a:lnTo>
                    <a:pt x="523" y="164"/>
                  </a:lnTo>
                  <a:lnTo>
                    <a:pt x="523" y="160"/>
                  </a:lnTo>
                  <a:lnTo>
                    <a:pt x="523" y="148"/>
                  </a:lnTo>
                  <a:lnTo>
                    <a:pt x="521" y="144"/>
                  </a:lnTo>
                  <a:lnTo>
                    <a:pt x="519" y="142"/>
                  </a:lnTo>
                  <a:lnTo>
                    <a:pt x="513" y="138"/>
                  </a:lnTo>
                  <a:lnTo>
                    <a:pt x="505" y="134"/>
                  </a:lnTo>
                  <a:lnTo>
                    <a:pt x="495" y="132"/>
                  </a:lnTo>
                  <a:lnTo>
                    <a:pt x="485" y="130"/>
                  </a:lnTo>
                  <a:lnTo>
                    <a:pt x="477" y="128"/>
                  </a:lnTo>
                  <a:lnTo>
                    <a:pt x="473" y="122"/>
                  </a:lnTo>
                  <a:lnTo>
                    <a:pt x="473" y="120"/>
                  </a:lnTo>
                  <a:lnTo>
                    <a:pt x="473" y="116"/>
                  </a:lnTo>
                  <a:lnTo>
                    <a:pt x="473" y="106"/>
                  </a:lnTo>
                  <a:lnTo>
                    <a:pt x="453" y="106"/>
                  </a:lnTo>
                  <a:lnTo>
                    <a:pt x="447" y="106"/>
                  </a:lnTo>
                  <a:lnTo>
                    <a:pt x="443" y="100"/>
                  </a:lnTo>
                  <a:lnTo>
                    <a:pt x="439" y="94"/>
                  </a:lnTo>
                  <a:lnTo>
                    <a:pt x="437" y="86"/>
                  </a:lnTo>
                  <a:lnTo>
                    <a:pt x="439" y="78"/>
                  </a:lnTo>
                  <a:lnTo>
                    <a:pt x="443" y="74"/>
                  </a:lnTo>
                  <a:lnTo>
                    <a:pt x="447" y="68"/>
                  </a:lnTo>
                  <a:lnTo>
                    <a:pt x="447" y="62"/>
                  </a:lnTo>
                  <a:lnTo>
                    <a:pt x="447" y="54"/>
                  </a:lnTo>
                  <a:lnTo>
                    <a:pt x="443" y="48"/>
                  </a:lnTo>
                  <a:lnTo>
                    <a:pt x="435" y="34"/>
                  </a:lnTo>
                  <a:lnTo>
                    <a:pt x="423" y="22"/>
                  </a:lnTo>
                  <a:lnTo>
                    <a:pt x="413" y="10"/>
                  </a:lnTo>
                  <a:lnTo>
                    <a:pt x="403" y="4"/>
                  </a:lnTo>
                  <a:lnTo>
                    <a:pt x="395" y="2"/>
                  </a:lnTo>
                  <a:lnTo>
                    <a:pt x="389" y="0"/>
                  </a:lnTo>
                  <a:lnTo>
                    <a:pt x="379" y="2"/>
                  </a:lnTo>
                  <a:lnTo>
                    <a:pt x="373" y="8"/>
                  </a:lnTo>
                  <a:lnTo>
                    <a:pt x="365" y="12"/>
                  </a:lnTo>
                  <a:lnTo>
                    <a:pt x="357" y="16"/>
                  </a:lnTo>
                  <a:lnTo>
                    <a:pt x="357" y="22"/>
                  </a:lnTo>
                  <a:lnTo>
                    <a:pt x="355" y="28"/>
                  </a:lnTo>
                  <a:lnTo>
                    <a:pt x="353" y="34"/>
                  </a:lnTo>
                  <a:lnTo>
                    <a:pt x="349" y="38"/>
                  </a:lnTo>
                  <a:lnTo>
                    <a:pt x="339" y="46"/>
                  </a:lnTo>
                  <a:lnTo>
                    <a:pt x="329" y="52"/>
                  </a:lnTo>
                  <a:lnTo>
                    <a:pt x="309" y="72"/>
                  </a:lnTo>
                  <a:lnTo>
                    <a:pt x="297" y="80"/>
                  </a:lnTo>
                  <a:lnTo>
                    <a:pt x="287" y="88"/>
                  </a:lnTo>
                  <a:lnTo>
                    <a:pt x="275" y="92"/>
                  </a:lnTo>
                  <a:lnTo>
                    <a:pt x="261" y="96"/>
                  </a:lnTo>
                  <a:lnTo>
                    <a:pt x="243" y="98"/>
                  </a:lnTo>
                  <a:lnTo>
                    <a:pt x="225" y="100"/>
                  </a:lnTo>
                  <a:lnTo>
                    <a:pt x="227" y="104"/>
                  </a:lnTo>
                  <a:lnTo>
                    <a:pt x="231" y="108"/>
                  </a:lnTo>
                  <a:lnTo>
                    <a:pt x="227" y="118"/>
                  </a:lnTo>
                  <a:lnTo>
                    <a:pt x="221" y="126"/>
                  </a:lnTo>
                  <a:lnTo>
                    <a:pt x="215" y="134"/>
                  </a:lnTo>
                  <a:lnTo>
                    <a:pt x="207" y="142"/>
                  </a:lnTo>
                  <a:lnTo>
                    <a:pt x="199" y="144"/>
                  </a:lnTo>
                  <a:lnTo>
                    <a:pt x="191" y="148"/>
                  </a:lnTo>
                  <a:lnTo>
                    <a:pt x="171" y="150"/>
                  </a:lnTo>
                  <a:lnTo>
                    <a:pt x="153" y="152"/>
                  </a:lnTo>
                  <a:lnTo>
                    <a:pt x="133" y="156"/>
                  </a:lnTo>
                  <a:lnTo>
                    <a:pt x="129" y="158"/>
                  </a:lnTo>
                  <a:lnTo>
                    <a:pt x="125" y="162"/>
                  </a:lnTo>
                  <a:lnTo>
                    <a:pt x="119" y="166"/>
                  </a:lnTo>
                  <a:lnTo>
                    <a:pt x="113" y="166"/>
                  </a:lnTo>
                  <a:lnTo>
                    <a:pt x="109" y="166"/>
                  </a:lnTo>
                  <a:lnTo>
                    <a:pt x="107" y="162"/>
                  </a:lnTo>
                  <a:lnTo>
                    <a:pt x="101" y="156"/>
                  </a:lnTo>
                  <a:lnTo>
                    <a:pt x="95" y="160"/>
                  </a:lnTo>
                  <a:lnTo>
                    <a:pt x="87" y="164"/>
                  </a:lnTo>
                  <a:lnTo>
                    <a:pt x="68" y="168"/>
                  </a:lnTo>
                  <a:lnTo>
                    <a:pt x="52" y="172"/>
                  </a:lnTo>
                  <a:lnTo>
                    <a:pt x="48" y="174"/>
                  </a:lnTo>
                  <a:lnTo>
                    <a:pt x="44" y="176"/>
                  </a:lnTo>
                  <a:lnTo>
                    <a:pt x="32" y="192"/>
                  </a:lnTo>
                  <a:lnTo>
                    <a:pt x="22" y="208"/>
                  </a:lnTo>
                  <a:lnTo>
                    <a:pt x="12" y="224"/>
                  </a:lnTo>
                  <a:lnTo>
                    <a:pt x="0" y="240"/>
                  </a:lnTo>
                  <a:lnTo>
                    <a:pt x="4" y="244"/>
                  </a:lnTo>
                  <a:lnTo>
                    <a:pt x="6" y="246"/>
                  </a:lnTo>
                  <a:lnTo>
                    <a:pt x="8" y="250"/>
                  </a:lnTo>
                  <a:lnTo>
                    <a:pt x="8" y="256"/>
                  </a:lnTo>
                  <a:lnTo>
                    <a:pt x="8" y="268"/>
                  </a:lnTo>
                  <a:lnTo>
                    <a:pt x="8" y="280"/>
                  </a:lnTo>
                  <a:lnTo>
                    <a:pt x="12" y="294"/>
                  </a:lnTo>
                  <a:lnTo>
                    <a:pt x="18" y="308"/>
                  </a:lnTo>
                  <a:lnTo>
                    <a:pt x="24" y="322"/>
                  </a:lnTo>
                  <a:lnTo>
                    <a:pt x="38" y="346"/>
                  </a:lnTo>
                  <a:lnTo>
                    <a:pt x="52" y="366"/>
                  </a:lnTo>
                  <a:lnTo>
                    <a:pt x="56" y="370"/>
                  </a:lnTo>
                  <a:lnTo>
                    <a:pt x="60" y="374"/>
                  </a:lnTo>
                  <a:lnTo>
                    <a:pt x="72" y="382"/>
                  </a:lnTo>
                  <a:lnTo>
                    <a:pt x="78" y="388"/>
                  </a:lnTo>
                  <a:lnTo>
                    <a:pt x="83" y="394"/>
                  </a:lnTo>
                  <a:lnTo>
                    <a:pt x="85" y="400"/>
                  </a:lnTo>
                  <a:lnTo>
                    <a:pt x="87" y="410"/>
                  </a:lnTo>
                  <a:lnTo>
                    <a:pt x="93" y="388"/>
                  </a:lnTo>
                  <a:lnTo>
                    <a:pt x="97" y="378"/>
                  </a:lnTo>
                  <a:lnTo>
                    <a:pt x="103" y="370"/>
                  </a:lnTo>
                  <a:lnTo>
                    <a:pt x="109" y="362"/>
                  </a:lnTo>
                  <a:lnTo>
                    <a:pt x="117" y="356"/>
                  </a:lnTo>
                  <a:lnTo>
                    <a:pt x="127" y="352"/>
                  </a:lnTo>
                  <a:lnTo>
                    <a:pt x="141" y="350"/>
                  </a:lnTo>
                  <a:lnTo>
                    <a:pt x="159" y="352"/>
                  </a:lnTo>
                  <a:lnTo>
                    <a:pt x="173" y="356"/>
                  </a:lnTo>
                  <a:lnTo>
                    <a:pt x="207" y="356"/>
                  </a:lnTo>
                  <a:lnTo>
                    <a:pt x="207" y="340"/>
                  </a:lnTo>
                  <a:lnTo>
                    <a:pt x="207" y="330"/>
                  </a:lnTo>
                  <a:lnTo>
                    <a:pt x="211" y="320"/>
                  </a:lnTo>
                  <a:lnTo>
                    <a:pt x="215" y="310"/>
                  </a:lnTo>
                  <a:lnTo>
                    <a:pt x="221" y="300"/>
                  </a:lnTo>
                  <a:lnTo>
                    <a:pt x="229" y="292"/>
                  </a:lnTo>
                  <a:lnTo>
                    <a:pt x="237" y="286"/>
                  </a:lnTo>
                  <a:lnTo>
                    <a:pt x="245" y="282"/>
                  </a:lnTo>
                  <a:lnTo>
                    <a:pt x="253" y="280"/>
                  </a:lnTo>
                  <a:lnTo>
                    <a:pt x="261" y="280"/>
                  </a:lnTo>
                  <a:lnTo>
                    <a:pt x="267" y="284"/>
                  </a:lnTo>
                  <a:lnTo>
                    <a:pt x="277" y="294"/>
                  </a:lnTo>
                  <a:lnTo>
                    <a:pt x="285" y="304"/>
                  </a:lnTo>
                  <a:lnTo>
                    <a:pt x="293" y="312"/>
                  </a:lnTo>
                  <a:lnTo>
                    <a:pt x="311" y="320"/>
                  </a:lnTo>
                  <a:lnTo>
                    <a:pt x="335" y="326"/>
                  </a:lnTo>
                  <a:lnTo>
                    <a:pt x="357" y="328"/>
                  </a:lnTo>
                  <a:lnTo>
                    <a:pt x="379" y="330"/>
                  </a:lnTo>
                  <a:lnTo>
                    <a:pt x="387" y="328"/>
                  </a:lnTo>
                  <a:lnTo>
                    <a:pt x="393" y="326"/>
                  </a:lnTo>
                  <a:lnTo>
                    <a:pt x="397" y="320"/>
                  </a:lnTo>
                  <a:lnTo>
                    <a:pt x="401" y="314"/>
                  </a:lnTo>
                  <a:lnTo>
                    <a:pt x="405" y="310"/>
                  </a:lnTo>
                  <a:lnTo>
                    <a:pt x="409" y="304"/>
                  </a:lnTo>
                  <a:lnTo>
                    <a:pt x="415" y="300"/>
                  </a:lnTo>
                  <a:lnTo>
                    <a:pt x="423" y="300"/>
                  </a:lnTo>
                  <a:lnTo>
                    <a:pt x="429" y="302"/>
                  </a:lnTo>
                  <a:lnTo>
                    <a:pt x="433" y="304"/>
                  </a:lnTo>
                  <a:lnTo>
                    <a:pt x="435" y="304"/>
                  </a:lnTo>
                  <a:lnTo>
                    <a:pt x="443" y="304"/>
                  </a:lnTo>
                  <a:lnTo>
                    <a:pt x="451" y="302"/>
                  </a:lnTo>
                  <a:lnTo>
                    <a:pt x="463" y="296"/>
                  </a:lnTo>
                  <a:lnTo>
                    <a:pt x="477" y="290"/>
                  </a:lnTo>
                  <a:lnTo>
                    <a:pt x="483" y="286"/>
                  </a:lnTo>
                  <a:lnTo>
                    <a:pt x="489" y="286"/>
                  </a:lnTo>
                  <a:lnTo>
                    <a:pt x="493" y="290"/>
                  </a:lnTo>
                  <a:lnTo>
                    <a:pt x="497" y="290"/>
                  </a:lnTo>
                  <a:lnTo>
                    <a:pt x="505" y="290"/>
                  </a:lnTo>
                  <a:lnTo>
                    <a:pt x="517" y="290"/>
                  </a:lnTo>
                  <a:lnTo>
                    <a:pt x="523" y="286"/>
                  </a:lnTo>
                  <a:lnTo>
                    <a:pt x="529" y="282"/>
                  </a:lnTo>
                  <a:lnTo>
                    <a:pt x="529" y="272"/>
                  </a:lnTo>
                  <a:lnTo>
                    <a:pt x="539" y="272"/>
                  </a:lnTo>
                  <a:lnTo>
                    <a:pt x="547" y="272"/>
                  </a:lnTo>
                  <a:lnTo>
                    <a:pt x="563" y="278"/>
                  </a:lnTo>
                  <a:lnTo>
                    <a:pt x="577" y="282"/>
                  </a:lnTo>
                  <a:lnTo>
                    <a:pt x="587" y="284"/>
                  </a:lnTo>
                  <a:lnTo>
                    <a:pt x="595" y="286"/>
                  </a:lnTo>
                  <a:lnTo>
                    <a:pt x="605" y="284"/>
                  </a:lnTo>
                  <a:lnTo>
                    <a:pt x="611" y="282"/>
                  </a:lnTo>
                  <a:lnTo>
                    <a:pt x="623" y="280"/>
                  </a:lnTo>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34" name="Freeform 173"/>
            <p:cNvSpPr>
              <a:spLocks/>
            </p:cNvSpPr>
            <p:nvPr/>
          </p:nvSpPr>
          <p:spPr bwMode="auto">
            <a:xfrm>
              <a:off x="5435600" y="3706812"/>
              <a:ext cx="601662" cy="681038"/>
            </a:xfrm>
            <a:custGeom>
              <a:avLst/>
              <a:gdLst>
                <a:gd name="T0" fmla="*/ 2147483647 w 379"/>
                <a:gd name="T1" fmla="*/ 2147483647 h 429"/>
                <a:gd name="T2" fmla="*/ 2147483647 w 379"/>
                <a:gd name="T3" fmla="*/ 2147483647 h 429"/>
                <a:gd name="T4" fmla="*/ 2147483647 w 379"/>
                <a:gd name="T5" fmla="*/ 2147483647 h 429"/>
                <a:gd name="T6" fmla="*/ 2147483647 w 379"/>
                <a:gd name="T7" fmla="*/ 2147483647 h 429"/>
                <a:gd name="T8" fmla="*/ 2147483647 w 379"/>
                <a:gd name="T9" fmla="*/ 2147483647 h 429"/>
                <a:gd name="T10" fmla="*/ 2147483647 w 379"/>
                <a:gd name="T11" fmla="*/ 2147483647 h 429"/>
                <a:gd name="T12" fmla="*/ 2147483647 w 379"/>
                <a:gd name="T13" fmla="*/ 2147483647 h 429"/>
                <a:gd name="T14" fmla="*/ 2147483647 w 379"/>
                <a:gd name="T15" fmla="*/ 2147483647 h 429"/>
                <a:gd name="T16" fmla="*/ 2147483647 w 379"/>
                <a:gd name="T17" fmla="*/ 2147483647 h 429"/>
                <a:gd name="T18" fmla="*/ 2147483647 w 379"/>
                <a:gd name="T19" fmla="*/ 2147483647 h 429"/>
                <a:gd name="T20" fmla="*/ 2147483647 w 379"/>
                <a:gd name="T21" fmla="*/ 2147483647 h 429"/>
                <a:gd name="T22" fmla="*/ 2147483647 w 379"/>
                <a:gd name="T23" fmla="*/ 2147483647 h 429"/>
                <a:gd name="T24" fmla="*/ 2147483647 w 379"/>
                <a:gd name="T25" fmla="*/ 2147483647 h 429"/>
                <a:gd name="T26" fmla="*/ 2147483647 w 379"/>
                <a:gd name="T27" fmla="*/ 2147483647 h 429"/>
                <a:gd name="T28" fmla="*/ 2147483647 w 379"/>
                <a:gd name="T29" fmla="*/ 2147483647 h 429"/>
                <a:gd name="T30" fmla="*/ 2147483647 w 379"/>
                <a:gd name="T31" fmla="*/ 2147483647 h 429"/>
                <a:gd name="T32" fmla="*/ 2147483647 w 379"/>
                <a:gd name="T33" fmla="*/ 2147483647 h 429"/>
                <a:gd name="T34" fmla="*/ 2147483647 w 379"/>
                <a:gd name="T35" fmla="*/ 2147483647 h 429"/>
                <a:gd name="T36" fmla="*/ 2147483647 w 379"/>
                <a:gd name="T37" fmla="*/ 2147483647 h 429"/>
                <a:gd name="T38" fmla="*/ 2147483647 w 379"/>
                <a:gd name="T39" fmla="*/ 2147483647 h 429"/>
                <a:gd name="T40" fmla="*/ 2147483647 w 379"/>
                <a:gd name="T41" fmla="*/ 2147483647 h 429"/>
                <a:gd name="T42" fmla="*/ 2147483647 w 379"/>
                <a:gd name="T43" fmla="*/ 2147483647 h 429"/>
                <a:gd name="T44" fmla="*/ 2147483647 w 379"/>
                <a:gd name="T45" fmla="*/ 2147483647 h 429"/>
                <a:gd name="T46" fmla="*/ 2147483647 w 379"/>
                <a:gd name="T47" fmla="*/ 2147483647 h 429"/>
                <a:gd name="T48" fmla="*/ 2147483647 w 379"/>
                <a:gd name="T49" fmla="*/ 2147483647 h 429"/>
                <a:gd name="T50" fmla="*/ 2147483647 w 379"/>
                <a:gd name="T51" fmla="*/ 2147483647 h 429"/>
                <a:gd name="T52" fmla="*/ 2147483647 w 379"/>
                <a:gd name="T53" fmla="*/ 2147483647 h 429"/>
                <a:gd name="T54" fmla="*/ 2147483647 w 379"/>
                <a:gd name="T55" fmla="*/ 2147483647 h 429"/>
                <a:gd name="T56" fmla="*/ 2147483647 w 379"/>
                <a:gd name="T57" fmla="*/ 2147483647 h 429"/>
                <a:gd name="T58" fmla="*/ 2147483647 w 379"/>
                <a:gd name="T59" fmla="*/ 2147483647 h 429"/>
                <a:gd name="T60" fmla="*/ 2147483647 w 379"/>
                <a:gd name="T61" fmla="*/ 2147483647 h 429"/>
                <a:gd name="T62" fmla="*/ 2147483647 w 379"/>
                <a:gd name="T63" fmla="*/ 2147483647 h 429"/>
                <a:gd name="T64" fmla="*/ 2147483647 w 379"/>
                <a:gd name="T65" fmla="*/ 2147483647 h 429"/>
                <a:gd name="T66" fmla="*/ 2147483647 w 379"/>
                <a:gd name="T67" fmla="*/ 2147483647 h 429"/>
                <a:gd name="T68" fmla="*/ 2147483647 w 379"/>
                <a:gd name="T69" fmla="*/ 2147483647 h 429"/>
                <a:gd name="T70" fmla="*/ 2147483647 w 379"/>
                <a:gd name="T71" fmla="*/ 2147483647 h 429"/>
                <a:gd name="T72" fmla="*/ 2147483647 w 379"/>
                <a:gd name="T73" fmla="*/ 2147483647 h 429"/>
                <a:gd name="T74" fmla="*/ 2147483647 w 379"/>
                <a:gd name="T75" fmla="*/ 2147483647 h 429"/>
                <a:gd name="T76" fmla="*/ 2147483647 w 379"/>
                <a:gd name="T77" fmla="*/ 2147483647 h 429"/>
                <a:gd name="T78" fmla="*/ 2147483647 w 379"/>
                <a:gd name="T79" fmla="*/ 2147483647 h 429"/>
                <a:gd name="T80" fmla="*/ 2147483647 w 379"/>
                <a:gd name="T81" fmla="*/ 2147483647 h 429"/>
                <a:gd name="T82" fmla="*/ 2147483647 w 379"/>
                <a:gd name="T83" fmla="*/ 2147483647 h 429"/>
                <a:gd name="T84" fmla="*/ 2147483647 w 379"/>
                <a:gd name="T85" fmla="*/ 2147483647 h 429"/>
                <a:gd name="T86" fmla="*/ 2147483647 w 379"/>
                <a:gd name="T87" fmla="*/ 2147483647 h 429"/>
                <a:gd name="T88" fmla="*/ 2147483647 w 379"/>
                <a:gd name="T89" fmla="*/ 2147483647 h 429"/>
                <a:gd name="T90" fmla="*/ 2147483647 w 379"/>
                <a:gd name="T91" fmla="*/ 2147483647 h 429"/>
                <a:gd name="T92" fmla="*/ 2147483647 w 379"/>
                <a:gd name="T93" fmla="*/ 2147483647 h 429"/>
                <a:gd name="T94" fmla="*/ 2147483647 w 379"/>
                <a:gd name="T95" fmla="*/ 2147483647 h 429"/>
                <a:gd name="T96" fmla="*/ 2147483647 w 379"/>
                <a:gd name="T97" fmla="*/ 2147483647 h 429"/>
                <a:gd name="T98" fmla="*/ 2147483647 w 379"/>
                <a:gd name="T99" fmla="*/ 2147483647 h 429"/>
                <a:gd name="T100" fmla="*/ 2147483647 w 379"/>
                <a:gd name="T101" fmla="*/ 2147483647 h 429"/>
                <a:gd name="T102" fmla="*/ 2147483647 w 379"/>
                <a:gd name="T103" fmla="*/ 2147483647 h 429"/>
                <a:gd name="T104" fmla="*/ 2147483647 w 379"/>
                <a:gd name="T105" fmla="*/ 2147483647 h 4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9"/>
                <a:gd name="T160" fmla="*/ 0 h 429"/>
                <a:gd name="T161" fmla="*/ 379 w 379"/>
                <a:gd name="T162" fmla="*/ 429 h 4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9" h="429">
                  <a:moveTo>
                    <a:pt x="257" y="56"/>
                  </a:moveTo>
                  <a:lnTo>
                    <a:pt x="253" y="64"/>
                  </a:lnTo>
                  <a:lnTo>
                    <a:pt x="250" y="72"/>
                  </a:lnTo>
                  <a:lnTo>
                    <a:pt x="248" y="82"/>
                  </a:lnTo>
                  <a:lnTo>
                    <a:pt x="244" y="92"/>
                  </a:lnTo>
                  <a:lnTo>
                    <a:pt x="236" y="86"/>
                  </a:lnTo>
                  <a:lnTo>
                    <a:pt x="230" y="84"/>
                  </a:lnTo>
                  <a:lnTo>
                    <a:pt x="224" y="82"/>
                  </a:lnTo>
                  <a:lnTo>
                    <a:pt x="212" y="82"/>
                  </a:lnTo>
                  <a:lnTo>
                    <a:pt x="202" y="80"/>
                  </a:lnTo>
                  <a:lnTo>
                    <a:pt x="186" y="74"/>
                  </a:lnTo>
                  <a:lnTo>
                    <a:pt x="170" y="68"/>
                  </a:lnTo>
                  <a:lnTo>
                    <a:pt x="160" y="66"/>
                  </a:lnTo>
                  <a:lnTo>
                    <a:pt x="150" y="66"/>
                  </a:lnTo>
                  <a:lnTo>
                    <a:pt x="130" y="68"/>
                  </a:lnTo>
                  <a:lnTo>
                    <a:pt x="122" y="70"/>
                  </a:lnTo>
                  <a:lnTo>
                    <a:pt x="116" y="72"/>
                  </a:lnTo>
                  <a:lnTo>
                    <a:pt x="112" y="76"/>
                  </a:lnTo>
                  <a:lnTo>
                    <a:pt x="108" y="82"/>
                  </a:lnTo>
                  <a:lnTo>
                    <a:pt x="106" y="88"/>
                  </a:lnTo>
                  <a:lnTo>
                    <a:pt x="104" y="98"/>
                  </a:lnTo>
                  <a:lnTo>
                    <a:pt x="104" y="129"/>
                  </a:lnTo>
                  <a:lnTo>
                    <a:pt x="116" y="127"/>
                  </a:lnTo>
                  <a:lnTo>
                    <a:pt x="124" y="123"/>
                  </a:lnTo>
                  <a:lnTo>
                    <a:pt x="134" y="119"/>
                  </a:lnTo>
                  <a:lnTo>
                    <a:pt x="146" y="117"/>
                  </a:lnTo>
                  <a:lnTo>
                    <a:pt x="154" y="119"/>
                  </a:lnTo>
                  <a:lnTo>
                    <a:pt x="160" y="125"/>
                  </a:lnTo>
                  <a:lnTo>
                    <a:pt x="164" y="133"/>
                  </a:lnTo>
                  <a:lnTo>
                    <a:pt x="166" y="143"/>
                  </a:lnTo>
                  <a:lnTo>
                    <a:pt x="164" y="149"/>
                  </a:lnTo>
                  <a:lnTo>
                    <a:pt x="162" y="153"/>
                  </a:lnTo>
                  <a:lnTo>
                    <a:pt x="152" y="159"/>
                  </a:lnTo>
                  <a:lnTo>
                    <a:pt x="146" y="163"/>
                  </a:lnTo>
                  <a:lnTo>
                    <a:pt x="142" y="167"/>
                  </a:lnTo>
                  <a:lnTo>
                    <a:pt x="138" y="173"/>
                  </a:lnTo>
                  <a:lnTo>
                    <a:pt x="136" y="181"/>
                  </a:lnTo>
                  <a:lnTo>
                    <a:pt x="138" y="187"/>
                  </a:lnTo>
                  <a:lnTo>
                    <a:pt x="142" y="191"/>
                  </a:lnTo>
                  <a:lnTo>
                    <a:pt x="154" y="197"/>
                  </a:lnTo>
                  <a:lnTo>
                    <a:pt x="166" y="203"/>
                  </a:lnTo>
                  <a:lnTo>
                    <a:pt x="170" y="207"/>
                  </a:lnTo>
                  <a:lnTo>
                    <a:pt x="170" y="213"/>
                  </a:lnTo>
                  <a:lnTo>
                    <a:pt x="168" y="231"/>
                  </a:lnTo>
                  <a:lnTo>
                    <a:pt x="164" y="251"/>
                  </a:lnTo>
                  <a:lnTo>
                    <a:pt x="154" y="285"/>
                  </a:lnTo>
                  <a:lnTo>
                    <a:pt x="152" y="295"/>
                  </a:lnTo>
                  <a:lnTo>
                    <a:pt x="150" y="299"/>
                  </a:lnTo>
                  <a:lnTo>
                    <a:pt x="146" y="299"/>
                  </a:lnTo>
                  <a:lnTo>
                    <a:pt x="136" y="287"/>
                  </a:lnTo>
                  <a:lnTo>
                    <a:pt x="130" y="289"/>
                  </a:lnTo>
                  <a:lnTo>
                    <a:pt x="126" y="293"/>
                  </a:lnTo>
                  <a:lnTo>
                    <a:pt x="120" y="295"/>
                  </a:lnTo>
                  <a:lnTo>
                    <a:pt x="114" y="297"/>
                  </a:lnTo>
                  <a:lnTo>
                    <a:pt x="108" y="295"/>
                  </a:lnTo>
                  <a:lnTo>
                    <a:pt x="104" y="293"/>
                  </a:lnTo>
                  <a:lnTo>
                    <a:pt x="96" y="285"/>
                  </a:lnTo>
                  <a:lnTo>
                    <a:pt x="90" y="277"/>
                  </a:lnTo>
                  <a:lnTo>
                    <a:pt x="88" y="273"/>
                  </a:lnTo>
                  <a:lnTo>
                    <a:pt x="84" y="273"/>
                  </a:lnTo>
                  <a:lnTo>
                    <a:pt x="78" y="275"/>
                  </a:lnTo>
                  <a:lnTo>
                    <a:pt x="72" y="279"/>
                  </a:lnTo>
                  <a:lnTo>
                    <a:pt x="64" y="293"/>
                  </a:lnTo>
                  <a:lnTo>
                    <a:pt x="60" y="295"/>
                  </a:lnTo>
                  <a:lnTo>
                    <a:pt x="54" y="297"/>
                  </a:lnTo>
                  <a:lnTo>
                    <a:pt x="42" y="295"/>
                  </a:lnTo>
                  <a:lnTo>
                    <a:pt x="38" y="295"/>
                  </a:lnTo>
                  <a:lnTo>
                    <a:pt x="32" y="297"/>
                  </a:lnTo>
                  <a:lnTo>
                    <a:pt x="30" y="303"/>
                  </a:lnTo>
                  <a:lnTo>
                    <a:pt x="28" y="315"/>
                  </a:lnTo>
                  <a:lnTo>
                    <a:pt x="28" y="333"/>
                  </a:lnTo>
                  <a:lnTo>
                    <a:pt x="30" y="337"/>
                  </a:lnTo>
                  <a:lnTo>
                    <a:pt x="34" y="341"/>
                  </a:lnTo>
                  <a:lnTo>
                    <a:pt x="44" y="347"/>
                  </a:lnTo>
                  <a:lnTo>
                    <a:pt x="42" y="353"/>
                  </a:lnTo>
                  <a:lnTo>
                    <a:pt x="38" y="361"/>
                  </a:lnTo>
                  <a:lnTo>
                    <a:pt x="32" y="357"/>
                  </a:lnTo>
                  <a:lnTo>
                    <a:pt x="28" y="353"/>
                  </a:lnTo>
                  <a:lnTo>
                    <a:pt x="26" y="351"/>
                  </a:lnTo>
                  <a:lnTo>
                    <a:pt x="22" y="353"/>
                  </a:lnTo>
                  <a:lnTo>
                    <a:pt x="18" y="353"/>
                  </a:lnTo>
                  <a:lnTo>
                    <a:pt x="12" y="359"/>
                  </a:lnTo>
                  <a:lnTo>
                    <a:pt x="6" y="363"/>
                  </a:lnTo>
                  <a:lnTo>
                    <a:pt x="4" y="365"/>
                  </a:lnTo>
                  <a:lnTo>
                    <a:pt x="0" y="367"/>
                  </a:lnTo>
                  <a:lnTo>
                    <a:pt x="4" y="375"/>
                  </a:lnTo>
                  <a:lnTo>
                    <a:pt x="10" y="383"/>
                  </a:lnTo>
                  <a:lnTo>
                    <a:pt x="24" y="399"/>
                  </a:lnTo>
                  <a:lnTo>
                    <a:pt x="40" y="413"/>
                  </a:lnTo>
                  <a:lnTo>
                    <a:pt x="48" y="421"/>
                  </a:lnTo>
                  <a:lnTo>
                    <a:pt x="54" y="429"/>
                  </a:lnTo>
                  <a:lnTo>
                    <a:pt x="60" y="423"/>
                  </a:lnTo>
                  <a:lnTo>
                    <a:pt x="70" y="415"/>
                  </a:lnTo>
                  <a:lnTo>
                    <a:pt x="80" y="407"/>
                  </a:lnTo>
                  <a:lnTo>
                    <a:pt x="86" y="405"/>
                  </a:lnTo>
                  <a:lnTo>
                    <a:pt x="94" y="407"/>
                  </a:lnTo>
                  <a:lnTo>
                    <a:pt x="98" y="409"/>
                  </a:lnTo>
                  <a:lnTo>
                    <a:pt x="108" y="415"/>
                  </a:lnTo>
                  <a:lnTo>
                    <a:pt x="112" y="415"/>
                  </a:lnTo>
                  <a:lnTo>
                    <a:pt x="116" y="417"/>
                  </a:lnTo>
                  <a:lnTo>
                    <a:pt x="126" y="413"/>
                  </a:lnTo>
                  <a:lnTo>
                    <a:pt x="136" y="409"/>
                  </a:lnTo>
                  <a:lnTo>
                    <a:pt x="152" y="397"/>
                  </a:lnTo>
                  <a:lnTo>
                    <a:pt x="168" y="397"/>
                  </a:lnTo>
                  <a:lnTo>
                    <a:pt x="162" y="403"/>
                  </a:lnTo>
                  <a:lnTo>
                    <a:pt x="160" y="407"/>
                  </a:lnTo>
                  <a:lnTo>
                    <a:pt x="160" y="411"/>
                  </a:lnTo>
                  <a:lnTo>
                    <a:pt x="162" y="419"/>
                  </a:lnTo>
                  <a:lnTo>
                    <a:pt x="166" y="423"/>
                  </a:lnTo>
                  <a:lnTo>
                    <a:pt x="172" y="425"/>
                  </a:lnTo>
                  <a:lnTo>
                    <a:pt x="178" y="425"/>
                  </a:lnTo>
                  <a:lnTo>
                    <a:pt x="190" y="423"/>
                  </a:lnTo>
                  <a:lnTo>
                    <a:pt x="202" y="417"/>
                  </a:lnTo>
                  <a:lnTo>
                    <a:pt x="210" y="407"/>
                  </a:lnTo>
                  <a:lnTo>
                    <a:pt x="214" y="403"/>
                  </a:lnTo>
                  <a:lnTo>
                    <a:pt x="214" y="399"/>
                  </a:lnTo>
                  <a:lnTo>
                    <a:pt x="214" y="393"/>
                  </a:lnTo>
                  <a:lnTo>
                    <a:pt x="218" y="389"/>
                  </a:lnTo>
                  <a:lnTo>
                    <a:pt x="226" y="385"/>
                  </a:lnTo>
                  <a:lnTo>
                    <a:pt x="238" y="379"/>
                  </a:lnTo>
                  <a:lnTo>
                    <a:pt x="248" y="373"/>
                  </a:lnTo>
                  <a:lnTo>
                    <a:pt x="253" y="369"/>
                  </a:lnTo>
                  <a:lnTo>
                    <a:pt x="255" y="361"/>
                  </a:lnTo>
                  <a:lnTo>
                    <a:pt x="259" y="343"/>
                  </a:lnTo>
                  <a:lnTo>
                    <a:pt x="261" y="323"/>
                  </a:lnTo>
                  <a:lnTo>
                    <a:pt x="261" y="305"/>
                  </a:lnTo>
                  <a:lnTo>
                    <a:pt x="263" y="293"/>
                  </a:lnTo>
                  <a:lnTo>
                    <a:pt x="267" y="281"/>
                  </a:lnTo>
                  <a:lnTo>
                    <a:pt x="275" y="269"/>
                  </a:lnTo>
                  <a:lnTo>
                    <a:pt x="283" y="259"/>
                  </a:lnTo>
                  <a:lnTo>
                    <a:pt x="301" y="241"/>
                  </a:lnTo>
                  <a:lnTo>
                    <a:pt x="315" y="225"/>
                  </a:lnTo>
                  <a:lnTo>
                    <a:pt x="323" y="213"/>
                  </a:lnTo>
                  <a:lnTo>
                    <a:pt x="331" y="197"/>
                  </a:lnTo>
                  <a:lnTo>
                    <a:pt x="343" y="167"/>
                  </a:lnTo>
                  <a:lnTo>
                    <a:pt x="343" y="129"/>
                  </a:lnTo>
                  <a:lnTo>
                    <a:pt x="347" y="115"/>
                  </a:lnTo>
                  <a:lnTo>
                    <a:pt x="349" y="104"/>
                  </a:lnTo>
                  <a:lnTo>
                    <a:pt x="351" y="94"/>
                  </a:lnTo>
                  <a:lnTo>
                    <a:pt x="353" y="80"/>
                  </a:lnTo>
                  <a:lnTo>
                    <a:pt x="351" y="80"/>
                  </a:lnTo>
                  <a:lnTo>
                    <a:pt x="357" y="70"/>
                  </a:lnTo>
                  <a:lnTo>
                    <a:pt x="365" y="60"/>
                  </a:lnTo>
                  <a:lnTo>
                    <a:pt x="371" y="52"/>
                  </a:lnTo>
                  <a:lnTo>
                    <a:pt x="377" y="42"/>
                  </a:lnTo>
                  <a:lnTo>
                    <a:pt x="379" y="32"/>
                  </a:lnTo>
                  <a:lnTo>
                    <a:pt x="379" y="22"/>
                  </a:lnTo>
                  <a:lnTo>
                    <a:pt x="377" y="6"/>
                  </a:lnTo>
                  <a:lnTo>
                    <a:pt x="343" y="6"/>
                  </a:lnTo>
                  <a:lnTo>
                    <a:pt x="329" y="2"/>
                  </a:lnTo>
                  <a:lnTo>
                    <a:pt x="311" y="0"/>
                  </a:lnTo>
                  <a:lnTo>
                    <a:pt x="297" y="2"/>
                  </a:lnTo>
                  <a:lnTo>
                    <a:pt x="287" y="6"/>
                  </a:lnTo>
                  <a:lnTo>
                    <a:pt x="279" y="12"/>
                  </a:lnTo>
                  <a:lnTo>
                    <a:pt x="273" y="20"/>
                  </a:lnTo>
                  <a:lnTo>
                    <a:pt x="267" y="28"/>
                  </a:lnTo>
                  <a:lnTo>
                    <a:pt x="263" y="38"/>
                  </a:lnTo>
                  <a:lnTo>
                    <a:pt x="257" y="60"/>
                  </a:lnTo>
                  <a:lnTo>
                    <a:pt x="257" y="56"/>
                  </a:lnTo>
                  <a:close/>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35" name="Freeform 174"/>
            <p:cNvSpPr>
              <a:spLocks/>
            </p:cNvSpPr>
            <p:nvPr/>
          </p:nvSpPr>
          <p:spPr bwMode="auto">
            <a:xfrm>
              <a:off x="5267325" y="3824287"/>
              <a:ext cx="438150" cy="465138"/>
            </a:xfrm>
            <a:custGeom>
              <a:avLst/>
              <a:gdLst>
                <a:gd name="T0" fmla="*/ 2147483647 w 276"/>
                <a:gd name="T1" fmla="*/ 2147483647 h 293"/>
                <a:gd name="T2" fmla="*/ 2147483647 w 276"/>
                <a:gd name="T3" fmla="*/ 2147483647 h 293"/>
                <a:gd name="T4" fmla="*/ 2147483647 w 276"/>
                <a:gd name="T5" fmla="*/ 2147483647 h 293"/>
                <a:gd name="T6" fmla="*/ 2147483647 w 276"/>
                <a:gd name="T7" fmla="*/ 2147483647 h 293"/>
                <a:gd name="T8" fmla="*/ 2147483647 w 276"/>
                <a:gd name="T9" fmla="*/ 2147483647 h 293"/>
                <a:gd name="T10" fmla="*/ 2147483647 w 276"/>
                <a:gd name="T11" fmla="*/ 2147483647 h 293"/>
                <a:gd name="T12" fmla="*/ 2147483647 w 276"/>
                <a:gd name="T13" fmla="*/ 2147483647 h 293"/>
                <a:gd name="T14" fmla="*/ 2147483647 w 276"/>
                <a:gd name="T15" fmla="*/ 2147483647 h 293"/>
                <a:gd name="T16" fmla="*/ 2147483647 w 276"/>
                <a:gd name="T17" fmla="*/ 2147483647 h 293"/>
                <a:gd name="T18" fmla="*/ 2147483647 w 276"/>
                <a:gd name="T19" fmla="*/ 2147483647 h 293"/>
                <a:gd name="T20" fmla="*/ 2147483647 w 276"/>
                <a:gd name="T21" fmla="*/ 2147483647 h 293"/>
                <a:gd name="T22" fmla="*/ 2147483647 w 276"/>
                <a:gd name="T23" fmla="*/ 2147483647 h 293"/>
                <a:gd name="T24" fmla="*/ 2147483647 w 276"/>
                <a:gd name="T25" fmla="*/ 2147483647 h 293"/>
                <a:gd name="T26" fmla="*/ 2147483647 w 276"/>
                <a:gd name="T27" fmla="*/ 2147483647 h 293"/>
                <a:gd name="T28" fmla="*/ 2147483647 w 276"/>
                <a:gd name="T29" fmla="*/ 2147483647 h 293"/>
                <a:gd name="T30" fmla="*/ 2147483647 w 276"/>
                <a:gd name="T31" fmla="*/ 2147483647 h 293"/>
                <a:gd name="T32" fmla="*/ 2147483647 w 276"/>
                <a:gd name="T33" fmla="*/ 2147483647 h 293"/>
                <a:gd name="T34" fmla="*/ 2147483647 w 276"/>
                <a:gd name="T35" fmla="*/ 2147483647 h 293"/>
                <a:gd name="T36" fmla="*/ 2147483647 w 276"/>
                <a:gd name="T37" fmla="*/ 2147483647 h 293"/>
                <a:gd name="T38" fmla="*/ 2147483647 w 276"/>
                <a:gd name="T39" fmla="*/ 2147483647 h 293"/>
                <a:gd name="T40" fmla="*/ 2147483647 w 276"/>
                <a:gd name="T41" fmla="*/ 2147483647 h 293"/>
                <a:gd name="T42" fmla="*/ 2147483647 w 276"/>
                <a:gd name="T43" fmla="*/ 2147483647 h 293"/>
                <a:gd name="T44" fmla="*/ 2147483647 w 276"/>
                <a:gd name="T45" fmla="*/ 2147483647 h 293"/>
                <a:gd name="T46" fmla="*/ 2147483647 w 276"/>
                <a:gd name="T47" fmla="*/ 2147483647 h 293"/>
                <a:gd name="T48" fmla="*/ 2147483647 w 276"/>
                <a:gd name="T49" fmla="*/ 2147483647 h 293"/>
                <a:gd name="T50" fmla="*/ 2147483647 w 276"/>
                <a:gd name="T51" fmla="*/ 2147483647 h 293"/>
                <a:gd name="T52" fmla="*/ 2147483647 w 276"/>
                <a:gd name="T53" fmla="*/ 2147483647 h 293"/>
                <a:gd name="T54" fmla="*/ 2147483647 w 276"/>
                <a:gd name="T55" fmla="*/ 2147483647 h 293"/>
                <a:gd name="T56" fmla="*/ 2147483647 w 276"/>
                <a:gd name="T57" fmla="*/ 2147483647 h 293"/>
                <a:gd name="T58" fmla="*/ 2147483647 w 276"/>
                <a:gd name="T59" fmla="*/ 2147483647 h 293"/>
                <a:gd name="T60" fmla="*/ 2147483647 w 276"/>
                <a:gd name="T61" fmla="*/ 2147483647 h 293"/>
                <a:gd name="T62" fmla="*/ 2147483647 w 276"/>
                <a:gd name="T63" fmla="*/ 2147483647 h 293"/>
                <a:gd name="T64" fmla="*/ 2147483647 w 276"/>
                <a:gd name="T65" fmla="*/ 2147483647 h 293"/>
                <a:gd name="T66" fmla="*/ 2147483647 w 276"/>
                <a:gd name="T67" fmla="*/ 2147483647 h 293"/>
                <a:gd name="T68" fmla="*/ 2147483647 w 276"/>
                <a:gd name="T69" fmla="*/ 2147483647 h 293"/>
                <a:gd name="T70" fmla="*/ 2147483647 w 276"/>
                <a:gd name="T71" fmla="*/ 2147483647 h 293"/>
                <a:gd name="T72" fmla="*/ 2147483647 w 276"/>
                <a:gd name="T73" fmla="*/ 2147483647 h 293"/>
                <a:gd name="T74" fmla="*/ 2147483647 w 276"/>
                <a:gd name="T75" fmla="*/ 2147483647 h 293"/>
                <a:gd name="T76" fmla="*/ 2147483647 w 276"/>
                <a:gd name="T77" fmla="*/ 2147483647 h 293"/>
                <a:gd name="T78" fmla="*/ 0 w 276"/>
                <a:gd name="T79" fmla="*/ 2147483647 h 293"/>
                <a:gd name="T80" fmla="*/ 2147483647 w 276"/>
                <a:gd name="T81" fmla="*/ 2147483647 h 293"/>
                <a:gd name="T82" fmla="*/ 2147483647 w 276"/>
                <a:gd name="T83" fmla="*/ 2147483647 h 293"/>
                <a:gd name="T84" fmla="*/ 2147483647 w 276"/>
                <a:gd name="T85" fmla="*/ 2147483647 h 293"/>
                <a:gd name="T86" fmla="*/ 2147483647 w 276"/>
                <a:gd name="T87" fmla="*/ 2147483647 h 293"/>
                <a:gd name="T88" fmla="*/ 2147483647 w 276"/>
                <a:gd name="T89" fmla="*/ 0 h 293"/>
                <a:gd name="T90" fmla="*/ 2147483647 w 276"/>
                <a:gd name="T91" fmla="*/ 2147483647 h 2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6"/>
                <a:gd name="T139" fmla="*/ 0 h 293"/>
                <a:gd name="T140" fmla="*/ 276 w 276"/>
                <a:gd name="T141" fmla="*/ 293 h 2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6" h="293">
                  <a:moveTo>
                    <a:pt x="216" y="2"/>
                  </a:moveTo>
                  <a:lnTo>
                    <a:pt x="212" y="12"/>
                  </a:lnTo>
                  <a:lnTo>
                    <a:pt x="210" y="24"/>
                  </a:lnTo>
                  <a:lnTo>
                    <a:pt x="210" y="55"/>
                  </a:lnTo>
                  <a:lnTo>
                    <a:pt x="222" y="53"/>
                  </a:lnTo>
                  <a:lnTo>
                    <a:pt x="230" y="49"/>
                  </a:lnTo>
                  <a:lnTo>
                    <a:pt x="240" y="45"/>
                  </a:lnTo>
                  <a:lnTo>
                    <a:pt x="252" y="43"/>
                  </a:lnTo>
                  <a:lnTo>
                    <a:pt x="260" y="45"/>
                  </a:lnTo>
                  <a:lnTo>
                    <a:pt x="266" y="51"/>
                  </a:lnTo>
                  <a:lnTo>
                    <a:pt x="270" y="59"/>
                  </a:lnTo>
                  <a:lnTo>
                    <a:pt x="272" y="69"/>
                  </a:lnTo>
                  <a:lnTo>
                    <a:pt x="270" y="75"/>
                  </a:lnTo>
                  <a:lnTo>
                    <a:pt x="268" y="79"/>
                  </a:lnTo>
                  <a:lnTo>
                    <a:pt x="258" y="85"/>
                  </a:lnTo>
                  <a:lnTo>
                    <a:pt x="252" y="89"/>
                  </a:lnTo>
                  <a:lnTo>
                    <a:pt x="248" y="93"/>
                  </a:lnTo>
                  <a:lnTo>
                    <a:pt x="244" y="99"/>
                  </a:lnTo>
                  <a:lnTo>
                    <a:pt x="242" y="107"/>
                  </a:lnTo>
                  <a:lnTo>
                    <a:pt x="244" y="113"/>
                  </a:lnTo>
                  <a:lnTo>
                    <a:pt x="248" y="117"/>
                  </a:lnTo>
                  <a:lnTo>
                    <a:pt x="260" y="123"/>
                  </a:lnTo>
                  <a:lnTo>
                    <a:pt x="272" y="129"/>
                  </a:lnTo>
                  <a:lnTo>
                    <a:pt x="276" y="133"/>
                  </a:lnTo>
                  <a:lnTo>
                    <a:pt x="276" y="139"/>
                  </a:lnTo>
                  <a:lnTo>
                    <a:pt x="274" y="157"/>
                  </a:lnTo>
                  <a:lnTo>
                    <a:pt x="270" y="177"/>
                  </a:lnTo>
                  <a:lnTo>
                    <a:pt x="260" y="211"/>
                  </a:lnTo>
                  <a:lnTo>
                    <a:pt x="258" y="221"/>
                  </a:lnTo>
                  <a:lnTo>
                    <a:pt x="256" y="225"/>
                  </a:lnTo>
                  <a:lnTo>
                    <a:pt x="252" y="225"/>
                  </a:lnTo>
                  <a:lnTo>
                    <a:pt x="242" y="213"/>
                  </a:lnTo>
                  <a:lnTo>
                    <a:pt x="236" y="215"/>
                  </a:lnTo>
                  <a:lnTo>
                    <a:pt x="232" y="219"/>
                  </a:lnTo>
                  <a:lnTo>
                    <a:pt x="226" y="221"/>
                  </a:lnTo>
                  <a:lnTo>
                    <a:pt x="220" y="223"/>
                  </a:lnTo>
                  <a:lnTo>
                    <a:pt x="214" y="221"/>
                  </a:lnTo>
                  <a:lnTo>
                    <a:pt x="210" y="219"/>
                  </a:lnTo>
                  <a:lnTo>
                    <a:pt x="202" y="211"/>
                  </a:lnTo>
                  <a:lnTo>
                    <a:pt x="196" y="203"/>
                  </a:lnTo>
                  <a:lnTo>
                    <a:pt x="194" y="199"/>
                  </a:lnTo>
                  <a:lnTo>
                    <a:pt x="190" y="199"/>
                  </a:lnTo>
                  <a:lnTo>
                    <a:pt x="184" y="201"/>
                  </a:lnTo>
                  <a:lnTo>
                    <a:pt x="178" y="205"/>
                  </a:lnTo>
                  <a:lnTo>
                    <a:pt x="170" y="219"/>
                  </a:lnTo>
                  <a:lnTo>
                    <a:pt x="166" y="221"/>
                  </a:lnTo>
                  <a:lnTo>
                    <a:pt x="160" y="223"/>
                  </a:lnTo>
                  <a:lnTo>
                    <a:pt x="148" y="221"/>
                  </a:lnTo>
                  <a:lnTo>
                    <a:pt x="144" y="221"/>
                  </a:lnTo>
                  <a:lnTo>
                    <a:pt x="138" y="223"/>
                  </a:lnTo>
                  <a:lnTo>
                    <a:pt x="136" y="229"/>
                  </a:lnTo>
                  <a:lnTo>
                    <a:pt x="134" y="241"/>
                  </a:lnTo>
                  <a:lnTo>
                    <a:pt x="134" y="259"/>
                  </a:lnTo>
                  <a:lnTo>
                    <a:pt x="136" y="263"/>
                  </a:lnTo>
                  <a:lnTo>
                    <a:pt x="140" y="267"/>
                  </a:lnTo>
                  <a:lnTo>
                    <a:pt x="150" y="273"/>
                  </a:lnTo>
                  <a:lnTo>
                    <a:pt x="148" y="279"/>
                  </a:lnTo>
                  <a:lnTo>
                    <a:pt x="144" y="287"/>
                  </a:lnTo>
                  <a:lnTo>
                    <a:pt x="138" y="283"/>
                  </a:lnTo>
                  <a:lnTo>
                    <a:pt x="134" y="279"/>
                  </a:lnTo>
                  <a:lnTo>
                    <a:pt x="132" y="277"/>
                  </a:lnTo>
                  <a:lnTo>
                    <a:pt x="128" y="279"/>
                  </a:lnTo>
                  <a:lnTo>
                    <a:pt x="124" y="279"/>
                  </a:lnTo>
                  <a:lnTo>
                    <a:pt x="118" y="285"/>
                  </a:lnTo>
                  <a:lnTo>
                    <a:pt x="112" y="289"/>
                  </a:lnTo>
                  <a:lnTo>
                    <a:pt x="110" y="291"/>
                  </a:lnTo>
                  <a:lnTo>
                    <a:pt x="106" y="293"/>
                  </a:lnTo>
                  <a:lnTo>
                    <a:pt x="96" y="275"/>
                  </a:lnTo>
                  <a:lnTo>
                    <a:pt x="84" y="263"/>
                  </a:lnTo>
                  <a:lnTo>
                    <a:pt x="70" y="253"/>
                  </a:lnTo>
                  <a:lnTo>
                    <a:pt x="58" y="241"/>
                  </a:lnTo>
                  <a:lnTo>
                    <a:pt x="50" y="231"/>
                  </a:lnTo>
                  <a:lnTo>
                    <a:pt x="44" y="221"/>
                  </a:lnTo>
                  <a:lnTo>
                    <a:pt x="40" y="211"/>
                  </a:lnTo>
                  <a:lnTo>
                    <a:pt x="34" y="201"/>
                  </a:lnTo>
                  <a:lnTo>
                    <a:pt x="24" y="189"/>
                  </a:lnTo>
                  <a:lnTo>
                    <a:pt x="12" y="173"/>
                  </a:lnTo>
                  <a:lnTo>
                    <a:pt x="4" y="157"/>
                  </a:lnTo>
                  <a:lnTo>
                    <a:pt x="0" y="149"/>
                  </a:lnTo>
                  <a:lnTo>
                    <a:pt x="0" y="141"/>
                  </a:lnTo>
                  <a:lnTo>
                    <a:pt x="2" y="141"/>
                  </a:lnTo>
                  <a:lnTo>
                    <a:pt x="6" y="141"/>
                  </a:lnTo>
                  <a:lnTo>
                    <a:pt x="12" y="133"/>
                  </a:lnTo>
                  <a:lnTo>
                    <a:pt x="18" y="121"/>
                  </a:lnTo>
                  <a:lnTo>
                    <a:pt x="24" y="107"/>
                  </a:lnTo>
                  <a:lnTo>
                    <a:pt x="34" y="77"/>
                  </a:lnTo>
                  <a:lnTo>
                    <a:pt x="40" y="59"/>
                  </a:lnTo>
                  <a:lnTo>
                    <a:pt x="124" y="59"/>
                  </a:lnTo>
                  <a:lnTo>
                    <a:pt x="124" y="0"/>
                  </a:lnTo>
                  <a:lnTo>
                    <a:pt x="212" y="0"/>
                  </a:lnTo>
                  <a:lnTo>
                    <a:pt x="220" y="4"/>
                  </a:lnTo>
                  <a:lnTo>
                    <a:pt x="220" y="2"/>
                  </a:lnTo>
                  <a:lnTo>
                    <a:pt x="216" y="2"/>
                  </a:lnTo>
                  <a:close/>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36" name="Freeform 175"/>
            <p:cNvSpPr>
              <a:spLocks/>
            </p:cNvSpPr>
            <p:nvPr/>
          </p:nvSpPr>
          <p:spPr bwMode="auto">
            <a:xfrm>
              <a:off x="5321300" y="3824287"/>
              <a:ext cx="142875" cy="93663"/>
            </a:xfrm>
            <a:custGeom>
              <a:avLst/>
              <a:gdLst>
                <a:gd name="T0" fmla="*/ 2147483647 w 90"/>
                <a:gd name="T1" fmla="*/ 0 h 59"/>
                <a:gd name="T2" fmla="*/ 2147483647 w 90"/>
                <a:gd name="T3" fmla="*/ 0 h 59"/>
                <a:gd name="T4" fmla="*/ 2147483647 w 90"/>
                <a:gd name="T5" fmla="*/ 2147483647 h 59"/>
                <a:gd name="T6" fmla="*/ 2147483647 w 90"/>
                <a:gd name="T7" fmla="*/ 2147483647 h 59"/>
                <a:gd name="T8" fmla="*/ 2147483647 w 90"/>
                <a:gd name="T9" fmla="*/ 2147483647 h 59"/>
                <a:gd name="T10" fmla="*/ 2147483647 w 90"/>
                <a:gd name="T11" fmla="*/ 2147483647 h 59"/>
                <a:gd name="T12" fmla="*/ 0 w 90"/>
                <a:gd name="T13" fmla="*/ 2147483647 h 59"/>
                <a:gd name="T14" fmla="*/ 0 w 90"/>
                <a:gd name="T15" fmla="*/ 2147483647 h 59"/>
                <a:gd name="T16" fmla="*/ 2147483647 w 90"/>
                <a:gd name="T17" fmla="*/ 2147483647 h 59"/>
                <a:gd name="T18" fmla="*/ 2147483647 w 90"/>
                <a:gd name="T19" fmla="*/ 2147483647 h 59"/>
                <a:gd name="T20" fmla="*/ 2147483647 w 90"/>
                <a:gd name="T21" fmla="*/ 2147483647 h 59"/>
                <a:gd name="T22" fmla="*/ 2147483647 w 90"/>
                <a:gd name="T23" fmla="*/ 2147483647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0"/>
                <a:gd name="T37" fmla="*/ 0 h 59"/>
                <a:gd name="T38" fmla="*/ 90 w 90"/>
                <a:gd name="T39" fmla="*/ 59 h 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0" h="59">
                  <a:moveTo>
                    <a:pt x="90" y="0"/>
                  </a:moveTo>
                  <a:lnTo>
                    <a:pt x="16" y="0"/>
                  </a:lnTo>
                  <a:lnTo>
                    <a:pt x="14" y="6"/>
                  </a:lnTo>
                  <a:lnTo>
                    <a:pt x="12" y="12"/>
                  </a:lnTo>
                  <a:lnTo>
                    <a:pt x="8" y="22"/>
                  </a:lnTo>
                  <a:lnTo>
                    <a:pt x="2" y="30"/>
                  </a:lnTo>
                  <a:lnTo>
                    <a:pt x="0" y="36"/>
                  </a:lnTo>
                  <a:lnTo>
                    <a:pt x="0" y="43"/>
                  </a:lnTo>
                  <a:lnTo>
                    <a:pt x="2" y="51"/>
                  </a:lnTo>
                  <a:lnTo>
                    <a:pt x="6" y="59"/>
                  </a:lnTo>
                  <a:lnTo>
                    <a:pt x="90" y="59"/>
                  </a:lnTo>
                  <a:lnTo>
                    <a:pt x="90" y="2"/>
                  </a:lnTo>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37" name="Freeform 176"/>
            <p:cNvSpPr>
              <a:spLocks/>
            </p:cNvSpPr>
            <p:nvPr/>
          </p:nvSpPr>
          <p:spPr bwMode="auto">
            <a:xfrm>
              <a:off x="4806950" y="2916237"/>
              <a:ext cx="914400" cy="736600"/>
            </a:xfrm>
            <a:custGeom>
              <a:avLst/>
              <a:gdLst>
                <a:gd name="T0" fmla="*/ 2147483647 w 576"/>
                <a:gd name="T1" fmla="*/ 2147483647 h 464"/>
                <a:gd name="T2" fmla="*/ 2147483647 w 576"/>
                <a:gd name="T3" fmla="*/ 2147483647 h 464"/>
                <a:gd name="T4" fmla="*/ 2147483647 w 576"/>
                <a:gd name="T5" fmla="*/ 2147483647 h 464"/>
                <a:gd name="T6" fmla="*/ 2147483647 w 576"/>
                <a:gd name="T7" fmla="*/ 2147483647 h 464"/>
                <a:gd name="T8" fmla="*/ 2147483647 w 576"/>
                <a:gd name="T9" fmla="*/ 2147483647 h 464"/>
                <a:gd name="T10" fmla="*/ 2147483647 w 576"/>
                <a:gd name="T11" fmla="*/ 2147483647 h 464"/>
                <a:gd name="T12" fmla="*/ 2147483647 w 576"/>
                <a:gd name="T13" fmla="*/ 2147483647 h 464"/>
                <a:gd name="T14" fmla="*/ 2147483647 w 576"/>
                <a:gd name="T15" fmla="*/ 2147483647 h 464"/>
                <a:gd name="T16" fmla="*/ 2147483647 w 576"/>
                <a:gd name="T17" fmla="*/ 2147483647 h 464"/>
                <a:gd name="T18" fmla="*/ 2147483647 w 576"/>
                <a:gd name="T19" fmla="*/ 2147483647 h 464"/>
                <a:gd name="T20" fmla="*/ 2147483647 w 576"/>
                <a:gd name="T21" fmla="*/ 2147483647 h 464"/>
                <a:gd name="T22" fmla="*/ 2147483647 w 576"/>
                <a:gd name="T23" fmla="*/ 2147483647 h 464"/>
                <a:gd name="T24" fmla="*/ 2147483647 w 576"/>
                <a:gd name="T25" fmla="*/ 2147483647 h 464"/>
                <a:gd name="T26" fmla="*/ 2147483647 w 576"/>
                <a:gd name="T27" fmla="*/ 2147483647 h 464"/>
                <a:gd name="T28" fmla="*/ 2147483647 w 576"/>
                <a:gd name="T29" fmla="*/ 2147483647 h 464"/>
                <a:gd name="T30" fmla="*/ 2147483647 w 576"/>
                <a:gd name="T31" fmla="*/ 2147483647 h 464"/>
                <a:gd name="T32" fmla="*/ 2147483647 w 576"/>
                <a:gd name="T33" fmla="*/ 2147483647 h 464"/>
                <a:gd name="T34" fmla="*/ 2147483647 w 576"/>
                <a:gd name="T35" fmla="*/ 2147483647 h 464"/>
                <a:gd name="T36" fmla="*/ 2147483647 w 576"/>
                <a:gd name="T37" fmla="*/ 2147483647 h 464"/>
                <a:gd name="T38" fmla="*/ 2147483647 w 576"/>
                <a:gd name="T39" fmla="*/ 0 h 464"/>
                <a:gd name="T40" fmla="*/ 2147483647 w 576"/>
                <a:gd name="T41" fmla="*/ 2147483647 h 464"/>
                <a:gd name="T42" fmla="*/ 2147483647 w 576"/>
                <a:gd name="T43" fmla="*/ 2147483647 h 464"/>
                <a:gd name="T44" fmla="*/ 2147483647 w 576"/>
                <a:gd name="T45" fmla="*/ 2147483647 h 464"/>
                <a:gd name="T46" fmla="*/ 2147483647 w 576"/>
                <a:gd name="T47" fmla="*/ 2147483647 h 464"/>
                <a:gd name="T48" fmla="*/ 2147483647 w 576"/>
                <a:gd name="T49" fmla="*/ 2147483647 h 464"/>
                <a:gd name="T50" fmla="*/ 2147483647 w 576"/>
                <a:gd name="T51" fmla="*/ 2147483647 h 464"/>
                <a:gd name="T52" fmla="*/ 2147483647 w 576"/>
                <a:gd name="T53" fmla="*/ 2147483647 h 464"/>
                <a:gd name="T54" fmla="*/ 2147483647 w 576"/>
                <a:gd name="T55" fmla="*/ 2147483647 h 464"/>
                <a:gd name="T56" fmla="*/ 2147483647 w 576"/>
                <a:gd name="T57" fmla="*/ 2147483647 h 464"/>
                <a:gd name="T58" fmla="*/ 2147483647 w 576"/>
                <a:gd name="T59" fmla="*/ 2147483647 h 464"/>
                <a:gd name="T60" fmla="*/ 2147483647 w 576"/>
                <a:gd name="T61" fmla="*/ 2147483647 h 464"/>
                <a:gd name="T62" fmla="*/ 2147483647 w 576"/>
                <a:gd name="T63" fmla="*/ 2147483647 h 464"/>
                <a:gd name="T64" fmla="*/ 2147483647 w 576"/>
                <a:gd name="T65" fmla="*/ 2147483647 h 464"/>
                <a:gd name="T66" fmla="*/ 2147483647 w 576"/>
                <a:gd name="T67" fmla="*/ 2147483647 h 464"/>
                <a:gd name="T68" fmla="*/ 2147483647 w 576"/>
                <a:gd name="T69" fmla="*/ 2147483647 h 464"/>
                <a:gd name="T70" fmla="*/ 2147483647 w 576"/>
                <a:gd name="T71" fmla="*/ 2147483647 h 464"/>
                <a:gd name="T72" fmla="*/ 2147483647 w 576"/>
                <a:gd name="T73" fmla="*/ 2147483647 h 464"/>
                <a:gd name="T74" fmla="*/ 2147483647 w 576"/>
                <a:gd name="T75" fmla="*/ 2147483647 h 464"/>
                <a:gd name="T76" fmla="*/ 2147483647 w 576"/>
                <a:gd name="T77" fmla="*/ 2147483647 h 464"/>
                <a:gd name="T78" fmla="*/ 2147483647 w 576"/>
                <a:gd name="T79" fmla="*/ 2147483647 h 464"/>
                <a:gd name="T80" fmla="*/ 2147483647 w 576"/>
                <a:gd name="T81" fmla="*/ 2147483647 h 464"/>
                <a:gd name="T82" fmla="*/ 2147483647 w 576"/>
                <a:gd name="T83" fmla="*/ 2147483647 h 464"/>
                <a:gd name="T84" fmla="*/ 2147483647 w 576"/>
                <a:gd name="T85" fmla="*/ 2147483647 h 464"/>
                <a:gd name="T86" fmla="*/ 2147483647 w 576"/>
                <a:gd name="T87" fmla="*/ 2147483647 h 464"/>
                <a:gd name="T88" fmla="*/ 2147483647 w 576"/>
                <a:gd name="T89" fmla="*/ 2147483647 h 464"/>
                <a:gd name="T90" fmla="*/ 2147483647 w 576"/>
                <a:gd name="T91" fmla="*/ 2147483647 h 464"/>
                <a:gd name="T92" fmla="*/ 2147483647 w 576"/>
                <a:gd name="T93" fmla="*/ 2147483647 h 464"/>
                <a:gd name="T94" fmla="*/ 2147483647 w 576"/>
                <a:gd name="T95" fmla="*/ 2147483647 h 464"/>
                <a:gd name="T96" fmla="*/ 2147483647 w 576"/>
                <a:gd name="T97" fmla="*/ 2147483647 h 464"/>
                <a:gd name="T98" fmla="*/ 2147483647 w 576"/>
                <a:gd name="T99" fmla="*/ 2147483647 h 464"/>
                <a:gd name="T100" fmla="*/ 2147483647 w 576"/>
                <a:gd name="T101" fmla="*/ 2147483647 h 464"/>
                <a:gd name="T102" fmla="*/ 2147483647 w 576"/>
                <a:gd name="T103" fmla="*/ 2147483647 h 4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6"/>
                <a:gd name="T157" fmla="*/ 0 h 464"/>
                <a:gd name="T158" fmla="*/ 576 w 576"/>
                <a:gd name="T159" fmla="*/ 464 h 4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6" h="464">
                  <a:moveTo>
                    <a:pt x="278" y="448"/>
                  </a:moveTo>
                  <a:lnTo>
                    <a:pt x="266" y="442"/>
                  </a:lnTo>
                  <a:lnTo>
                    <a:pt x="260" y="446"/>
                  </a:lnTo>
                  <a:lnTo>
                    <a:pt x="254" y="450"/>
                  </a:lnTo>
                  <a:lnTo>
                    <a:pt x="240" y="456"/>
                  </a:lnTo>
                  <a:lnTo>
                    <a:pt x="222" y="458"/>
                  </a:lnTo>
                  <a:lnTo>
                    <a:pt x="206" y="458"/>
                  </a:lnTo>
                  <a:lnTo>
                    <a:pt x="196" y="460"/>
                  </a:lnTo>
                  <a:lnTo>
                    <a:pt x="186" y="460"/>
                  </a:lnTo>
                  <a:lnTo>
                    <a:pt x="176" y="462"/>
                  </a:lnTo>
                  <a:lnTo>
                    <a:pt x="166" y="464"/>
                  </a:lnTo>
                  <a:lnTo>
                    <a:pt x="152" y="462"/>
                  </a:lnTo>
                  <a:lnTo>
                    <a:pt x="144" y="458"/>
                  </a:lnTo>
                  <a:lnTo>
                    <a:pt x="136" y="450"/>
                  </a:lnTo>
                  <a:lnTo>
                    <a:pt x="132" y="442"/>
                  </a:lnTo>
                  <a:lnTo>
                    <a:pt x="124" y="424"/>
                  </a:lnTo>
                  <a:lnTo>
                    <a:pt x="120" y="414"/>
                  </a:lnTo>
                  <a:lnTo>
                    <a:pt x="116" y="404"/>
                  </a:lnTo>
                  <a:lnTo>
                    <a:pt x="102" y="386"/>
                  </a:lnTo>
                  <a:lnTo>
                    <a:pt x="96" y="378"/>
                  </a:lnTo>
                  <a:lnTo>
                    <a:pt x="86" y="370"/>
                  </a:lnTo>
                  <a:lnTo>
                    <a:pt x="78" y="366"/>
                  </a:lnTo>
                  <a:lnTo>
                    <a:pt x="68" y="364"/>
                  </a:lnTo>
                  <a:lnTo>
                    <a:pt x="60" y="364"/>
                  </a:lnTo>
                  <a:lnTo>
                    <a:pt x="50" y="360"/>
                  </a:lnTo>
                  <a:lnTo>
                    <a:pt x="4" y="360"/>
                  </a:lnTo>
                  <a:lnTo>
                    <a:pt x="2" y="362"/>
                  </a:lnTo>
                  <a:lnTo>
                    <a:pt x="2" y="278"/>
                  </a:lnTo>
                  <a:lnTo>
                    <a:pt x="0" y="268"/>
                  </a:lnTo>
                  <a:lnTo>
                    <a:pt x="2" y="260"/>
                  </a:lnTo>
                  <a:lnTo>
                    <a:pt x="6" y="252"/>
                  </a:lnTo>
                  <a:lnTo>
                    <a:pt x="10" y="246"/>
                  </a:lnTo>
                  <a:lnTo>
                    <a:pt x="14" y="238"/>
                  </a:lnTo>
                  <a:lnTo>
                    <a:pt x="16" y="230"/>
                  </a:lnTo>
                  <a:lnTo>
                    <a:pt x="16" y="222"/>
                  </a:lnTo>
                  <a:lnTo>
                    <a:pt x="18" y="214"/>
                  </a:lnTo>
                  <a:lnTo>
                    <a:pt x="22" y="206"/>
                  </a:lnTo>
                  <a:lnTo>
                    <a:pt x="28" y="200"/>
                  </a:lnTo>
                  <a:lnTo>
                    <a:pt x="42" y="186"/>
                  </a:lnTo>
                  <a:lnTo>
                    <a:pt x="48" y="180"/>
                  </a:lnTo>
                  <a:lnTo>
                    <a:pt x="52" y="172"/>
                  </a:lnTo>
                  <a:lnTo>
                    <a:pt x="56" y="162"/>
                  </a:lnTo>
                  <a:lnTo>
                    <a:pt x="58" y="150"/>
                  </a:lnTo>
                  <a:lnTo>
                    <a:pt x="56" y="138"/>
                  </a:lnTo>
                  <a:lnTo>
                    <a:pt x="54" y="130"/>
                  </a:lnTo>
                  <a:lnTo>
                    <a:pt x="50" y="122"/>
                  </a:lnTo>
                  <a:lnTo>
                    <a:pt x="48" y="110"/>
                  </a:lnTo>
                  <a:lnTo>
                    <a:pt x="48" y="88"/>
                  </a:lnTo>
                  <a:lnTo>
                    <a:pt x="48" y="72"/>
                  </a:lnTo>
                  <a:lnTo>
                    <a:pt x="52" y="62"/>
                  </a:lnTo>
                  <a:lnTo>
                    <a:pt x="58" y="56"/>
                  </a:lnTo>
                  <a:lnTo>
                    <a:pt x="68" y="46"/>
                  </a:lnTo>
                  <a:lnTo>
                    <a:pt x="72" y="38"/>
                  </a:lnTo>
                  <a:lnTo>
                    <a:pt x="76" y="24"/>
                  </a:lnTo>
                  <a:lnTo>
                    <a:pt x="78" y="18"/>
                  </a:lnTo>
                  <a:lnTo>
                    <a:pt x="84" y="12"/>
                  </a:lnTo>
                  <a:lnTo>
                    <a:pt x="90" y="8"/>
                  </a:lnTo>
                  <a:lnTo>
                    <a:pt x="98" y="4"/>
                  </a:lnTo>
                  <a:lnTo>
                    <a:pt x="118" y="0"/>
                  </a:lnTo>
                  <a:lnTo>
                    <a:pt x="138" y="0"/>
                  </a:lnTo>
                  <a:lnTo>
                    <a:pt x="152" y="0"/>
                  </a:lnTo>
                  <a:lnTo>
                    <a:pt x="168" y="6"/>
                  </a:lnTo>
                  <a:lnTo>
                    <a:pt x="182" y="10"/>
                  </a:lnTo>
                  <a:lnTo>
                    <a:pt x="190" y="18"/>
                  </a:lnTo>
                  <a:lnTo>
                    <a:pt x="200" y="32"/>
                  </a:lnTo>
                  <a:lnTo>
                    <a:pt x="206" y="38"/>
                  </a:lnTo>
                  <a:lnTo>
                    <a:pt x="208" y="40"/>
                  </a:lnTo>
                  <a:lnTo>
                    <a:pt x="212" y="40"/>
                  </a:lnTo>
                  <a:lnTo>
                    <a:pt x="218" y="40"/>
                  </a:lnTo>
                  <a:lnTo>
                    <a:pt x="224" y="38"/>
                  </a:lnTo>
                  <a:lnTo>
                    <a:pt x="234" y="34"/>
                  </a:lnTo>
                  <a:lnTo>
                    <a:pt x="244" y="28"/>
                  </a:lnTo>
                  <a:lnTo>
                    <a:pt x="250" y="28"/>
                  </a:lnTo>
                  <a:lnTo>
                    <a:pt x="256" y="26"/>
                  </a:lnTo>
                  <a:lnTo>
                    <a:pt x="264" y="28"/>
                  </a:lnTo>
                  <a:lnTo>
                    <a:pt x="272" y="30"/>
                  </a:lnTo>
                  <a:lnTo>
                    <a:pt x="288" y="40"/>
                  </a:lnTo>
                  <a:lnTo>
                    <a:pt x="302" y="48"/>
                  </a:lnTo>
                  <a:lnTo>
                    <a:pt x="312" y="50"/>
                  </a:lnTo>
                  <a:lnTo>
                    <a:pt x="322" y="52"/>
                  </a:lnTo>
                  <a:lnTo>
                    <a:pt x="334" y="50"/>
                  </a:lnTo>
                  <a:lnTo>
                    <a:pt x="344" y="48"/>
                  </a:lnTo>
                  <a:lnTo>
                    <a:pt x="360" y="38"/>
                  </a:lnTo>
                  <a:lnTo>
                    <a:pt x="368" y="32"/>
                  </a:lnTo>
                  <a:lnTo>
                    <a:pt x="378" y="28"/>
                  </a:lnTo>
                  <a:lnTo>
                    <a:pt x="388" y="26"/>
                  </a:lnTo>
                  <a:lnTo>
                    <a:pt x="402" y="24"/>
                  </a:lnTo>
                  <a:lnTo>
                    <a:pt x="412" y="26"/>
                  </a:lnTo>
                  <a:lnTo>
                    <a:pt x="420" y="28"/>
                  </a:lnTo>
                  <a:lnTo>
                    <a:pt x="434" y="34"/>
                  </a:lnTo>
                  <a:lnTo>
                    <a:pt x="446" y="42"/>
                  </a:lnTo>
                  <a:lnTo>
                    <a:pt x="454" y="44"/>
                  </a:lnTo>
                  <a:lnTo>
                    <a:pt x="462" y="44"/>
                  </a:lnTo>
                  <a:lnTo>
                    <a:pt x="468" y="44"/>
                  </a:lnTo>
                  <a:lnTo>
                    <a:pt x="476" y="40"/>
                  </a:lnTo>
                  <a:lnTo>
                    <a:pt x="492" y="30"/>
                  </a:lnTo>
                  <a:lnTo>
                    <a:pt x="508" y="18"/>
                  </a:lnTo>
                  <a:lnTo>
                    <a:pt x="518" y="14"/>
                  </a:lnTo>
                  <a:lnTo>
                    <a:pt x="528" y="12"/>
                  </a:lnTo>
                  <a:lnTo>
                    <a:pt x="526" y="8"/>
                  </a:lnTo>
                  <a:lnTo>
                    <a:pt x="532" y="18"/>
                  </a:lnTo>
                  <a:lnTo>
                    <a:pt x="538" y="26"/>
                  </a:lnTo>
                  <a:lnTo>
                    <a:pt x="552" y="42"/>
                  </a:lnTo>
                  <a:lnTo>
                    <a:pt x="552" y="74"/>
                  </a:lnTo>
                  <a:lnTo>
                    <a:pt x="556" y="78"/>
                  </a:lnTo>
                  <a:lnTo>
                    <a:pt x="562" y="80"/>
                  </a:lnTo>
                  <a:lnTo>
                    <a:pt x="576" y="82"/>
                  </a:lnTo>
                  <a:lnTo>
                    <a:pt x="574" y="88"/>
                  </a:lnTo>
                  <a:lnTo>
                    <a:pt x="574" y="92"/>
                  </a:lnTo>
                  <a:lnTo>
                    <a:pt x="576" y="104"/>
                  </a:lnTo>
                  <a:lnTo>
                    <a:pt x="574" y="114"/>
                  </a:lnTo>
                  <a:lnTo>
                    <a:pt x="570" y="124"/>
                  </a:lnTo>
                  <a:lnTo>
                    <a:pt x="562" y="130"/>
                  </a:lnTo>
                  <a:lnTo>
                    <a:pt x="554" y="136"/>
                  </a:lnTo>
                  <a:lnTo>
                    <a:pt x="536" y="148"/>
                  </a:lnTo>
                  <a:lnTo>
                    <a:pt x="528" y="154"/>
                  </a:lnTo>
                  <a:lnTo>
                    <a:pt x="524" y="164"/>
                  </a:lnTo>
                  <a:lnTo>
                    <a:pt x="516" y="180"/>
                  </a:lnTo>
                  <a:lnTo>
                    <a:pt x="512" y="186"/>
                  </a:lnTo>
                  <a:lnTo>
                    <a:pt x="510" y="192"/>
                  </a:lnTo>
                  <a:lnTo>
                    <a:pt x="510" y="204"/>
                  </a:lnTo>
                  <a:lnTo>
                    <a:pt x="510" y="210"/>
                  </a:lnTo>
                  <a:lnTo>
                    <a:pt x="510" y="214"/>
                  </a:lnTo>
                  <a:lnTo>
                    <a:pt x="500" y="222"/>
                  </a:lnTo>
                  <a:lnTo>
                    <a:pt x="494" y="228"/>
                  </a:lnTo>
                  <a:lnTo>
                    <a:pt x="490" y="234"/>
                  </a:lnTo>
                  <a:lnTo>
                    <a:pt x="488" y="238"/>
                  </a:lnTo>
                  <a:lnTo>
                    <a:pt x="488" y="244"/>
                  </a:lnTo>
                  <a:lnTo>
                    <a:pt x="488" y="250"/>
                  </a:lnTo>
                  <a:lnTo>
                    <a:pt x="484" y="254"/>
                  </a:lnTo>
                  <a:lnTo>
                    <a:pt x="472" y="264"/>
                  </a:lnTo>
                  <a:lnTo>
                    <a:pt x="464" y="274"/>
                  </a:lnTo>
                  <a:lnTo>
                    <a:pt x="456" y="286"/>
                  </a:lnTo>
                  <a:lnTo>
                    <a:pt x="452" y="302"/>
                  </a:lnTo>
                  <a:lnTo>
                    <a:pt x="446" y="318"/>
                  </a:lnTo>
                  <a:lnTo>
                    <a:pt x="434" y="338"/>
                  </a:lnTo>
                  <a:lnTo>
                    <a:pt x="422" y="356"/>
                  </a:lnTo>
                  <a:lnTo>
                    <a:pt x="416" y="362"/>
                  </a:lnTo>
                  <a:lnTo>
                    <a:pt x="410" y="364"/>
                  </a:lnTo>
                  <a:lnTo>
                    <a:pt x="406" y="364"/>
                  </a:lnTo>
                  <a:lnTo>
                    <a:pt x="402" y="362"/>
                  </a:lnTo>
                  <a:lnTo>
                    <a:pt x="394" y="352"/>
                  </a:lnTo>
                  <a:lnTo>
                    <a:pt x="388" y="342"/>
                  </a:lnTo>
                  <a:lnTo>
                    <a:pt x="380" y="334"/>
                  </a:lnTo>
                  <a:lnTo>
                    <a:pt x="374" y="340"/>
                  </a:lnTo>
                  <a:lnTo>
                    <a:pt x="372" y="344"/>
                  </a:lnTo>
                  <a:lnTo>
                    <a:pt x="368" y="344"/>
                  </a:lnTo>
                  <a:lnTo>
                    <a:pt x="358" y="346"/>
                  </a:lnTo>
                  <a:lnTo>
                    <a:pt x="346" y="350"/>
                  </a:lnTo>
                  <a:lnTo>
                    <a:pt x="334" y="356"/>
                  </a:lnTo>
                  <a:lnTo>
                    <a:pt x="324" y="364"/>
                  </a:lnTo>
                  <a:lnTo>
                    <a:pt x="314" y="372"/>
                  </a:lnTo>
                  <a:lnTo>
                    <a:pt x="304" y="382"/>
                  </a:lnTo>
                  <a:lnTo>
                    <a:pt x="298" y="392"/>
                  </a:lnTo>
                  <a:lnTo>
                    <a:pt x="294" y="400"/>
                  </a:lnTo>
                  <a:lnTo>
                    <a:pt x="286" y="426"/>
                  </a:lnTo>
                  <a:lnTo>
                    <a:pt x="284" y="438"/>
                  </a:lnTo>
                  <a:lnTo>
                    <a:pt x="280" y="448"/>
                  </a:lnTo>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38" name="Freeform 177"/>
            <p:cNvSpPr>
              <a:spLocks/>
            </p:cNvSpPr>
            <p:nvPr/>
          </p:nvSpPr>
          <p:spPr bwMode="auto">
            <a:xfrm>
              <a:off x="4670425" y="3017837"/>
              <a:ext cx="228600" cy="476250"/>
            </a:xfrm>
            <a:custGeom>
              <a:avLst/>
              <a:gdLst>
                <a:gd name="T0" fmla="*/ 2147483647 w 144"/>
                <a:gd name="T1" fmla="*/ 2147483647 h 300"/>
                <a:gd name="T2" fmla="*/ 2147483647 w 144"/>
                <a:gd name="T3" fmla="*/ 2147483647 h 300"/>
                <a:gd name="T4" fmla="*/ 2147483647 w 144"/>
                <a:gd name="T5" fmla="*/ 2147483647 h 300"/>
                <a:gd name="T6" fmla="*/ 2147483647 w 144"/>
                <a:gd name="T7" fmla="*/ 2147483647 h 300"/>
                <a:gd name="T8" fmla="*/ 2147483647 w 144"/>
                <a:gd name="T9" fmla="*/ 2147483647 h 300"/>
                <a:gd name="T10" fmla="*/ 2147483647 w 144"/>
                <a:gd name="T11" fmla="*/ 2147483647 h 300"/>
                <a:gd name="T12" fmla="*/ 2147483647 w 144"/>
                <a:gd name="T13" fmla="*/ 2147483647 h 300"/>
                <a:gd name="T14" fmla="*/ 2147483647 w 144"/>
                <a:gd name="T15" fmla="*/ 2147483647 h 300"/>
                <a:gd name="T16" fmla="*/ 2147483647 w 144"/>
                <a:gd name="T17" fmla="*/ 2147483647 h 300"/>
                <a:gd name="T18" fmla="*/ 2147483647 w 144"/>
                <a:gd name="T19" fmla="*/ 2147483647 h 300"/>
                <a:gd name="T20" fmla="*/ 2147483647 w 144"/>
                <a:gd name="T21" fmla="*/ 2147483647 h 300"/>
                <a:gd name="T22" fmla="*/ 2147483647 w 144"/>
                <a:gd name="T23" fmla="*/ 2147483647 h 300"/>
                <a:gd name="T24" fmla="*/ 2147483647 w 144"/>
                <a:gd name="T25" fmla="*/ 2147483647 h 300"/>
                <a:gd name="T26" fmla="*/ 2147483647 w 144"/>
                <a:gd name="T27" fmla="*/ 2147483647 h 300"/>
                <a:gd name="T28" fmla="*/ 2147483647 w 144"/>
                <a:gd name="T29" fmla="*/ 2147483647 h 300"/>
                <a:gd name="T30" fmla="*/ 2147483647 w 144"/>
                <a:gd name="T31" fmla="*/ 2147483647 h 300"/>
                <a:gd name="T32" fmla="*/ 2147483647 w 144"/>
                <a:gd name="T33" fmla="*/ 2147483647 h 300"/>
                <a:gd name="T34" fmla="*/ 2147483647 w 144"/>
                <a:gd name="T35" fmla="*/ 2147483647 h 300"/>
                <a:gd name="T36" fmla="*/ 2147483647 w 144"/>
                <a:gd name="T37" fmla="*/ 2147483647 h 300"/>
                <a:gd name="T38" fmla="*/ 2147483647 w 144"/>
                <a:gd name="T39" fmla="*/ 2147483647 h 300"/>
                <a:gd name="T40" fmla="*/ 2147483647 w 144"/>
                <a:gd name="T41" fmla="*/ 2147483647 h 300"/>
                <a:gd name="T42" fmla="*/ 2147483647 w 144"/>
                <a:gd name="T43" fmla="*/ 2147483647 h 300"/>
                <a:gd name="T44" fmla="*/ 0 w 144"/>
                <a:gd name="T45" fmla="*/ 2147483647 h 300"/>
                <a:gd name="T46" fmla="*/ 2147483647 w 144"/>
                <a:gd name="T47" fmla="*/ 2147483647 h 300"/>
                <a:gd name="T48" fmla="*/ 2147483647 w 144"/>
                <a:gd name="T49" fmla="*/ 2147483647 h 300"/>
                <a:gd name="T50" fmla="*/ 2147483647 w 144"/>
                <a:gd name="T51" fmla="*/ 2147483647 h 300"/>
                <a:gd name="T52" fmla="*/ 2147483647 w 144"/>
                <a:gd name="T53" fmla="*/ 2147483647 h 300"/>
                <a:gd name="T54" fmla="*/ 2147483647 w 144"/>
                <a:gd name="T55" fmla="*/ 2147483647 h 300"/>
                <a:gd name="T56" fmla="*/ 2147483647 w 144"/>
                <a:gd name="T57" fmla="*/ 2147483647 h 300"/>
                <a:gd name="T58" fmla="*/ 2147483647 w 144"/>
                <a:gd name="T59" fmla="*/ 2147483647 h 300"/>
                <a:gd name="T60" fmla="*/ 2147483647 w 144"/>
                <a:gd name="T61" fmla="*/ 2147483647 h 300"/>
                <a:gd name="T62" fmla="*/ 2147483647 w 144"/>
                <a:gd name="T63" fmla="*/ 2147483647 h 300"/>
                <a:gd name="T64" fmla="*/ 2147483647 w 144"/>
                <a:gd name="T65" fmla="*/ 2147483647 h 3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4"/>
                <a:gd name="T100" fmla="*/ 0 h 300"/>
                <a:gd name="T101" fmla="*/ 144 w 144"/>
                <a:gd name="T102" fmla="*/ 300 h 3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4" h="300">
                  <a:moveTo>
                    <a:pt x="90" y="296"/>
                  </a:moveTo>
                  <a:lnTo>
                    <a:pt x="88" y="298"/>
                  </a:lnTo>
                  <a:lnTo>
                    <a:pt x="88" y="214"/>
                  </a:lnTo>
                  <a:lnTo>
                    <a:pt x="86" y="204"/>
                  </a:lnTo>
                  <a:lnTo>
                    <a:pt x="88" y="196"/>
                  </a:lnTo>
                  <a:lnTo>
                    <a:pt x="92" y="188"/>
                  </a:lnTo>
                  <a:lnTo>
                    <a:pt x="96" y="182"/>
                  </a:lnTo>
                  <a:lnTo>
                    <a:pt x="100" y="174"/>
                  </a:lnTo>
                  <a:lnTo>
                    <a:pt x="102" y="166"/>
                  </a:lnTo>
                  <a:lnTo>
                    <a:pt x="102" y="158"/>
                  </a:lnTo>
                  <a:lnTo>
                    <a:pt x="104" y="150"/>
                  </a:lnTo>
                  <a:lnTo>
                    <a:pt x="108" y="142"/>
                  </a:lnTo>
                  <a:lnTo>
                    <a:pt x="114" y="136"/>
                  </a:lnTo>
                  <a:lnTo>
                    <a:pt x="128" y="122"/>
                  </a:lnTo>
                  <a:lnTo>
                    <a:pt x="134" y="116"/>
                  </a:lnTo>
                  <a:lnTo>
                    <a:pt x="138" y="108"/>
                  </a:lnTo>
                  <a:lnTo>
                    <a:pt x="142" y="98"/>
                  </a:lnTo>
                  <a:lnTo>
                    <a:pt x="144" y="86"/>
                  </a:lnTo>
                  <a:lnTo>
                    <a:pt x="142" y="74"/>
                  </a:lnTo>
                  <a:lnTo>
                    <a:pt x="138" y="66"/>
                  </a:lnTo>
                  <a:lnTo>
                    <a:pt x="136" y="58"/>
                  </a:lnTo>
                  <a:lnTo>
                    <a:pt x="134" y="46"/>
                  </a:lnTo>
                  <a:lnTo>
                    <a:pt x="134" y="30"/>
                  </a:lnTo>
                  <a:lnTo>
                    <a:pt x="136" y="34"/>
                  </a:lnTo>
                  <a:lnTo>
                    <a:pt x="128" y="26"/>
                  </a:lnTo>
                  <a:lnTo>
                    <a:pt x="118" y="16"/>
                  </a:lnTo>
                  <a:lnTo>
                    <a:pt x="108" y="4"/>
                  </a:lnTo>
                  <a:lnTo>
                    <a:pt x="102" y="2"/>
                  </a:lnTo>
                  <a:lnTo>
                    <a:pt x="98" y="0"/>
                  </a:lnTo>
                  <a:lnTo>
                    <a:pt x="92" y="2"/>
                  </a:lnTo>
                  <a:lnTo>
                    <a:pt x="84" y="8"/>
                  </a:lnTo>
                  <a:lnTo>
                    <a:pt x="76" y="12"/>
                  </a:lnTo>
                  <a:lnTo>
                    <a:pt x="74" y="16"/>
                  </a:lnTo>
                  <a:lnTo>
                    <a:pt x="72" y="26"/>
                  </a:lnTo>
                  <a:lnTo>
                    <a:pt x="68" y="36"/>
                  </a:lnTo>
                  <a:lnTo>
                    <a:pt x="64" y="40"/>
                  </a:lnTo>
                  <a:lnTo>
                    <a:pt x="58" y="44"/>
                  </a:lnTo>
                  <a:lnTo>
                    <a:pt x="54" y="46"/>
                  </a:lnTo>
                  <a:lnTo>
                    <a:pt x="46" y="46"/>
                  </a:lnTo>
                  <a:lnTo>
                    <a:pt x="38" y="48"/>
                  </a:lnTo>
                  <a:lnTo>
                    <a:pt x="30" y="50"/>
                  </a:lnTo>
                  <a:lnTo>
                    <a:pt x="22" y="52"/>
                  </a:lnTo>
                  <a:lnTo>
                    <a:pt x="14" y="56"/>
                  </a:lnTo>
                  <a:lnTo>
                    <a:pt x="8" y="62"/>
                  </a:lnTo>
                  <a:lnTo>
                    <a:pt x="4" y="70"/>
                  </a:lnTo>
                  <a:lnTo>
                    <a:pt x="0" y="78"/>
                  </a:lnTo>
                  <a:lnTo>
                    <a:pt x="0" y="88"/>
                  </a:lnTo>
                  <a:lnTo>
                    <a:pt x="2" y="100"/>
                  </a:lnTo>
                  <a:lnTo>
                    <a:pt x="6" y="112"/>
                  </a:lnTo>
                  <a:lnTo>
                    <a:pt x="12" y="120"/>
                  </a:lnTo>
                  <a:lnTo>
                    <a:pt x="20" y="130"/>
                  </a:lnTo>
                  <a:lnTo>
                    <a:pt x="26" y="138"/>
                  </a:lnTo>
                  <a:lnTo>
                    <a:pt x="34" y="148"/>
                  </a:lnTo>
                  <a:lnTo>
                    <a:pt x="38" y="160"/>
                  </a:lnTo>
                  <a:lnTo>
                    <a:pt x="40" y="172"/>
                  </a:lnTo>
                  <a:lnTo>
                    <a:pt x="38" y="198"/>
                  </a:lnTo>
                  <a:lnTo>
                    <a:pt x="32" y="224"/>
                  </a:lnTo>
                  <a:lnTo>
                    <a:pt x="28" y="250"/>
                  </a:lnTo>
                  <a:lnTo>
                    <a:pt x="26" y="280"/>
                  </a:lnTo>
                  <a:lnTo>
                    <a:pt x="28" y="286"/>
                  </a:lnTo>
                  <a:lnTo>
                    <a:pt x="30" y="292"/>
                  </a:lnTo>
                  <a:lnTo>
                    <a:pt x="36" y="298"/>
                  </a:lnTo>
                  <a:lnTo>
                    <a:pt x="40" y="300"/>
                  </a:lnTo>
                  <a:lnTo>
                    <a:pt x="50" y="300"/>
                  </a:lnTo>
                  <a:lnTo>
                    <a:pt x="62" y="298"/>
                  </a:lnTo>
                  <a:lnTo>
                    <a:pt x="88" y="294"/>
                  </a:lnTo>
                  <a:lnTo>
                    <a:pt x="90" y="296"/>
                  </a:lnTo>
                  <a:close/>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39" name="Freeform 178"/>
            <p:cNvSpPr>
              <a:spLocks/>
            </p:cNvSpPr>
            <p:nvPr/>
          </p:nvSpPr>
          <p:spPr bwMode="auto">
            <a:xfrm>
              <a:off x="4606925" y="3116262"/>
              <a:ext cx="127000" cy="393700"/>
            </a:xfrm>
            <a:custGeom>
              <a:avLst/>
              <a:gdLst>
                <a:gd name="T0" fmla="*/ 2147483647 w 80"/>
                <a:gd name="T1" fmla="*/ 2147483647 h 248"/>
                <a:gd name="T2" fmla="*/ 2147483647 w 80"/>
                <a:gd name="T3" fmla="*/ 2147483647 h 248"/>
                <a:gd name="T4" fmla="*/ 2147483647 w 80"/>
                <a:gd name="T5" fmla="*/ 2147483647 h 248"/>
                <a:gd name="T6" fmla="*/ 2147483647 w 80"/>
                <a:gd name="T7" fmla="*/ 2147483647 h 248"/>
                <a:gd name="T8" fmla="*/ 2147483647 w 80"/>
                <a:gd name="T9" fmla="*/ 2147483647 h 248"/>
                <a:gd name="T10" fmla="*/ 2147483647 w 80"/>
                <a:gd name="T11" fmla="*/ 2147483647 h 248"/>
                <a:gd name="T12" fmla="*/ 2147483647 w 80"/>
                <a:gd name="T13" fmla="*/ 2147483647 h 248"/>
                <a:gd name="T14" fmla="*/ 2147483647 w 80"/>
                <a:gd name="T15" fmla="*/ 2147483647 h 248"/>
                <a:gd name="T16" fmla="*/ 2147483647 w 80"/>
                <a:gd name="T17" fmla="*/ 2147483647 h 248"/>
                <a:gd name="T18" fmla="*/ 2147483647 w 80"/>
                <a:gd name="T19" fmla="*/ 2147483647 h 248"/>
                <a:gd name="T20" fmla="*/ 2147483647 w 80"/>
                <a:gd name="T21" fmla="*/ 2147483647 h 248"/>
                <a:gd name="T22" fmla="*/ 2147483647 w 80"/>
                <a:gd name="T23" fmla="*/ 2147483647 h 248"/>
                <a:gd name="T24" fmla="*/ 2147483647 w 80"/>
                <a:gd name="T25" fmla="*/ 2147483647 h 248"/>
                <a:gd name="T26" fmla="*/ 2147483647 w 80"/>
                <a:gd name="T27" fmla="*/ 2147483647 h 248"/>
                <a:gd name="T28" fmla="*/ 2147483647 w 80"/>
                <a:gd name="T29" fmla="*/ 2147483647 h 248"/>
                <a:gd name="T30" fmla="*/ 2147483647 w 80"/>
                <a:gd name="T31" fmla="*/ 2147483647 h 248"/>
                <a:gd name="T32" fmla="*/ 2147483647 w 80"/>
                <a:gd name="T33" fmla="*/ 2147483647 h 248"/>
                <a:gd name="T34" fmla="*/ 2147483647 w 80"/>
                <a:gd name="T35" fmla="*/ 2147483647 h 248"/>
                <a:gd name="T36" fmla="*/ 2147483647 w 80"/>
                <a:gd name="T37" fmla="*/ 2147483647 h 248"/>
                <a:gd name="T38" fmla="*/ 2147483647 w 80"/>
                <a:gd name="T39" fmla="*/ 2147483647 h 248"/>
                <a:gd name="T40" fmla="*/ 2147483647 w 80"/>
                <a:gd name="T41" fmla="*/ 2147483647 h 248"/>
                <a:gd name="T42" fmla="*/ 2147483647 w 80"/>
                <a:gd name="T43" fmla="*/ 2147483647 h 248"/>
                <a:gd name="T44" fmla="*/ 2147483647 w 80"/>
                <a:gd name="T45" fmla="*/ 2147483647 h 248"/>
                <a:gd name="T46" fmla="*/ 2147483647 w 80"/>
                <a:gd name="T47" fmla="*/ 2147483647 h 248"/>
                <a:gd name="T48" fmla="*/ 2147483647 w 80"/>
                <a:gd name="T49" fmla="*/ 2147483647 h 248"/>
                <a:gd name="T50" fmla="*/ 2147483647 w 80"/>
                <a:gd name="T51" fmla="*/ 2147483647 h 248"/>
                <a:gd name="T52" fmla="*/ 2147483647 w 80"/>
                <a:gd name="T53" fmla="*/ 2147483647 h 248"/>
                <a:gd name="T54" fmla="*/ 2147483647 w 80"/>
                <a:gd name="T55" fmla="*/ 2147483647 h 248"/>
                <a:gd name="T56" fmla="*/ 2147483647 w 80"/>
                <a:gd name="T57" fmla="*/ 2147483647 h 248"/>
                <a:gd name="T58" fmla="*/ 2147483647 w 80"/>
                <a:gd name="T59" fmla="*/ 2147483647 h 248"/>
                <a:gd name="T60" fmla="*/ 2147483647 w 80"/>
                <a:gd name="T61" fmla="*/ 2147483647 h 248"/>
                <a:gd name="T62" fmla="*/ 2147483647 w 80"/>
                <a:gd name="T63" fmla="*/ 2147483647 h 248"/>
                <a:gd name="T64" fmla="*/ 2147483647 w 80"/>
                <a:gd name="T65" fmla="*/ 2147483647 h 248"/>
                <a:gd name="T66" fmla="*/ 2147483647 w 80"/>
                <a:gd name="T67" fmla="*/ 2147483647 h 248"/>
                <a:gd name="T68" fmla="*/ 2147483647 w 80"/>
                <a:gd name="T69" fmla="*/ 2147483647 h 248"/>
                <a:gd name="T70" fmla="*/ 2147483647 w 80"/>
                <a:gd name="T71" fmla="*/ 2147483647 h 248"/>
                <a:gd name="T72" fmla="*/ 2147483647 w 80"/>
                <a:gd name="T73" fmla="*/ 2147483647 h 248"/>
                <a:gd name="T74" fmla="*/ 2147483647 w 80"/>
                <a:gd name="T75" fmla="*/ 2147483647 h 248"/>
                <a:gd name="T76" fmla="*/ 2147483647 w 80"/>
                <a:gd name="T77" fmla="*/ 2147483647 h 248"/>
                <a:gd name="T78" fmla="*/ 2147483647 w 80"/>
                <a:gd name="T79" fmla="*/ 2147483647 h 248"/>
                <a:gd name="T80" fmla="*/ 2147483647 w 80"/>
                <a:gd name="T81" fmla="*/ 2147483647 h 248"/>
                <a:gd name="T82" fmla="*/ 2147483647 w 80"/>
                <a:gd name="T83" fmla="*/ 2147483647 h 248"/>
                <a:gd name="T84" fmla="*/ 2147483647 w 80"/>
                <a:gd name="T85" fmla="*/ 2147483647 h 248"/>
                <a:gd name="T86" fmla="*/ 2147483647 w 80"/>
                <a:gd name="T87" fmla="*/ 2147483647 h 248"/>
                <a:gd name="T88" fmla="*/ 2147483647 w 80"/>
                <a:gd name="T89" fmla="*/ 2147483647 h 248"/>
                <a:gd name="T90" fmla="*/ 2147483647 w 80"/>
                <a:gd name="T91" fmla="*/ 2147483647 h 248"/>
                <a:gd name="T92" fmla="*/ 2147483647 w 80"/>
                <a:gd name="T93" fmla="*/ 2147483647 h 248"/>
                <a:gd name="T94" fmla="*/ 2147483647 w 80"/>
                <a:gd name="T95" fmla="*/ 2147483647 h 248"/>
                <a:gd name="T96" fmla="*/ 2147483647 w 80"/>
                <a:gd name="T97" fmla="*/ 2147483647 h 248"/>
                <a:gd name="T98" fmla="*/ 2147483647 w 80"/>
                <a:gd name="T99" fmla="*/ 2147483647 h 248"/>
                <a:gd name="T100" fmla="*/ 2147483647 w 80"/>
                <a:gd name="T101" fmla="*/ 2147483647 h 248"/>
                <a:gd name="T102" fmla="*/ 2147483647 w 80"/>
                <a:gd name="T103" fmla="*/ 2147483647 h 248"/>
                <a:gd name="T104" fmla="*/ 0 w 80"/>
                <a:gd name="T105" fmla="*/ 2147483647 h 248"/>
                <a:gd name="T106" fmla="*/ 0 w 80"/>
                <a:gd name="T107" fmla="*/ 2147483647 h 248"/>
                <a:gd name="T108" fmla="*/ 0 w 80"/>
                <a:gd name="T109" fmla="*/ 2147483647 h 248"/>
                <a:gd name="T110" fmla="*/ 2147483647 w 80"/>
                <a:gd name="T111" fmla="*/ 2147483647 h 248"/>
                <a:gd name="T112" fmla="*/ 2147483647 w 80"/>
                <a:gd name="T113" fmla="*/ 0 h 248"/>
                <a:gd name="T114" fmla="*/ 2147483647 w 80"/>
                <a:gd name="T115" fmla="*/ 0 h 248"/>
                <a:gd name="T116" fmla="*/ 2147483647 w 80"/>
                <a:gd name="T117" fmla="*/ 0 h 248"/>
                <a:gd name="T118" fmla="*/ 2147483647 w 80"/>
                <a:gd name="T119" fmla="*/ 2147483647 h 248"/>
                <a:gd name="T120" fmla="*/ 2147483647 w 80"/>
                <a:gd name="T121" fmla="*/ 2147483647 h 248"/>
                <a:gd name="T122" fmla="*/ 2147483647 w 80"/>
                <a:gd name="T123" fmla="*/ 2147483647 h 248"/>
                <a:gd name="T124" fmla="*/ 2147483647 w 80"/>
                <a:gd name="T125" fmla="*/ 2147483647 h 2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0"/>
                <a:gd name="T190" fmla="*/ 0 h 248"/>
                <a:gd name="T191" fmla="*/ 80 w 80"/>
                <a:gd name="T192" fmla="*/ 248 h 2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0" h="248">
                  <a:moveTo>
                    <a:pt x="42" y="14"/>
                  </a:moveTo>
                  <a:lnTo>
                    <a:pt x="40" y="26"/>
                  </a:lnTo>
                  <a:lnTo>
                    <a:pt x="42" y="38"/>
                  </a:lnTo>
                  <a:lnTo>
                    <a:pt x="46" y="50"/>
                  </a:lnTo>
                  <a:lnTo>
                    <a:pt x="52" y="58"/>
                  </a:lnTo>
                  <a:lnTo>
                    <a:pt x="60" y="68"/>
                  </a:lnTo>
                  <a:lnTo>
                    <a:pt x="66" y="76"/>
                  </a:lnTo>
                  <a:lnTo>
                    <a:pt x="74" y="86"/>
                  </a:lnTo>
                  <a:lnTo>
                    <a:pt x="78" y="98"/>
                  </a:lnTo>
                  <a:lnTo>
                    <a:pt x="80" y="110"/>
                  </a:lnTo>
                  <a:lnTo>
                    <a:pt x="78" y="136"/>
                  </a:lnTo>
                  <a:lnTo>
                    <a:pt x="72" y="162"/>
                  </a:lnTo>
                  <a:lnTo>
                    <a:pt x="68" y="188"/>
                  </a:lnTo>
                  <a:lnTo>
                    <a:pt x="66" y="218"/>
                  </a:lnTo>
                  <a:lnTo>
                    <a:pt x="68" y="224"/>
                  </a:lnTo>
                  <a:lnTo>
                    <a:pt x="70" y="230"/>
                  </a:lnTo>
                  <a:lnTo>
                    <a:pt x="76" y="236"/>
                  </a:lnTo>
                  <a:lnTo>
                    <a:pt x="80" y="238"/>
                  </a:lnTo>
                  <a:lnTo>
                    <a:pt x="64" y="244"/>
                  </a:lnTo>
                  <a:lnTo>
                    <a:pt x="56" y="246"/>
                  </a:lnTo>
                  <a:lnTo>
                    <a:pt x="48" y="248"/>
                  </a:lnTo>
                  <a:lnTo>
                    <a:pt x="44" y="246"/>
                  </a:lnTo>
                  <a:lnTo>
                    <a:pt x="38" y="244"/>
                  </a:lnTo>
                  <a:lnTo>
                    <a:pt x="30" y="232"/>
                  </a:lnTo>
                  <a:lnTo>
                    <a:pt x="22" y="220"/>
                  </a:lnTo>
                  <a:lnTo>
                    <a:pt x="20" y="214"/>
                  </a:lnTo>
                  <a:lnTo>
                    <a:pt x="20" y="208"/>
                  </a:lnTo>
                  <a:lnTo>
                    <a:pt x="20" y="202"/>
                  </a:lnTo>
                  <a:lnTo>
                    <a:pt x="22" y="196"/>
                  </a:lnTo>
                  <a:lnTo>
                    <a:pt x="24" y="192"/>
                  </a:lnTo>
                  <a:lnTo>
                    <a:pt x="26" y="188"/>
                  </a:lnTo>
                  <a:lnTo>
                    <a:pt x="26" y="178"/>
                  </a:lnTo>
                  <a:lnTo>
                    <a:pt x="28" y="158"/>
                  </a:lnTo>
                  <a:lnTo>
                    <a:pt x="30" y="136"/>
                  </a:lnTo>
                  <a:lnTo>
                    <a:pt x="30" y="132"/>
                  </a:lnTo>
                  <a:lnTo>
                    <a:pt x="28" y="128"/>
                  </a:lnTo>
                  <a:lnTo>
                    <a:pt x="24" y="124"/>
                  </a:lnTo>
                  <a:lnTo>
                    <a:pt x="20" y="120"/>
                  </a:lnTo>
                  <a:lnTo>
                    <a:pt x="18" y="118"/>
                  </a:lnTo>
                  <a:lnTo>
                    <a:pt x="18" y="114"/>
                  </a:lnTo>
                  <a:lnTo>
                    <a:pt x="20" y="108"/>
                  </a:lnTo>
                  <a:lnTo>
                    <a:pt x="22" y="102"/>
                  </a:lnTo>
                  <a:lnTo>
                    <a:pt x="24" y="96"/>
                  </a:lnTo>
                  <a:lnTo>
                    <a:pt x="26" y="92"/>
                  </a:lnTo>
                  <a:lnTo>
                    <a:pt x="24" y="86"/>
                  </a:lnTo>
                  <a:lnTo>
                    <a:pt x="20" y="80"/>
                  </a:lnTo>
                  <a:lnTo>
                    <a:pt x="16" y="76"/>
                  </a:lnTo>
                  <a:lnTo>
                    <a:pt x="14" y="68"/>
                  </a:lnTo>
                  <a:lnTo>
                    <a:pt x="14" y="48"/>
                  </a:lnTo>
                  <a:lnTo>
                    <a:pt x="12" y="42"/>
                  </a:lnTo>
                  <a:lnTo>
                    <a:pt x="8" y="34"/>
                  </a:lnTo>
                  <a:lnTo>
                    <a:pt x="2" y="26"/>
                  </a:lnTo>
                  <a:lnTo>
                    <a:pt x="0" y="22"/>
                  </a:lnTo>
                  <a:lnTo>
                    <a:pt x="0" y="16"/>
                  </a:lnTo>
                  <a:lnTo>
                    <a:pt x="0" y="10"/>
                  </a:lnTo>
                  <a:lnTo>
                    <a:pt x="2" y="4"/>
                  </a:lnTo>
                  <a:lnTo>
                    <a:pt x="4" y="0"/>
                  </a:lnTo>
                  <a:lnTo>
                    <a:pt x="8" y="0"/>
                  </a:lnTo>
                  <a:lnTo>
                    <a:pt x="18" y="0"/>
                  </a:lnTo>
                  <a:lnTo>
                    <a:pt x="26" y="4"/>
                  </a:lnTo>
                  <a:lnTo>
                    <a:pt x="34" y="8"/>
                  </a:lnTo>
                  <a:lnTo>
                    <a:pt x="44" y="10"/>
                  </a:lnTo>
                  <a:lnTo>
                    <a:pt x="42" y="14"/>
                  </a:lnTo>
                  <a:close/>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40" name="Freeform 179"/>
            <p:cNvSpPr>
              <a:spLocks/>
            </p:cNvSpPr>
            <p:nvPr/>
          </p:nvSpPr>
          <p:spPr bwMode="auto">
            <a:xfrm>
              <a:off x="4356100" y="3113087"/>
              <a:ext cx="327025" cy="434975"/>
            </a:xfrm>
            <a:custGeom>
              <a:avLst/>
              <a:gdLst>
                <a:gd name="T0" fmla="*/ 2147483647 w 206"/>
                <a:gd name="T1" fmla="*/ 2147483647 h 310"/>
                <a:gd name="T2" fmla="*/ 2147483647 w 206"/>
                <a:gd name="T3" fmla="*/ 2147483647 h 310"/>
                <a:gd name="T4" fmla="*/ 2147483647 w 206"/>
                <a:gd name="T5" fmla="*/ 2147483647 h 310"/>
                <a:gd name="T6" fmla="*/ 2147483647 w 206"/>
                <a:gd name="T7" fmla="*/ 2147483647 h 310"/>
                <a:gd name="T8" fmla="*/ 2147483647 w 206"/>
                <a:gd name="T9" fmla="*/ 0 h 310"/>
                <a:gd name="T10" fmla="*/ 2147483647 w 206"/>
                <a:gd name="T11" fmla="*/ 2147483647 h 310"/>
                <a:gd name="T12" fmla="*/ 2147483647 w 206"/>
                <a:gd name="T13" fmla="*/ 2147483647 h 310"/>
                <a:gd name="T14" fmla="*/ 2147483647 w 206"/>
                <a:gd name="T15" fmla="*/ 2147483647 h 310"/>
                <a:gd name="T16" fmla="*/ 2147483647 w 206"/>
                <a:gd name="T17" fmla="*/ 2147483647 h 310"/>
                <a:gd name="T18" fmla="*/ 2147483647 w 206"/>
                <a:gd name="T19" fmla="*/ 2147483647 h 310"/>
                <a:gd name="T20" fmla="*/ 2147483647 w 206"/>
                <a:gd name="T21" fmla="*/ 2147483647 h 310"/>
                <a:gd name="T22" fmla="*/ 2147483647 w 206"/>
                <a:gd name="T23" fmla="*/ 2147483647 h 310"/>
                <a:gd name="T24" fmla="*/ 2147483647 w 206"/>
                <a:gd name="T25" fmla="*/ 2147483647 h 310"/>
                <a:gd name="T26" fmla="*/ 2147483647 w 206"/>
                <a:gd name="T27" fmla="*/ 2147483647 h 310"/>
                <a:gd name="T28" fmla="*/ 2147483647 w 206"/>
                <a:gd name="T29" fmla="*/ 2147483647 h 310"/>
                <a:gd name="T30" fmla="*/ 0 w 206"/>
                <a:gd name="T31" fmla="*/ 2147483647 h 310"/>
                <a:gd name="T32" fmla="*/ 2147483647 w 206"/>
                <a:gd name="T33" fmla="*/ 2147483647 h 310"/>
                <a:gd name="T34" fmla="*/ 2147483647 w 206"/>
                <a:gd name="T35" fmla="*/ 2147483647 h 310"/>
                <a:gd name="T36" fmla="*/ 2147483647 w 206"/>
                <a:gd name="T37" fmla="*/ 2147483647 h 310"/>
                <a:gd name="T38" fmla="*/ 2147483647 w 206"/>
                <a:gd name="T39" fmla="*/ 2147483647 h 310"/>
                <a:gd name="T40" fmla="*/ 2147483647 w 206"/>
                <a:gd name="T41" fmla="*/ 2147483647 h 310"/>
                <a:gd name="T42" fmla="*/ 2147483647 w 206"/>
                <a:gd name="T43" fmla="*/ 2147483647 h 310"/>
                <a:gd name="T44" fmla="*/ 2147483647 w 206"/>
                <a:gd name="T45" fmla="*/ 2147483647 h 310"/>
                <a:gd name="T46" fmla="*/ 2147483647 w 206"/>
                <a:gd name="T47" fmla="*/ 2147483647 h 310"/>
                <a:gd name="T48" fmla="*/ 2147483647 w 206"/>
                <a:gd name="T49" fmla="*/ 2147483647 h 310"/>
                <a:gd name="T50" fmla="*/ 2147483647 w 206"/>
                <a:gd name="T51" fmla="*/ 2147483647 h 310"/>
                <a:gd name="T52" fmla="*/ 2147483647 w 206"/>
                <a:gd name="T53" fmla="*/ 2147483647 h 310"/>
                <a:gd name="T54" fmla="*/ 2147483647 w 206"/>
                <a:gd name="T55" fmla="*/ 2147483647 h 310"/>
                <a:gd name="T56" fmla="*/ 2147483647 w 206"/>
                <a:gd name="T57" fmla="*/ 2147483647 h 310"/>
                <a:gd name="T58" fmla="*/ 2147483647 w 206"/>
                <a:gd name="T59" fmla="*/ 2147483647 h 310"/>
                <a:gd name="T60" fmla="*/ 2147483647 w 206"/>
                <a:gd name="T61" fmla="*/ 2147483647 h 310"/>
                <a:gd name="T62" fmla="*/ 2147483647 w 206"/>
                <a:gd name="T63" fmla="*/ 2147483647 h 310"/>
                <a:gd name="T64" fmla="*/ 2147483647 w 206"/>
                <a:gd name="T65" fmla="*/ 2147483647 h 310"/>
                <a:gd name="T66" fmla="*/ 2147483647 w 206"/>
                <a:gd name="T67" fmla="*/ 2147483647 h 310"/>
                <a:gd name="T68" fmla="*/ 2147483647 w 206"/>
                <a:gd name="T69" fmla="*/ 2147483647 h 310"/>
                <a:gd name="T70" fmla="*/ 2147483647 w 206"/>
                <a:gd name="T71" fmla="*/ 2147483647 h 310"/>
                <a:gd name="T72" fmla="*/ 2147483647 w 206"/>
                <a:gd name="T73" fmla="*/ 2147483647 h 310"/>
                <a:gd name="T74" fmla="*/ 2147483647 w 206"/>
                <a:gd name="T75" fmla="*/ 2147483647 h 310"/>
                <a:gd name="T76" fmla="*/ 2147483647 w 206"/>
                <a:gd name="T77" fmla="*/ 2147483647 h 310"/>
                <a:gd name="T78" fmla="*/ 2147483647 w 206"/>
                <a:gd name="T79" fmla="*/ 2147483647 h 310"/>
                <a:gd name="T80" fmla="*/ 2147483647 w 206"/>
                <a:gd name="T81" fmla="*/ 2147483647 h 310"/>
                <a:gd name="T82" fmla="*/ 2147483647 w 206"/>
                <a:gd name="T83" fmla="*/ 2147483647 h 310"/>
                <a:gd name="T84" fmla="*/ 2147483647 w 206"/>
                <a:gd name="T85" fmla="*/ 2147483647 h 310"/>
                <a:gd name="T86" fmla="*/ 2147483647 w 206"/>
                <a:gd name="T87" fmla="*/ 2147483647 h 310"/>
                <a:gd name="T88" fmla="*/ 2147483647 w 206"/>
                <a:gd name="T89" fmla="*/ 2147483647 h 310"/>
                <a:gd name="T90" fmla="*/ 2147483647 w 206"/>
                <a:gd name="T91" fmla="*/ 2147483647 h 310"/>
                <a:gd name="T92" fmla="*/ 2147483647 w 206"/>
                <a:gd name="T93" fmla="*/ 2147483647 h 310"/>
                <a:gd name="T94" fmla="*/ 2147483647 w 206"/>
                <a:gd name="T95" fmla="*/ 2147483647 h 3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6"/>
                <a:gd name="T145" fmla="*/ 0 h 310"/>
                <a:gd name="T146" fmla="*/ 206 w 206"/>
                <a:gd name="T147" fmla="*/ 310 h 3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6" h="310">
                  <a:moveTo>
                    <a:pt x="162" y="8"/>
                  </a:moveTo>
                  <a:lnTo>
                    <a:pt x="156" y="6"/>
                  </a:lnTo>
                  <a:lnTo>
                    <a:pt x="152" y="4"/>
                  </a:lnTo>
                  <a:lnTo>
                    <a:pt x="148" y="4"/>
                  </a:lnTo>
                  <a:lnTo>
                    <a:pt x="146" y="6"/>
                  </a:lnTo>
                  <a:lnTo>
                    <a:pt x="138" y="12"/>
                  </a:lnTo>
                  <a:lnTo>
                    <a:pt x="122" y="10"/>
                  </a:lnTo>
                  <a:lnTo>
                    <a:pt x="114" y="8"/>
                  </a:lnTo>
                  <a:lnTo>
                    <a:pt x="102" y="8"/>
                  </a:lnTo>
                  <a:lnTo>
                    <a:pt x="40" y="0"/>
                  </a:lnTo>
                  <a:lnTo>
                    <a:pt x="34" y="2"/>
                  </a:lnTo>
                  <a:lnTo>
                    <a:pt x="28" y="6"/>
                  </a:lnTo>
                  <a:lnTo>
                    <a:pt x="24" y="12"/>
                  </a:lnTo>
                  <a:lnTo>
                    <a:pt x="22" y="22"/>
                  </a:lnTo>
                  <a:lnTo>
                    <a:pt x="22" y="62"/>
                  </a:lnTo>
                  <a:lnTo>
                    <a:pt x="24" y="78"/>
                  </a:lnTo>
                  <a:lnTo>
                    <a:pt x="30" y="92"/>
                  </a:lnTo>
                  <a:lnTo>
                    <a:pt x="34" y="106"/>
                  </a:lnTo>
                  <a:lnTo>
                    <a:pt x="36" y="120"/>
                  </a:lnTo>
                  <a:lnTo>
                    <a:pt x="34" y="128"/>
                  </a:lnTo>
                  <a:lnTo>
                    <a:pt x="32" y="134"/>
                  </a:lnTo>
                  <a:lnTo>
                    <a:pt x="26" y="146"/>
                  </a:lnTo>
                  <a:lnTo>
                    <a:pt x="20" y="158"/>
                  </a:lnTo>
                  <a:lnTo>
                    <a:pt x="16" y="170"/>
                  </a:lnTo>
                  <a:lnTo>
                    <a:pt x="16" y="178"/>
                  </a:lnTo>
                  <a:lnTo>
                    <a:pt x="16" y="186"/>
                  </a:lnTo>
                  <a:lnTo>
                    <a:pt x="16" y="194"/>
                  </a:lnTo>
                  <a:lnTo>
                    <a:pt x="14" y="202"/>
                  </a:lnTo>
                  <a:lnTo>
                    <a:pt x="10" y="206"/>
                  </a:lnTo>
                  <a:lnTo>
                    <a:pt x="4" y="210"/>
                  </a:lnTo>
                  <a:lnTo>
                    <a:pt x="0" y="216"/>
                  </a:lnTo>
                  <a:lnTo>
                    <a:pt x="0" y="226"/>
                  </a:lnTo>
                  <a:lnTo>
                    <a:pt x="0" y="234"/>
                  </a:lnTo>
                  <a:lnTo>
                    <a:pt x="2" y="242"/>
                  </a:lnTo>
                  <a:lnTo>
                    <a:pt x="8" y="252"/>
                  </a:lnTo>
                  <a:lnTo>
                    <a:pt x="14" y="262"/>
                  </a:lnTo>
                  <a:lnTo>
                    <a:pt x="22" y="272"/>
                  </a:lnTo>
                  <a:lnTo>
                    <a:pt x="20" y="282"/>
                  </a:lnTo>
                  <a:lnTo>
                    <a:pt x="22" y="288"/>
                  </a:lnTo>
                  <a:lnTo>
                    <a:pt x="22" y="294"/>
                  </a:lnTo>
                  <a:lnTo>
                    <a:pt x="38" y="304"/>
                  </a:lnTo>
                  <a:lnTo>
                    <a:pt x="58" y="310"/>
                  </a:lnTo>
                  <a:lnTo>
                    <a:pt x="64" y="310"/>
                  </a:lnTo>
                  <a:lnTo>
                    <a:pt x="70" y="308"/>
                  </a:lnTo>
                  <a:lnTo>
                    <a:pt x="80" y="302"/>
                  </a:lnTo>
                  <a:lnTo>
                    <a:pt x="90" y="294"/>
                  </a:lnTo>
                  <a:lnTo>
                    <a:pt x="102" y="290"/>
                  </a:lnTo>
                  <a:lnTo>
                    <a:pt x="112" y="288"/>
                  </a:lnTo>
                  <a:lnTo>
                    <a:pt x="118" y="288"/>
                  </a:lnTo>
                  <a:lnTo>
                    <a:pt x="126" y="288"/>
                  </a:lnTo>
                  <a:lnTo>
                    <a:pt x="132" y="286"/>
                  </a:lnTo>
                  <a:lnTo>
                    <a:pt x="140" y="280"/>
                  </a:lnTo>
                  <a:lnTo>
                    <a:pt x="146" y="274"/>
                  </a:lnTo>
                  <a:lnTo>
                    <a:pt x="152" y="268"/>
                  </a:lnTo>
                  <a:lnTo>
                    <a:pt x="162" y="264"/>
                  </a:lnTo>
                  <a:lnTo>
                    <a:pt x="170" y="262"/>
                  </a:lnTo>
                  <a:lnTo>
                    <a:pt x="176" y="262"/>
                  </a:lnTo>
                  <a:lnTo>
                    <a:pt x="188" y="262"/>
                  </a:lnTo>
                  <a:lnTo>
                    <a:pt x="192" y="262"/>
                  </a:lnTo>
                  <a:lnTo>
                    <a:pt x="198" y="260"/>
                  </a:lnTo>
                  <a:lnTo>
                    <a:pt x="202" y="256"/>
                  </a:lnTo>
                  <a:lnTo>
                    <a:pt x="206" y="250"/>
                  </a:lnTo>
                  <a:lnTo>
                    <a:pt x="202" y="248"/>
                  </a:lnTo>
                  <a:lnTo>
                    <a:pt x="196" y="246"/>
                  </a:lnTo>
                  <a:lnTo>
                    <a:pt x="188" y="234"/>
                  </a:lnTo>
                  <a:lnTo>
                    <a:pt x="180" y="222"/>
                  </a:lnTo>
                  <a:lnTo>
                    <a:pt x="178" y="216"/>
                  </a:lnTo>
                  <a:lnTo>
                    <a:pt x="178" y="210"/>
                  </a:lnTo>
                  <a:lnTo>
                    <a:pt x="178" y="204"/>
                  </a:lnTo>
                  <a:lnTo>
                    <a:pt x="180" y="198"/>
                  </a:lnTo>
                  <a:lnTo>
                    <a:pt x="182" y="194"/>
                  </a:lnTo>
                  <a:lnTo>
                    <a:pt x="184" y="190"/>
                  </a:lnTo>
                  <a:lnTo>
                    <a:pt x="184" y="180"/>
                  </a:lnTo>
                  <a:lnTo>
                    <a:pt x="186" y="160"/>
                  </a:lnTo>
                  <a:lnTo>
                    <a:pt x="188" y="138"/>
                  </a:lnTo>
                  <a:lnTo>
                    <a:pt x="188" y="134"/>
                  </a:lnTo>
                  <a:lnTo>
                    <a:pt x="186" y="130"/>
                  </a:lnTo>
                  <a:lnTo>
                    <a:pt x="182" y="126"/>
                  </a:lnTo>
                  <a:lnTo>
                    <a:pt x="178" y="122"/>
                  </a:lnTo>
                  <a:lnTo>
                    <a:pt x="176" y="120"/>
                  </a:lnTo>
                  <a:lnTo>
                    <a:pt x="176" y="116"/>
                  </a:lnTo>
                  <a:lnTo>
                    <a:pt x="178" y="110"/>
                  </a:lnTo>
                  <a:lnTo>
                    <a:pt x="180" y="104"/>
                  </a:lnTo>
                  <a:lnTo>
                    <a:pt x="182" y="98"/>
                  </a:lnTo>
                  <a:lnTo>
                    <a:pt x="184" y="94"/>
                  </a:lnTo>
                  <a:lnTo>
                    <a:pt x="182" y="88"/>
                  </a:lnTo>
                  <a:lnTo>
                    <a:pt x="178" y="82"/>
                  </a:lnTo>
                  <a:lnTo>
                    <a:pt x="174" y="78"/>
                  </a:lnTo>
                  <a:lnTo>
                    <a:pt x="172" y="70"/>
                  </a:lnTo>
                  <a:lnTo>
                    <a:pt x="172" y="50"/>
                  </a:lnTo>
                  <a:lnTo>
                    <a:pt x="170" y="44"/>
                  </a:lnTo>
                  <a:lnTo>
                    <a:pt x="166" y="36"/>
                  </a:lnTo>
                  <a:lnTo>
                    <a:pt x="160" y="28"/>
                  </a:lnTo>
                  <a:lnTo>
                    <a:pt x="158" y="24"/>
                  </a:lnTo>
                  <a:lnTo>
                    <a:pt x="158" y="18"/>
                  </a:lnTo>
                  <a:lnTo>
                    <a:pt x="160" y="6"/>
                  </a:lnTo>
                  <a:lnTo>
                    <a:pt x="162" y="8"/>
                  </a:lnTo>
                  <a:close/>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41" name="Freeform 180"/>
            <p:cNvSpPr>
              <a:spLocks/>
            </p:cNvSpPr>
            <p:nvPr/>
          </p:nvSpPr>
          <p:spPr bwMode="auto">
            <a:xfrm>
              <a:off x="3910012" y="3090862"/>
              <a:ext cx="533400" cy="533400"/>
            </a:xfrm>
            <a:custGeom>
              <a:avLst/>
              <a:gdLst>
                <a:gd name="T0" fmla="*/ 2147483647 w 298"/>
                <a:gd name="T1" fmla="*/ 2147483647 h 310"/>
                <a:gd name="T2" fmla="*/ 2147483647 w 298"/>
                <a:gd name="T3" fmla="*/ 2147483647 h 310"/>
                <a:gd name="T4" fmla="*/ 2147483647 w 298"/>
                <a:gd name="T5" fmla="*/ 2147483647 h 310"/>
                <a:gd name="T6" fmla="*/ 2147483647 w 298"/>
                <a:gd name="T7" fmla="*/ 2147483647 h 310"/>
                <a:gd name="T8" fmla="*/ 2147483647 w 298"/>
                <a:gd name="T9" fmla="*/ 2147483647 h 310"/>
                <a:gd name="T10" fmla="*/ 2147483647 w 298"/>
                <a:gd name="T11" fmla="*/ 2147483647 h 310"/>
                <a:gd name="T12" fmla="*/ 2147483647 w 298"/>
                <a:gd name="T13" fmla="*/ 2147483647 h 310"/>
                <a:gd name="T14" fmla="*/ 2147483647 w 298"/>
                <a:gd name="T15" fmla="*/ 2147483647 h 310"/>
                <a:gd name="T16" fmla="*/ 2147483647 w 298"/>
                <a:gd name="T17" fmla="*/ 2147483647 h 310"/>
                <a:gd name="T18" fmla="*/ 2147483647 w 298"/>
                <a:gd name="T19" fmla="*/ 2147483647 h 310"/>
                <a:gd name="T20" fmla="*/ 2147483647 w 298"/>
                <a:gd name="T21" fmla="*/ 2147483647 h 310"/>
                <a:gd name="T22" fmla="*/ 2147483647 w 298"/>
                <a:gd name="T23" fmla="*/ 2147483647 h 310"/>
                <a:gd name="T24" fmla="*/ 2147483647 w 298"/>
                <a:gd name="T25" fmla="*/ 2147483647 h 310"/>
                <a:gd name="T26" fmla="*/ 2147483647 w 298"/>
                <a:gd name="T27" fmla="*/ 2147483647 h 310"/>
                <a:gd name="T28" fmla="*/ 2147483647 w 298"/>
                <a:gd name="T29" fmla="*/ 2147483647 h 310"/>
                <a:gd name="T30" fmla="*/ 2147483647 w 298"/>
                <a:gd name="T31" fmla="*/ 2147483647 h 310"/>
                <a:gd name="T32" fmla="*/ 2147483647 w 298"/>
                <a:gd name="T33" fmla="*/ 2147483647 h 310"/>
                <a:gd name="T34" fmla="*/ 0 w 298"/>
                <a:gd name="T35" fmla="*/ 2147483647 h 310"/>
                <a:gd name="T36" fmla="*/ 2147483647 w 298"/>
                <a:gd name="T37" fmla="*/ 2147483647 h 310"/>
                <a:gd name="T38" fmla="*/ 2147483647 w 298"/>
                <a:gd name="T39" fmla="*/ 2147483647 h 310"/>
                <a:gd name="T40" fmla="*/ 2147483647 w 298"/>
                <a:gd name="T41" fmla="*/ 2147483647 h 310"/>
                <a:gd name="T42" fmla="*/ 2147483647 w 298"/>
                <a:gd name="T43" fmla="*/ 2147483647 h 310"/>
                <a:gd name="T44" fmla="*/ 2147483647 w 298"/>
                <a:gd name="T45" fmla="*/ 2147483647 h 310"/>
                <a:gd name="T46" fmla="*/ 2147483647 w 298"/>
                <a:gd name="T47" fmla="*/ 2147483647 h 310"/>
                <a:gd name="T48" fmla="*/ 2147483647 w 298"/>
                <a:gd name="T49" fmla="*/ 2147483647 h 310"/>
                <a:gd name="T50" fmla="*/ 2147483647 w 298"/>
                <a:gd name="T51" fmla="*/ 2147483647 h 310"/>
                <a:gd name="T52" fmla="*/ 2147483647 w 298"/>
                <a:gd name="T53" fmla="*/ 2147483647 h 310"/>
                <a:gd name="T54" fmla="*/ 2147483647 w 298"/>
                <a:gd name="T55" fmla="*/ 2147483647 h 310"/>
                <a:gd name="T56" fmla="*/ 2147483647 w 298"/>
                <a:gd name="T57" fmla="*/ 2147483647 h 310"/>
                <a:gd name="T58" fmla="*/ 2147483647 w 298"/>
                <a:gd name="T59" fmla="*/ 2147483647 h 310"/>
                <a:gd name="T60" fmla="*/ 2147483647 w 298"/>
                <a:gd name="T61" fmla="*/ 2147483647 h 310"/>
                <a:gd name="T62" fmla="*/ 2147483647 w 298"/>
                <a:gd name="T63" fmla="*/ 2147483647 h 310"/>
                <a:gd name="T64" fmla="*/ 2147483647 w 298"/>
                <a:gd name="T65" fmla="*/ 2147483647 h 310"/>
                <a:gd name="T66" fmla="*/ 2147483647 w 298"/>
                <a:gd name="T67" fmla="*/ 2147483647 h 310"/>
                <a:gd name="T68" fmla="*/ 2147483647 w 298"/>
                <a:gd name="T69" fmla="*/ 0 h 310"/>
                <a:gd name="T70" fmla="*/ 2147483647 w 298"/>
                <a:gd name="T71" fmla="*/ 2147483647 h 310"/>
                <a:gd name="T72" fmla="*/ 2147483647 w 298"/>
                <a:gd name="T73" fmla="*/ 2147483647 h 310"/>
                <a:gd name="T74" fmla="*/ 2147483647 w 298"/>
                <a:gd name="T75" fmla="*/ 2147483647 h 310"/>
                <a:gd name="T76" fmla="*/ 2147483647 w 298"/>
                <a:gd name="T77" fmla="*/ 2147483647 h 310"/>
                <a:gd name="T78" fmla="*/ 2147483647 w 298"/>
                <a:gd name="T79" fmla="*/ 2147483647 h 310"/>
                <a:gd name="T80" fmla="*/ 2147483647 w 298"/>
                <a:gd name="T81" fmla="*/ 2147483647 h 310"/>
                <a:gd name="T82" fmla="*/ 2147483647 w 298"/>
                <a:gd name="T83" fmla="*/ 2147483647 h 310"/>
                <a:gd name="T84" fmla="*/ 2147483647 w 298"/>
                <a:gd name="T85" fmla="*/ 2147483647 h 310"/>
                <a:gd name="T86" fmla="*/ 2147483647 w 298"/>
                <a:gd name="T87" fmla="*/ 2147483647 h 3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8"/>
                <a:gd name="T133" fmla="*/ 0 h 310"/>
                <a:gd name="T134" fmla="*/ 298 w 298"/>
                <a:gd name="T135" fmla="*/ 310 h 31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8" h="310">
                  <a:moveTo>
                    <a:pt x="284" y="46"/>
                  </a:moveTo>
                  <a:lnTo>
                    <a:pt x="286" y="62"/>
                  </a:lnTo>
                  <a:lnTo>
                    <a:pt x="292" y="76"/>
                  </a:lnTo>
                  <a:lnTo>
                    <a:pt x="296" y="90"/>
                  </a:lnTo>
                  <a:lnTo>
                    <a:pt x="298" y="104"/>
                  </a:lnTo>
                  <a:lnTo>
                    <a:pt x="296" y="112"/>
                  </a:lnTo>
                  <a:lnTo>
                    <a:pt x="294" y="118"/>
                  </a:lnTo>
                  <a:lnTo>
                    <a:pt x="288" y="130"/>
                  </a:lnTo>
                  <a:lnTo>
                    <a:pt x="282" y="142"/>
                  </a:lnTo>
                  <a:lnTo>
                    <a:pt x="278" y="154"/>
                  </a:lnTo>
                  <a:lnTo>
                    <a:pt x="278" y="162"/>
                  </a:lnTo>
                  <a:lnTo>
                    <a:pt x="278" y="170"/>
                  </a:lnTo>
                  <a:lnTo>
                    <a:pt x="278" y="178"/>
                  </a:lnTo>
                  <a:lnTo>
                    <a:pt x="276" y="186"/>
                  </a:lnTo>
                  <a:lnTo>
                    <a:pt x="272" y="190"/>
                  </a:lnTo>
                  <a:lnTo>
                    <a:pt x="266" y="194"/>
                  </a:lnTo>
                  <a:lnTo>
                    <a:pt x="262" y="200"/>
                  </a:lnTo>
                  <a:lnTo>
                    <a:pt x="262" y="210"/>
                  </a:lnTo>
                  <a:lnTo>
                    <a:pt x="262" y="218"/>
                  </a:lnTo>
                  <a:lnTo>
                    <a:pt x="264" y="226"/>
                  </a:lnTo>
                  <a:lnTo>
                    <a:pt x="270" y="236"/>
                  </a:lnTo>
                  <a:lnTo>
                    <a:pt x="276" y="246"/>
                  </a:lnTo>
                  <a:lnTo>
                    <a:pt x="284" y="256"/>
                  </a:lnTo>
                  <a:lnTo>
                    <a:pt x="282" y="266"/>
                  </a:lnTo>
                  <a:lnTo>
                    <a:pt x="284" y="272"/>
                  </a:lnTo>
                  <a:lnTo>
                    <a:pt x="284" y="278"/>
                  </a:lnTo>
                  <a:lnTo>
                    <a:pt x="274" y="278"/>
                  </a:lnTo>
                  <a:lnTo>
                    <a:pt x="248" y="276"/>
                  </a:lnTo>
                  <a:lnTo>
                    <a:pt x="232" y="274"/>
                  </a:lnTo>
                  <a:lnTo>
                    <a:pt x="218" y="274"/>
                  </a:lnTo>
                  <a:lnTo>
                    <a:pt x="172" y="274"/>
                  </a:lnTo>
                  <a:lnTo>
                    <a:pt x="154" y="274"/>
                  </a:lnTo>
                  <a:lnTo>
                    <a:pt x="136" y="276"/>
                  </a:lnTo>
                  <a:lnTo>
                    <a:pt x="122" y="280"/>
                  </a:lnTo>
                  <a:lnTo>
                    <a:pt x="106" y="284"/>
                  </a:lnTo>
                  <a:lnTo>
                    <a:pt x="92" y="290"/>
                  </a:lnTo>
                  <a:lnTo>
                    <a:pt x="78" y="300"/>
                  </a:lnTo>
                  <a:lnTo>
                    <a:pt x="64" y="306"/>
                  </a:lnTo>
                  <a:lnTo>
                    <a:pt x="56" y="308"/>
                  </a:lnTo>
                  <a:lnTo>
                    <a:pt x="50" y="310"/>
                  </a:lnTo>
                  <a:lnTo>
                    <a:pt x="46" y="306"/>
                  </a:lnTo>
                  <a:lnTo>
                    <a:pt x="44" y="300"/>
                  </a:lnTo>
                  <a:lnTo>
                    <a:pt x="44" y="286"/>
                  </a:lnTo>
                  <a:lnTo>
                    <a:pt x="44" y="278"/>
                  </a:lnTo>
                  <a:lnTo>
                    <a:pt x="48" y="272"/>
                  </a:lnTo>
                  <a:lnTo>
                    <a:pt x="52" y="260"/>
                  </a:lnTo>
                  <a:lnTo>
                    <a:pt x="52" y="244"/>
                  </a:lnTo>
                  <a:lnTo>
                    <a:pt x="46" y="240"/>
                  </a:lnTo>
                  <a:lnTo>
                    <a:pt x="42" y="236"/>
                  </a:lnTo>
                  <a:lnTo>
                    <a:pt x="40" y="230"/>
                  </a:lnTo>
                  <a:lnTo>
                    <a:pt x="34" y="224"/>
                  </a:lnTo>
                  <a:lnTo>
                    <a:pt x="26" y="220"/>
                  </a:lnTo>
                  <a:lnTo>
                    <a:pt x="18" y="218"/>
                  </a:lnTo>
                  <a:lnTo>
                    <a:pt x="0" y="214"/>
                  </a:lnTo>
                  <a:lnTo>
                    <a:pt x="2" y="214"/>
                  </a:lnTo>
                  <a:lnTo>
                    <a:pt x="2" y="204"/>
                  </a:lnTo>
                  <a:lnTo>
                    <a:pt x="4" y="198"/>
                  </a:lnTo>
                  <a:lnTo>
                    <a:pt x="8" y="192"/>
                  </a:lnTo>
                  <a:lnTo>
                    <a:pt x="12" y="184"/>
                  </a:lnTo>
                  <a:lnTo>
                    <a:pt x="14" y="178"/>
                  </a:lnTo>
                  <a:lnTo>
                    <a:pt x="14" y="170"/>
                  </a:lnTo>
                  <a:lnTo>
                    <a:pt x="12" y="162"/>
                  </a:lnTo>
                  <a:lnTo>
                    <a:pt x="10" y="148"/>
                  </a:lnTo>
                  <a:lnTo>
                    <a:pt x="18" y="144"/>
                  </a:lnTo>
                  <a:lnTo>
                    <a:pt x="26" y="140"/>
                  </a:lnTo>
                  <a:lnTo>
                    <a:pt x="30" y="132"/>
                  </a:lnTo>
                  <a:lnTo>
                    <a:pt x="32" y="124"/>
                  </a:lnTo>
                  <a:lnTo>
                    <a:pt x="28" y="122"/>
                  </a:lnTo>
                  <a:lnTo>
                    <a:pt x="24" y="118"/>
                  </a:lnTo>
                  <a:lnTo>
                    <a:pt x="22" y="114"/>
                  </a:lnTo>
                  <a:lnTo>
                    <a:pt x="22" y="110"/>
                  </a:lnTo>
                  <a:lnTo>
                    <a:pt x="22" y="106"/>
                  </a:lnTo>
                  <a:lnTo>
                    <a:pt x="26" y="102"/>
                  </a:lnTo>
                  <a:lnTo>
                    <a:pt x="30" y="100"/>
                  </a:lnTo>
                  <a:lnTo>
                    <a:pt x="32" y="100"/>
                  </a:lnTo>
                  <a:lnTo>
                    <a:pt x="38" y="102"/>
                  </a:lnTo>
                  <a:lnTo>
                    <a:pt x="42" y="104"/>
                  </a:lnTo>
                  <a:lnTo>
                    <a:pt x="44" y="104"/>
                  </a:lnTo>
                  <a:lnTo>
                    <a:pt x="50" y="104"/>
                  </a:lnTo>
                  <a:lnTo>
                    <a:pt x="42" y="94"/>
                  </a:lnTo>
                  <a:lnTo>
                    <a:pt x="40" y="88"/>
                  </a:lnTo>
                  <a:lnTo>
                    <a:pt x="38" y="82"/>
                  </a:lnTo>
                  <a:lnTo>
                    <a:pt x="38" y="70"/>
                  </a:lnTo>
                  <a:lnTo>
                    <a:pt x="38" y="66"/>
                  </a:lnTo>
                  <a:lnTo>
                    <a:pt x="36" y="60"/>
                  </a:lnTo>
                  <a:lnTo>
                    <a:pt x="34" y="54"/>
                  </a:lnTo>
                  <a:lnTo>
                    <a:pt x="32" y="46"/>
                  </a:lnTo>
                  <a:lnTo>
                    <a:pt x="34" y="40"/>
                  </a:lnTo>
                  <a:lnTo>
                    <a:pt x="36" y="34"/>
                  </a:lnTo>
                  <a:lnTo>
                    <a:pt x="42" y="22"/>
                  </a:lnTo>
                  <a:lnTo>
                    <a:pt x="46" y="16"/>
                  </a:lnTo>
                  <a:lnTo>
                    <a:pt x="52" y="14"/>
                  </a:lnTo>
                  <a:lnTo>
                    <a:pt x="58" y="12"/>
                  </a:lnTo>
                  <a:lnTo>
                    <a:pt x="64" y="10"/>
                  </a:lnTo>
                  <a:lnTo>
                    <a:pt x="68" y="12"/>
                  </a:lnTo>
                  <a:lnTo>
                    <a:pt x="72" y="14"/>
                  </a:lnTo>
                  <a:lnTo>
                    <a:pt x="78" y="18"/>
                  </a:lnTo>
                  <a:lnTo>
                    <a:pt x="86" y="20"/>
                  </a:lnTo>
                  <a:lnTo>
                    <a:pt x="90" y="20"/>
                  </a:lnTo>
                  <a:lnTo>
                    <a:pt x="96" y="18"/>
                  </a:lnTo>
                  <a:lnTo>
                    <a:pt x="100" y="12"/>
                  </a:lnTo>
                  <a:lnTo>
                    <a:pt x="104" y="6"/>
                  </a:lnTo>
                  <a:lnTo>
                    <a:pt x="106" y="2"/>
                  </a:lnTo>
                  <a:lnTo>
                    <a:pt x="112" y="0"/>
                  </a:lnTo>
                  <a:lnTo>
                    <a:pt x="118" y="0"/>
                  </a:lnTo>
                  <a:lnTo>
                    <a:pt x="128" y="0"/>
                  </a:lnTo>
                  <a:lnTo>
                    <a:pt x="128" y="14"/>
                  </a:lnTo>
                  <a:lnTo>
                    <a:pt x="130" y="18"/>
                  </a:lnTo>
                  <a:lnTo>
                    <a:pt x="132" y="20"/>
                  </a:lnTo>
                  <a:lnTo>
                    <a:pt x="136" y="22"/>
                  </a:lnTo>
                  <a:lnTo>
                    <a:pt x="142" y="20"/>
                  </a:lnTo>
                  <a:lnTo>
                    <a:pt x="150" y="16"/>
                  </a:lnTo>
                  <a:lnTo>
                    <a:pt x="156" y="12"/>
                  </a:lnTo>
                  <a:lnTo>
                    <a:pt x="164" y="10"/>
                  </a:lnTo>
                  <a:lnTo>
                    <a:pt x="172" y="12"/>
                  </a:lnTo>
                  <a:lnTo>
                    <a:pt x="178" y="16"/>
                  </a:lnTo>
                  <a:lnTo>
                    <a:pt x="184" y="22"/>
                  </a:lnTo>
                  <a:lnTo>
                    <a:pt x="188" y="28"/>
                  </a:lnTo>
                  <a:lnTo>
                    <a:pt x="192" y="34"/>
                  </a:lnTo>
                  <a:lnTo>
                    <a:pt x="196" y="40"/>
                  </a:lnTo>
                  <a:lnTo>
                    <a:pt x="204" y="44"/>
                  </a:lnTo>
                  <a:lnTo>
                    <a:pt x="212" y="44"/>
                  </a:lnTo>
                  <a:lnTo>
                    <a:pt x="224" y="44"/>
                  </a:lnTo>
                  <a:lnTo>
                    <a:pt x="232" y="40"/>
                  </a:lnTo>
                  <a:lnTo>
                    <a:pt x="240" y="36"/>
                  </a:lnTo>
                  <a:lnTo>
                    <a:pt x="250" y="36"/>
                  </a:lnTo>
                  <a:lnTo>
                    <a:pt x="258" y="36"/>
                  </a:lnTo>
                  <a:lnTo>
                    <a:pt x="264" y="38"/>
                  </a:lnTo>
                  <a:lnTo>
                    <a:pt x="272" y="44"/>
                  </a:lnTo>
                  <a:lnTo>
                    <a:pt x="280" y="54"/>
                  </a:lnTo>
                  <a:lnTo>
                    <a:pt x="286" y="60"/>
                  </a:lnTo>
                  <a:lnTo>
                    <a:pt x="284" y="46"/>
                  </a:lnTo>
                  <a:close/>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42" name="Freeform 181"/>
            <p:cNvSpPr>
              <a:spLocks/>
            </p:cNvSpPr>
            <p:nvPr/>
          </p:nvSpPr>
          <p:spPr bwMode="auto">
            <a:xfrm>
              <a:off x="3740150" y="3294062"/>
              <a:ext cx="282575" cy="336550"/>
            </a:xfrm>
            <a:custGeom>
              <a:avLst/>
              <a:gdLst>
                <a:gd name="T0" fmla="*/ 2147483647 w 178"/>
                <a:gd name="T1" fmla="*/ 2147483647 h 212"/>
                <a:gd name="T2" fmla="*/ 2147483647 w 178"/>
                <a:gd name="T3" fmla="*/ 2147483647 h 212"/>
                <a:gd name="T4" fmla="*/ 2147483647 w 178"/>
                <a:gd name="T5" fmla="*/ 2147483647 h 212"/>
                <a:gd name="T6" fmla="*/ 2147483647 w 178"/>
                <a:gd name="T7" fmla="*/ 2147483647 h 212"/>
                <a:gd name="T8" fmla="*/ 2147483647 w 178"/>
                <a:gd name="T9" fmla="*/ 2147483647 h 212"/>
                <a:gd name="T10" fmla="*/ 2147483647 w 178"/>
                <a:gd name="T11" fmla="*/ 2147483647 h 212"/>
                <a:gd name="T12" fmla="*/ 2147483647 w 178"/>
                <a:gd name="T13" fmla="*/ 2147483647 h 212"/>
                <a:gd name="T14" fmla="*/ 2147483647 w 178"/>
                <a:gd name="T15" fmla="*/ 2147483647 h 212"/>
                <a:gd name="T16" fmla="*/ 2147483647 w 178"/>
                <a:gd name="T17" fmla="*/ 2147483647 h 212"/>
                <a:gd name="T18" fmla="*/ 2147483647 w 178"/>
                <a:gd name="T19" fmla="*/ 2147483647 h 212"/>
                <a:gd name="T20" fmla="*/ 2147483647 w 178"/>
                <a:gd name="T21" fmla="*/ 0 h 212"/>
                <a:gd name="T22" fmla="*/ 2147483647 w 178"/>
                <a:gd name="T23" fmla="*/ 2147483647 h 212"/>
                <a:gd name="T24" fmla="*/ 2147483647 w 178"/>
                <a:gd name="T25" fmla="*/ 2147483647 h 212"/>
                <a:gd name="T26" fmla="*/ 2147483647 w 178"/>
                <a:gd name="T27" fmla="*/ 2147483647 h 212"/>
                <a:gd name="T28" fmla="*/ 2147483647 w 178"/>
                <a:gd name="T29" fmla="*/ 2147483647 h 212"/>
                <a:gd name="T30" fmla="*/ 2147483647 w 178"/>
                <a:gd name="T31" fmla="*/ 2147483647 h 212"/>
                <a:gd name="T32" fmla="*/ 2147483647 w 178"/>
                <a:gd name="T33" fmla="*/ 2147483647 h 212"/>
                <a:gd name="T34" fmla="*/ 2147483647 w 178"/>
                <a:gd name="T35" fmla="*/ 2147483647 h 212"/>
                <a:gd name="T36" fmla="*/ 2147483647 w 178"/>
                <a:gd name="T37" fmla="*/ 2147483647 h 212"/>
                <a:gd name="T38" fmla="*/ 2147483647 w 178"/>
                <a:gd name="T39" fmla="*/ 2147483647 h 212"/>
                <a:gd name="T40" fmla="*/ 2147483647 w 178"/>
                <a:gd name="T41" fmla="*/ 2147483647 h 212"/>
                <a:gd name="T42" fmla="*/ 2147483647 w 178"/>
                <a:gd name="T43" fmla="*/ 2147483647 h 212"/>
                <a:gd name="T44" fmla="*/ 2147483647 w 178"/>
                <a:gd name="T45" fmla="*/ 2147483647 h 212"/>
                <a:gd name="T46" fmla="*/ 2147483647 w 178"/>
                <a:gd name="T47" fmla="*/ 2147483647 h 212"/>
                <a:gd name="T48" fmla="*/ 2147483647 w 178"/>
                <a:gd name="T49" fmla="*/ 2147483647 h 212"/>
                <a:gd name="T50" fmla="*/ 2147483647 w 178"/>
                <a:gd name="T51" fmla="*/ 2147483647 h 212"/>
                <a:gd name="T52" fmla="*/ 2147483647 w 178"/>
                <a:gd name="T53" fmla="*/ 2147483647 h 212"/>
                <a:gd name="T54" fmla="*/ 2147483647 w 178"/>
                <a:gd name="T55" fmla="*/ 2147483647 h 212"/>
                <a:gd name="T56" fmla="*/ 2147483647 w 178"/>
                <a:gd name="T57" fmla="*/ 2147483647 h 212"/>
                <a:gd name="T58" fmla="*/ 2147483647 w 178"/>
                <a:gd name="T59" fmla="*/ 2147483647 h 212"/>
                <a:gd name="T60" fmla="*/ 2147483647 w 178"/>
                <a:gd name="T61" fmla="*/ 2147483647 h 212"/>
                <a:gd name="T62" fmla="*/ 2147483647 w 178"/>
                <a:gd name="T63" fmla="*/ 2147483647 h 212"/>
                <a:gd name="T64" fmla="*/ 2147483647 w 178"/>
                <a:gd name="T65" fmla="*/ 2147483647 h 212"/>
                <a:gd name="T66" fmla="*/ 2147483647 w 178"/>
                <a:gd name="T67" fmla="*/ 2147483647 h 2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8"/>
                <a:gd name="T103" fmla="*/ 0 h 212"/>
                <a:gd name="T104" fmla="*/ 178 w 178"/>
                <a:gd name="T105" fmla="*/ 212 h 2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8" h="212">
                  <a:moveTo>
                    <a:pt x="138" y="44"/>
                  </a:moveTo>
                  <a:lnTo>
                    <a:pt x="134" y="44"/>
                  </a:lnTo>
                  <a:lnTo>
                    <a:pt x="128" y="44"/>
                  </a:lnTo>
                  <a:lnTo>
                    <a:pt x="128" y="52"/>
                  </a:lnTo>
                  <a:lnTo>
                    <a:pt x="124" y="58"/>
                  </a:lnTo>
                  <a:lnTo>
                    <a:pt x="118" y="64"/>
                  </a:lnTo>
                  <a:lnTo>
                    <a:pt x="110" y="66"/>
                  </a:lnTo>
                  <a:lnTo>
                    <a:pt x="106" y="64"/>
                  </a:lnTo>
                  <a:lnTo>
                    <a:pt x="100" y="62"/>
                  </a:lnTo>
                  <a:lnTo>
                    <a:pt x="96" y="56"/>
                  </a:lnTo>
                  <a:lnTo>
                    <a:pt x="94" y="52"/>
                  </a:lnTo>
                  <a:lnTo>
                    <a:pt x="94" y="50"/>
                  </a:lnTo>
                  <a:lnTo>
                    <a:pt x="96" y="48"/>
                  </a:lnTo>
                  <a:lnTo>
                    <a:pt x="98" y="46"/>
                  </a:lnTo>
                  <a:lnTo>
                    <a:pt x="100" y="42"/>
                  </a:lnTo>
                  <a:lnTo>
                    <a:pt x="98" y="26"/>
                  </a:lnTo>
                  <a:lnTo>
                    <a:pt x="96" y="20"/>
                  </a:lnTo>
                  <a:lnTo>
                    <a:pt x="94" y="14"/>
                  </a:lnTo>
                  <a:lnTo>
                    <a:pt x="90" y="8"/>
                  </a:lnTo>
                  <a:lnTo>
                    <a:pt x="84" y="4"/>
                  </a:lnTo>
                  <a:lnTo>
                    <a:pt x="78" y="2"/>
                  </a:lnTo>
                  <a:lnTo>
                    <a:pt x="68" y="0"/>
                  </a:lnTo>
                  <a:lnTo>
                    <a:pt x="58" y="2"/>
                  </a:lnTo>
                  <a:lnTo>
                    <a:pt x="50" y="4"/>
                  </a:lnTo>
                  <a:lnTo>
                    <a:pt x="46" y="8"/>
                  </a:lnTo>
                  <a:lnTo>
                    <a:pt x="44" y="12"/>
                  </a:lnTo>
                  <a:lnTo>
                    <a:pt x="42" y="24"/>
                  </a:lnTo>
                  <a:lnTo>
                    <a:pt x="40" y="32"/>
                  </a:lnTo>
                  <a:lnTo>
                    <a:pt x="36" y="38"/>
                  </a:lnTo>
                  <a:lnTo>
                    <a:pt x="20" y="58"/>
                  </a:lnTo>
                  <a:lnTo>
                    <a:pt x="0" y="78"/>
                  </a:lnTo>
                  <a:lnTo>
                    <a:pt x="8" y="88"/>
                  </a:lnTo>
                  <a:lnTo>
                    <a:pt x="14" y="96"/>
                  </a:lnTo>
                  <a:lnTo>
                    <a:pt x="22" y="102"/>
                  </a:lnTo>
                  <a:lnTo>
                    <a:pt x="30" y="106"/>
                  </a:lnTo>
                  <a:lnTo>
                    <a:pt x="46" y="114"/>
                  </a:lnTo>
                  <a:lnTo>
                    <a:pt x="64" y="124"/>
                  </a:lnTo>
                  <a:lnTo>
                    <a:pt x="74" y="136"/>
                  </a:lnTo>
                  <a:lnTo>
                    <a:pt x="84" y="148"/>
                  </a:lnTo>
                  <a:lnTo>
                    <a:pt x="92" y="162"/>
                  </a:lnTo>
                  <a:lnTo>
                    <a:pt x="98" y="168"/>
                  </a:lnTo>
                  <a:lnTo>
                    <a:pt x="104" y="174"/>
                  </a:lnTo>
                  <a:lnTo>
                    <a:pt x="120" y="184"/>
                  </a:lnTo>
                  <a:lnTo>
                    <a:pt x="138" y="194"/>
                  </a:lnTo>
                  <a:lnTo>
                    <a:pt x="176" y="212"/>
                  </a:lnTo>
                  <a:lnTo>
                    <a:pt x="172" y="208"/>
                  </a:lnTo>
                  <a:lnTo>
                    <a:pt x="170" y="202"/>
                  </a:lnTo>
                  <a:lnTo>
                    <a:pt x="170" y="188"/>
                  </a:lnTo>
                  <a:lnTo>
                    <a:pt x="170" y="180"/>
                  </a:lnTo>
                  <a:lnTo>
                    <a:pt x="174" y="174"/>
                  </a:lnTo>
                  <a:lnTo>
                    <a:pt x="178" y="162"/>
                  </a:lnTo>
                  <a:lnTo>
                    <a:pt x="178" y="146"/>
                  </a:lnTo>
                  <a:lnTo>
                    <a:pt x="172" y="142"/>
                  </a:lnTo>
                  <a:lnTo>
                    <a:pt x="168" y="138"/>
                  </a:lnTo>
                  <a:lnTo>
                    <a:pt x="166" y="132"/>
                  </a:lnTo>
                  <a:lnTo>
                    <a:pt x="160" y="126"/>
                  </a:lnTo>
                  <a:lnTo>
                    <a:pt x="152" y="122"/>
                  </a:lnTo>
                  <a:lnTo>
                    <a:pt x="144" y="120"/>
                  </a:lnTo>
                  <a:lnTo>
                    <a:pt x="126" y="116"/>
                  </a:lnTo>
                  <a:lnTo>
                    <a:pt x="128" y="116"/>
                  </a:lnTo>
                  <a:lnTo>
                    <a:pt x="128" y="106"/>
                  </a:lnTo>
                  <a:lnTo>
                    <a:pt x="130" y="100"/>
                  </a:lnTo>
                  <a:lnTo>
                    <a:pt x="134" y="94"/>
                  </a:lnTo>
                  <a:lnTo>
                    <a:pt x="138" y="86"/>
                  </a:lnTo>
                  <a:lnTo>
                    <a:pt x="140" y="80"/>
                  </a:lnTo>
                  <a:lnTo>
                    <a:pt x="140" y="72"/>
                  </a:lnTo>
                  <a:lnTo>
                    <a:pt x="138" y="64"/>
                  </a:lnTo>
                  <a:lnTo>
                    <a:pt x="136" y="50"/>
                  </a:lnTo>
                  <a:lnTo>
                    <a:pt x="138" y="44"/>
                  </a:lnTo>
                  <a:close/>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43" name="Freeform 182"/>
            <p:cNvSpPr>
              <a:spLocks/>
            </p:cNvSpPr>
            <p:nvPr/>
          </p:nvSpPr>
          <p:spPr bwMode="auto">
            <a:xfrm>
              <a:off x="3619500" y="3173412"/>
              <a:ext cx="212725" cy="244475"/>
            </a:xfrm>
            <a:custGeom>
              <a:avLst/>
              <a:gdLst>
                <a:gd name="T0" fmla="*/ 2147483647 w 134"/>
                <a:gd name="T1" fmla="*/ 2147483647 h 154"/>
                <a:gd name="T2" fmla="*/ 2147483647 w 134"/>
                <a:gd name="T3" fmla="*/ 2147483647 h 154"/>
                <a:gd name="T4" fmla="*/ 2147483647 w 134"/>
                <a:gd name="T5" fmla="*/ 2147483647 h 154"/>
                <a:gd name="T6" fmla="*/ 2147483647 w 134"/>
                <a:gd name="T7" fmla="*/ 2147483647 h 154"/>
                <a:gd name="T8" fmla="*/ 2147483647 w 134"/>
                <a:gd name="T9" fmla="*/ 2147483647 h 154"/>
                <a:gd name="T10" fmla="*/ 2147483647 w 134"/>
                <a:gd name="T11" fmla="*/ 2147483647 h 154"/>
                <a:gd name="T12" fmla="*/ 2147483647 w 134"/>
                <a:gd name="T13" fmla="*/ 2147483647 h 154"/>
                <a:gd name="T14" fmla="*/ 2147483647 w 134"/>
                <a:gd name="T15" fmla="*/ 2147483647 h 154"/>
                <a:gd name="T16" fmla="*/ 2147483647 w 134"/>
                <a:gd name="T17" fmla="*/ 2147483647 h 154"/>
                <a:gd name="T18" fmla="*/ 2147483647 w 134"/>
                <a:gd name="T19" fmla="*/ 2147483647 h 154"/>
                <a:gd name="T20" fmla="*/ 2147483647 w 134"/>
                <a:gd name="T21" fmla="*/ 2147483647 h 154"/>
                <a:gd name="T22" fmla="*/ 2147483647 w 134"/>
                <a:gd name="T23" fmla="*/ 2147483647 h 154"/>
                <a:gd name="T24" fmla="*/ 2147483647 w 134"/>
                <a:gd name="T25" fmla="*/ 2147483647 h 154"/>
                <a:gd name="T26" fmla="*/ 2147483647 w 134"/>
                <a:gd name="T27" fmla="*/ 2147483647 h 154"/>
                <a:gd name="T28" fmla="*/ 2147483647 w 134"/>
                <a:gd name="T29" fmla="*/ 2147483647 h 154"/>
                <a:gd name="T30" fmla="*/ 2147483647 w 134"/>
                <a:gd name="T31" fmla="*/ 2147483647 h 154"/>
                <a:gd name="T32" fmla="*/ 2147483647 w 134"/>
                <a:gd name="T33" fmla="*/ 2147483647 h 154"/>
                <a:gd name="T34" fmla="*/ 2147483647 w 134"/>
                <a:gd name="T35" fmla="*/ 2147483647 h 154"/>
                <a:gd name="T36" fmla="*/ 2147483647 w 134"/>
                <a:gd name="T37" fmla="*/ 2147483647 h 154"/>
                <a:gd name="T38" fmla="*/ 2147483647 w 134"/>
                <a:gd name="T39" fmla="*/ 2147483647 h 154"/>
                <a:gd name="T40" fmla="*/ 2147483647 w 134"/>
                <a:gd name="T41" fmla="*/ 2147483647 h 154"/>
                <a:gd name="T42" fmla="*/ 2147483647 w 134"/>
                <a:gd name="T43" fmla="*/ 2147483647 h 154"/>
                <a:gd name="T44" fmla="*/ 0 w 134"/>
                <a:gd name="T45" fmla="*/ 2147483647 h 154"/>
                <a:gd name="T46" fmla="*/ 0 w 134"/>
                <a:gd name="T47" fmla="*/ 2147483647 h 154"/>
                <a:gd name="T48" fmla="*/ 0 w 134"/>
                <a:gd name="T49" fmla="*/ 2147483647 h 154"/>
                <a:gd name="T50" fmla="*/ 2147483647 w 134"/>
                <a:gd name="T51" fmla="*/ 2147483647 h 154"/>
                <a:gd name="T52" fmla="*/ 2147483647 w 134"/>
                <a:gd name="T53" fmla="*/ 2147483647 h 154"/>
                <a:gd name="T54" fmla="*/ 2147483647 w 134"/>
                <a:gd name="T55" fmla="*/ 2147483647 h 154"/>
                <a:gd name="T56" fmla="*/ 2147483647 w 134"/>
                <a:gd name="T57" fmla="*/ 2147483647 h 154"/>
                <a:gd name="T58" fmla="*/ 2147483647 w 134"/>
                <a:gd name="T59" fmla="*/ 2147483647 h 154"/>
                <a:gd name="T60" fmla="*/ 2147483647 w 134"/>
                <a:gd name="T61" fmla="*/ 0 h 154"/>
                <a:gd name="T62" fmla="*/ 2147483647 w 134"/>
                <a:gd name="T63" fmla="*/ 0 h 154"/>
                <a:gd name="T64" fmla="*/ 2147483647 w 134"/>
                <a:gd name="T65" fmla="*/ 0 h 154"/>
                <a:gd name="T66" fmla="*/ 2147483647 w 134"/>
                <a:gd name="T67" fmla="*/ 0 h 154"/>
                <a:gd name="T68" fmla="*/ 2147483647 w 134"/>
                <a:gd name="T69" fmla="*/ 2147483647 h 154"/>
                <a:gd name="T70" fmla="*/ 2147483647 w 134"/>
                <a:gd name="T71" fmla="*/ 2147483647 h 154"/>
                <a:gd name="T72" fmla="*/ 2147483647 w 134"/>
                <a:gd name="T73" fmla="*/ 2147483647 h 154"/>
                <a:gd name="T74" fmla="*/ 2147483647 w 134"/>
                <a:gd name="T75" fmla="*/ 2147483647 h 154"/>
                <a:gd name="T76" fmla="*/ 2147483647 w 134"/>
                <a:gd name="T77" fmla="*/ 2147483647 h 154"/>
                <a:gd name="T78" fmla="*/ 2147483647 w 134"/>
                <a:gd name="T79" fmla="*/ 2147483647 h 154"/>
                <a:gd name="T80" fmla="*/ 2147483647 w 134"/>
                <a:gd name="T81" fmla="*/ 2147483647 h 154"/>
                <a:gd name="T82" fmla="*/ 2147483647 w 134"/>
                <a:gd name="T83" fmla="*/ 2147483647 h 154"/>
                <a:gd name="T84" fmla="*/ 2147483647 w 134"/>
                <a:gd name="T85" fmla="*/ 2147483647 h 154"/>
                <a:gd name="T86" fmla="*/ 2147483647 w 134"/>
                <a:gd name="T87" fmla="*/ 2147483647 h 154"/>
                <a:gd name="T88" fmla="*/ 2147483647 w 134"/>
                <a:gd name="T89" fmla="*/ 2147483647 h 154"/>
                <a:gd name="T90" fmla="*/ 2147483647 w 134"/>
                <a:gd name="T91" fmla="*/ 2147483647 h 154"/>
                <a:gd name="T92" fmla="*/ 2147483647 w 134"/>
                <a:gd name="T93" fmla="*/ 2147483647 h 1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4"/>
                <a:gd name="T142" fmla="*/ 0 h 154"/>
                <a:gd name="T143" fmla="*/ 134 w 134"/>
                <a:gd name="T144" fmla="*/ 154 h 1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4" h="154">
                  <a:moveTo>
                    <a:pt x="134" y="78"/>
                  </a:moveTo>
                  <a:lnTo>
                    <a:pt x="128" y="80"/>
                  </a:lnTo>
                  <a:lnTo>
                    <a:pt x="124" y="82"/>
                  </a:lnTo>
                  <a:lnTo>
                    <a:pt x="120" y="86"/>
                  </a:lnTo>
                  <a:lnTo>
                    <a:pt x="120" y="92"/>
                  </a:lnTo>
                  <a:lnTo>
                    <a:pt x="116" y="102"/>
                  </a:lnTo>
                  <a:lnTo>
                    <a:pt x="112" y="114"/>
                  </a:lnTo>
                  <a:lnTo>
                    <a:pt x="96" y="134"/>
                  </a:lnTo>
                  <a:lnTo>
                    <a:pt x="76" y="154"/>
                  </a:lnTo>
                  <a:lnTo>
                    <a:pt x="62" y="146"/>
                  </a:lnTo>
                  <a:lnTo>
                    <a:pt x="52" y="138"/>
                  </a:lnTo>
                  <a:lnTo>
                    <a:pt x="44" y="132"/>
                  </a:lnTo>
                  <a:lnTo>
                    <a:pt x="32" y="124"/>
                  </a:lnTo>
                  <a:lnTo>
                    <a:pt x="20" y="118"/>
                  </a:lnTo>
                  <a:lnTo>
                    <a:pt x="16" y="114"/>
                  </a:lnTo>
                  <a:lnTo>
                    <a:pt x="12" y="110"/>
                  </a:lnTo>
                  <a:lnTo>
                    <a:pt x="10" y="104"/>
                  </a:lnTo>
                  <a:lnTo>
                    <a:pt x="10" y="98"/>
                  </a:lnTo>
                  <a:lnTo>
                    <a:pt x="12" y="92"/>
                  </a:lnTo>
                  <a:lnTo>
                    <a:pt x="10" y="86"/>
                  </a:lnTo>
                  <a:lnTo>
                    <a:pt x="8" y="82"/>
                  </a:lnTo>
                  <a:lnTo>
                    <a:pt x="4" y="78"/>
                  </a:lnTo>
                  <a:lnTo>
                    <a:pt x="0" y="72"/>
                  </a:lnTo>
                  <a:lnTo>
                    <a:pt x="0" y="62"/>
                  </a:lnTo>
                  <a:lnTo>
                    <a:pt x="0" y="50"/>
                  </a:lnTo>
                  <a:lnTo>
                    <a:pt x="4" y="40"/>
                  </a:lnTo>
                  <a:lnTo>
                    <a:pt x="10" y="28"/>
                  </a:lnTo>
                  <a:lnTo>
                    <a:pt x="16" y="18"/>
                  </a:lnTo>
                  <a:lnTo>
                    <a:pt x="24" y="10"/>
                  </a:lnTo>
                  <a:lnTo>
                    <a:pt x="34" y="4"/>
                  </a:lnTo>
                  <a:lnTo>
                    <a:pt x="44" y="0"/>
                  </a:lnTo>
                  <a:lnTo>
                    <a:pt x="54" y="0"/>
                  </a:lnTo>
                  <a:lnTo>
                    <a:pt x="76" y="0"/>
                  </a:lnTo>
                  <a:lnTo>
                    <a:pt x="86" y="0"/>
                  </a:lnTo>
                  <a:lnTo>
                    <a:pt x="96" y="4"/>
                  </a:lnTo>
                  <a:lnTo>
                    <a:pt x="104" y="12"/>
                  </a:lnTo>
                  <a:lnTo>
                    <a:pt x="112" y="20"/>
                  </a:lnTo>
                  <a:lnTo>
                    <a:pt x="116" y="30"/>
                  </a:lnTo>
                  <a:lnTo>
                    <a:pt x="122" y="42"/>
                  </a:lnTo>
                  <a:lnTo>
                    <a:pt x="124" y="54"/>
                  </a:lnTo>
                  <a:lnTo>
                    <a:pt x="126" y="68"/>
                  </a:lnTo>
                  <a:lnTo>
                    <a:pt x="124" y="72"/>
                  </a:lnTo>
                  <a:lnTo>
                    <a:pt x="122" y="74"/>
                  </a:lnTo>
                  <a:lnTo>
                    <a:pt x="118" y="76"/>
                  </a:lnTo>
                  <a:lnTo>
                    <a:pt x="124" y="78"/>
                  </a:lnTo>
                  <a:lnTo>
                    <a:pt x="128" y="76"/>
                  </a:lnTo>
                  <a:lnTo>
                    <a:pt x="134" y="78"/>
                  </a:lnTo>
                  <a:close/>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44" name="Freeform 183"/>
            <p:cNvSpPr>
              <a:spLocks/>
            </p:cNvSpPr>
            <p:nvPr/>
          </p:nvSpPr>
          <p:spPr bwMode="auto">
            <a:xfrm>
              <a:off x="3505200" y="2947987"/>
              <a:ext cx="514350" cy="450850"/>
            </a:xfrm>
            <a:custGeom>
              <a:avLst/>
              <a:gdLst>
                <a:gd name="T0" fmla="*/ 2147483647 w 324"/>
                <a:gd name="T1" fmla="*/ 2147483647 h 284"/>
                <a:gd name="T2" fmla="*/ 2147483647 w 324"/>
                <a:gd name="T3" fmla="*/ 2147483647 h 284"/>
                <a:gd name="T4" fmla="*/ 2147483647 w 324"/>
                <a:gd name="T5" fmla="*/ 2147483647 h 284"/>
                <a:gd name="T6" fmla="*/ 2147483647 w 324"/>
                <a:gd name="T7" fmla="*/ 2147483647 h 284"/>
                <a:gd name="T8" fmla="*/ 2147483647 w 324"/>
                <a:gd name="T9" fmla="*/ 2147483647 h 284"/>
                <a:gd name="T10" fmla="*/ 2147483647 w 324"/>
                <a:gd name="T11" fmla="*/ 2147483647 h 284"/>
                <a:gd name="T12" fmla="*/ 2147483647 w 324"/>
                <a:gd name="T13" fmla="*/ 2147483647 h 284"/>
                <a:gd name="T14" fmla="*/ 2147483647 w 324"/>
                <a:gd name="T15" fmla="*/ 2147483647 h 284"/>
                <a:gd name="T16" fmla="*/ 2147483647 w 324"/>
                <a:gd name="T17" fmla="*/ 2147483647 h 284"/>
                <a:gd name="T18" fmla="*/ 2147483647 w 324"/>
                <a:gd name="T19" fmla="*/ 2147483647 h 284"/>
                <a:gd name="T20" fmla="*/ 2147483647 w 324"/>
                <a:gd name="T21" fmla="*/ 2147483647 h 284"/>
                <a:gd name="T22" fmla="*/ 2147483647 w 324"/>
                <a:gd name="T23" fmla="*/ 2147483647 h 284"/>
                <a:gd name="T24" fmla="*/ 2147483647 w 324"/>
                <a:gd name="T25" fmla="*/ 2147483647 h 284"/>
                <a:gd name="T26" fmla="*/ 2147483647 w 324"/>
                <a:gd name="T27" fmla="*/ 2147483647 h 284"/>
                <a:gd name="T28" fmla="*/ 2147483647 w 324"/>
                <a:gd name="T29" fmla="*/ 2147483647 h 284"/>
                <a:gd name="T30" fmla="*/ 2147483647 w 324"/>
                <a:gd name="T31" fmla="*/ 2147483647 h 284"/>
                <a:gd name="T32" fmla="*/ 2147483647 w 324"/>
                <a:gd name="T33" fmla="*/ 2147483647 h 284"/>
                <a:gd name="T34" fmla="*/ 2147483647 w 324"/>
                <a:gd name="T35" fmla="*/ 2147483647 h 284"/>
                <a:gd name="T36" fmla="*/ 2147483647 w 324"/>
                <a:gd name="T37" fmla="*/ 2147483647 h 284"/>
                <a:gd name="T38" fmla="*/ 2147483647 w 324"/>
                <a:gd name="T39" fmla="*/ 2147483647 h 284"/>
                <a:gd name="T40" fmla="*/ 2147483647 w 324"/>
                <a:gd name="T41" fmla="*/ 2147483647 h 284"/>
                <a:gd name="T42" fmla="*/ 2147483647 w 324"/>
                <a:gd name="T43" fmla="*/ 2147483647 h 284"/>
                <a:gd name="T44" fmla="*/ 2147483647 w 324"/>
                <a:gd name="T45" fmla="*/ 2147483647 h 284"/>
                <a:gd name="T46" fmla="*/ 2147483647 w 324"/>
                <a:gd name="T47" fmla="*/ 2147483647 h 284"/>
                <a:gd name="T48" fmla="*/ 2147483647 w 324"/>
                <a:gd name="T49" fmla="*/ 2147483647 h 284"/>
                <a:gd name="T50" fmla="*/ 2147483647 w 324"/>
                <a:gd name="T51" fmla="*/ 2147483647 h 284"/>
                <a:gd name="T52" fmla="*/ 2147483647 w 324"/>
                <a:gd name="T53" fmla="*/ 2147483647 h 284"/>
                <a:gd name="T54" fmla="*/ 2147483647 w 324"/>
                <a:gd name="T55" fmla="*/ 2147483647 h 284"/>
                <a:gd name="T56" fmla="*/ 2147483647 w 324"/>
                <a:gd name="T57" fmla="*/ 2147483647 h 284"/>
                <a:gd name="T58" fmla="*/ 2147483647 w 324"/>
                <a:gd name="T59" fmla="*/ 2147483647 h 284"/>
                <a:gd name="T60" fmla="*/ 2147483647 w 324"/>
                <a:gd name="T61" fmla="*/ 2147483647 h 284"/>
                <a:gd name="T62" fmla="*/ 2147483647 w 324"/>
                <a:gd name="T63" fmla="*/ 0 h 284"/>
                <a:gd name="T64" fmla="*/ 2147483647 w 324"/>
                <a:gd name="T65" fmla="*/ 2147483647 h 284"/>
                <a:gd name="T66" fmla="*/ 2147483647 w 324"/>
                <a:gd name="T67" fmla="*/ 2147483647 h 284"/>
                <a:gd name="T68" fmla="*/ 2147483647 w 324"/>
                <a:gd name="T69" fmla="*/ 2147483647 h 284"/>
                <a:gd name="T70" fmla="*/ 2147483647 w 324"/>
                <a:gd name="T71" fmla="*/ 2147483647 h 284"/>
                <a:gd name="T72" fmla="*/ 2147483647 w 324"/>
                <a:gd name="T73" fmla="*/ 2147483647 h 284"/>
                <a:gd name="T74" fmla="*/ 2147483647 w 324"/>
                <a:gd name="T75" fmla="*/ 2147483647 h 284"/>
                <a:gd name="T76" fmla="*/ 0 w 324"/>
                <a:gd name="T77" fmla="*/ 2147483647 h 284"/>
                <a:gd name="T78" fmla="*/ 2147483647 w 324"/>
                <a:gd name="T79" fmla="*/ 2147483647 h 284"/>
                <a:gd name="T80" fmla="*/ 2147483647 w 324"/>
                <a:gd name="T81" fmla="*/ 2147483647 h 284"/>
                <a:gd name="T82" fmla="*/ 2147483647 w 324"/>
                <a:gd name="T83" fmla="*/ 2147483647 h 284"/>
                <a:gd name="T84" fmla="*/ 2147483647 w 324"/>
                <a:gd name="T85" fmla="*/ 2147483647 h 284"/>
                <a:gd name="T86" fmla="*/ 2147483647 w 324"/>
                <a:gd name="T87" fmla="*/ 2147483647 h 284"/>
                <a:gd name="T88" fmla="*/ 2147483647 w 324"/>
                <a:gd name="T89" fmla="*/ 2147483647 h 284"/>
                <a:gd name="T90" fmla="*/ 2147483647 w 324"/>
                <a:gd name="T91" fmla="*/ 2147483647 h 284"/>
                <a:gd name="T92" fmla="*/ 2147483647 w 324"/>
                <a:gd name="T93" fmla="*/ 2147483647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4"/>
                <a:gd name="T142" fmla="*/ 0 h 284"/>
                <a:gd name="T143" fmla="*/ 324 w 324"/>
                <a:gd name="T144" fmla="*/ 284 h 2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4" h="284">
                  <a:moveTo>
                    <a:pt x="216" y="218"/>
                  </a:moveTo>
                  <a:lnTo>
                    <a:pt x="226" y="220"/>
                  </a:lnTo>
                  <a:lnTo>
                    <a:pt x="232" y="222"/>
                  </a:lnTo>
                  <a:lnTo>
                    <a:pt x="238" y="226"/>
                  </a:lnTo>
                  <a:lnTo>
                    <a:pt x="242" y="232"/>
                  </a:lnTo>
                  <a:lnTo>
                    <a:pt x="244" y="238"/>
                  </a:lnTo>
                  <a:lnTo>
                    <a:pt x="246" y="244"/>
                  </a:lnTo>
                  <a:lnTo>
                    <a:pt x="248" y="260"/>
                  </a:lnTo>
                  <a:lnTo>
                    <a:pt x="246" y="264"/>
                  </a:lnTo>
                  <a:lnTo>
                    <a:pt x="244" y="266"/>
                  </a:lnTo>
                  <a:lnTo>
                    <a:pt x="242" y="268"/>
                  </a:lnTo>
                  <a:lnTo>
                    <a:pt x="242" y="270"/>
                  </a:lnTo>
                  <a:lnTo>
                    <a:pt x="244" y="274"/>
                  </a:lnTo>
                  <a:lnTo>
                    <a:pt x="248" y="280"/>
                  </a:lnTo>
                  <a:lnTo>
                    <a:pt x="254" y="282"/>
                  </a:lnTo>
                  <a:lnTo>
                    <a:pt x="258" y="284"/>
                  </a:lnTo>
                  <a:lnTo>
                    <a:pt x="266" y="282"/>
                  </a:lnTo>
                  <a:lnTo>
                    <a:pt x="272" y="276"/>
                  </a:lnTo>
                  <a:lnTo>
                    <a:pt x="276" y="270"/>
                  </a:lnTo>
                  <a:lnTo>
                    <a:pt x="276" y="262"/>
                  </a:lnTo>
                  <a:lnTo>
                    <a:pt x="282" y="262"/>
                  </a:lnTo>
                  <a:lnTo>
                    <a:pt x="286" y="262"/>
                  </a:lnTo>
                  <a:lnTo>
                    <a:pt x="284" y="268"/>
                  </a:lnTo>
                  <a:lnTo>
                    <a:pt x="292" y="264"/>
                  </a:lnTo>
                  <a:lnTo>
                    <a:pt x="300" y="260"/>
                  </a:lnTo>
                  <a:lnTo>
                    <a:pt x="304" y="252"/>
                  </a:lnTo>
                  <a:lnTo>
                    <a:pt x="306" y="244"/>
                  </a:lnTo>
                  <a:lnTo>
                    <a:pt x="302" y="242"/>
                  </a:lnTo>
                  <a:lnTo>
                    <a:pt x="298" y="238"/>
                  </a:lnTo>
                  <a:lnTo>
                    <a:pt x="296" y="234"/>
                  </a:lnTo>
                  <a:lnTo>
                    <a:pt x="296" y="230"/>
                  </a:lnTo>
                  <a:lnTo>
                    <a:pt x="296" y="226"/>
                  </a:lnTo>
                  <a:lnTo>
                    <a:pt x="300" y="222"/>
                  </a:lnTo>
                  <a:lnTo>
                    <a:pt x="304" y="220"/>
                  </a:lnTo>
                  <a:lnTo>
                    <a:pt x="306" y="220"/>
                  </a:lnTo>
                  <a:lnTo>
                    <a:pt x="312" y="222"/>
                  </a:lnTo>
                  <a:lnTo>
                    <a:pt x="316" y="224"/>
                  </a:lnTo>
                  <a:lnTo>
                    <a:pt x="318" y="224"/>
                  </a:lnTo>
                  <a:lnTo>
                    <a:pt x="324" y="224"/>
                  </a:lnTo>
                  <a:lnTo>
                    <a:pt x="316" y="214"/>
                  </a:lnTo>
                  <a:lnTo>
                    <a:pt x="314" y="208"/>
                  </a:lnTo>
                  <a:lnTo>
                    <a:pt x="312" y="202"/>
                  </a:lnTo>
                  <a:lnTo>
                    <a:pt x="312" y="190"/>
                  </a:lnTo>
                  <a:lnTo>
                    <a:pt x="312" y="186"/>
                  </a:lnTo>
                  <a:lnTo>
                    <a:pt x="310" y="180"/>
                  </a:lnTo>
                  <a:lnTo>
                    <a:pt x="308" y="174"/>
                  </a:lnTo>
                  <a:lnTo>
                    <a:pt x="306" y="166"/>
                  </a:lnTo>
                  <a:lnTo>
                    <a:pt x="308" y="158"/>
                  </a:lnTo>
                  <a:lnTo>
                    <a:pt x="310" y="150"/>
                  </a:lnTo>
                  <a:lnTo>
                    <a:pt x="314" y="144"/>
                  </a:lnTo>
                  <a:lnTo>
                    <a:pt x="320" y="138"/>
                  </a:lnTo>
                  <a:lnTo>
                    <a:pt x="314" y="126"/>
                  </a:lnTo>
                  <a:lnTo>
                    <a:pt x="310" y="116"/>
                  </a:lnTo>
                  <a:lnTo>
                    <a:pt x="304" y="104"/>
                  </a:lnTo>
                  <a:lnTo>
                    <a:pt x="298" y="100"/>
                  </a:lnTo>
                  <a:lnTo>
                    <a:pt x="292" y="96"/>
                  </a:lnTo>
                  <a:lnTo>
                    <a:pt x="298" y="92"/>
                  </a:lnTo>
                  <a:lnTo>
                    <a:pt x="300" y="90"/>
                  </a:lnTo>
                  <a:lnTo>
                    <a:pt x="302" y="86"/>
                  </a:lnTo>
                  <a:lnTo>
                    <a:pt x="288" y="54"/>
                  </a:lnTo>
                  <a:lnTo>
                    <a:pt x="278" y="32"/>
                  </a:lnTo>
                  <a:lnTo>
                    <a:pt x="274" y="26"/>
                  </a:lnTo>
                  <a:lnTo>
                    <a:pt x="270" y="22"/>
                  </a:lnTo>
                  <a:lnTo>
                    <a:pt x="268" y="24"/>
                  </a:lnTo>
                  <a:lnTo>
                    <a:pt x="264" y="26"/>
                  </a:lnTo>
                  <a:lnTo>
                    <a:pt x="258" y="34"/>
                  </a:lnTo>
                  <a:lnTo>
                    <a:pt x="250" y="40"/>
                  </a:lnTo>
                  <a:lnTo>
                    <a:pt x="246" y="42"/>
                  </a:lnTo>
                  <a:lnTo>
                    <a:pt x="240" y="44"/>
                  </a:lnTo>
                  <a:lnTo>
                    <a:pt x="236" y="42"/>
                  </a:lnTo>
                  <a:lnTo>
                    <a:pt x="230" y="40"/>
                  </a:lnTo>
                  <a:lnTo>
                    <a:pt x="226" y="36"/>
                  </a:lnTo>
                  <a:lnTo>
                    <a:pt x="220" y="36"/>
                  </a:lnTo>
                  <a:lnTo>
                    <a:pt x="216" y="36"/>
                  </a:lnTo>
                  <a:lnTo>
                    <a:pt x="212" y="40"/>
                  </a:lnTo>
                  <a:lnTo>
                    <a:pt x="210" y="44"/>
                  </a:lnTo>
                  <a:lnTo>
                    <a:pt x="204" y="46"/>
                  </a:lnTo>
                  <a:lnTo>
                    <a:pt x="200" y="44"/>
                  </a:lnTo>
                  <a:lnTo>
                    <a:pt x="196" y="42"/>
                  </a:lnTo>
                  <a:lnTo>
                    <a:pt x="188" y="34"/>
                  </a:lnTo>
                  <a:lnTo>
                    <a:pt x="182" y="38"/>
                  </a:lnTo>
                  <a:lnTo>
                    <a:pt x="178" y="38"/>
                  </a:lnTo>
                  <a:lnTo>
                    <a:pt x="174" y="38"/>
                  </a:lnTo>
                  <a:lnTo>
                    <a:pt x="170" y="38"/>
                  </a:lnTo>
                  <a:lnTo>
                    <a:pt x="166" y="34"/>
                  </a:lnTo>
                  <a:lnTo>
                    <a:pt x="164" y="30"/>
                  </a:lnTo>
                  <a:lnTo>
                    <a:pt x="164" y="26"/>
                  </a:lnTo>
                  <a:lnTo>
                    <a:pt x="164" y="24"/>
                  </a:lnTo>
                  <a:lnTo>
                    <a:pt x="164" y="22"/>
                  </a:lnTo>
                  <a:lnTo>
                    <a:pt x="148" y="22"/>
                  </a:lnTo>
                  <a:lnTo>
                    <a:pt x="128" y="22"/>
                  </a:lnTo>
                  <a:lnTo>
                    <a:pt x="112" y="20"/>
                  </a:lnTo>
                  <a:lnTo>
                    <a:pt x="96" y="14"/>
                  </a:lnTo>
                  <a:lnTo>
                    <a:pt x="92" y="10"/>
                  </a:lnTo>
                  <a:lnTo>
                    <a:pt x="88" y="4"/>
                  </a:lnTo>
                  <a:lnTo>
                    <a:pt x="82" y="0"/>
                  </a:lnTo>
                  <a:lnTo>
                    <a:pt x="72" y="0"/>
                  </a:lnTo>
                  <a:lnTo>
                    <a:pt x="70" y="0"/>
                  </a:lnTo>
                  <a:lnTo>
                    <a:pt x="68" y="2"/>
                  </a:lnTo>
                  <a:lnTo>
                    <a:pt x="64" y="6"/>
                  </a:lnTo>
                  <a:lnTo>
                    <a:pt x="60" y="20"/>
                  </a:lnTo>
                  <a:lnTo>
                    <a:pt x="50" y="20"/>
                  </a:lnTo>
                  <a:lnTo>
                    <a:pt x="52" y="26"/>
                  </a:lnTo>
                  <a:lnTo>
                    <a:pt x="56" y="32"/>
                  </a:lnTo>
                  <a:lnTo>
                    <a:pt x="58" y="36"/>
                  </a:lnTo>
                  <a:lnTo>
                    <a:pt x="60" y="42"/>
                  </a:lnTo>
                  <a:lnTo>
                    <a:pt x="60" y="46"/>
                  </a:lnTo>
                  <a:lnTo>
                    <a:pt x="56" y="50"/>
                  </a:lnTo>
                  <a:lnTo>
                    <a:pt x="52" y="50"/>
                  </a:lnTo>
                  <a:lnTo>
                    <a:pt x="48" y="50"/>
                  </a:lnTo>
                  <a:lnTo>
                    <a:pt x="36" y="50"/>
                  </a:lnTo>
                  <a:lnTo>
                    <a:pt x="26" y="52"/>
                  </a:lnTo>
                  <a:lnTo>
                    <a:pt x="18" y="54"/>
                  </a:lnTo>
                  <a:lnTo>
                    <a:pt x="10" y="60"/>
                  </a:lnTo>
                  <a:lnTo>
                    <a:pt x="4" y="66"/>
                  </a:lnTo>
                  <a:lnTo>
                    <a:pt x="2" y="70"/>
                  </a:lnTo>
                  <a:lnTo>
                    <a:pt x="0" y="74"/>
                  </a:lnTo>
                  <a:lnTo>
                    <a:pt x="2" y="84"/>
                  </a:lnTo>
                  <a:lnTo>
                    <a:pt x="4" y="92"/>
                  </a:lnTo>
                  <a:lnTo>
                    <a:pt x="10" y="106"/>
                  </a:lnTo>
                  <a:lnTo>
                    <a:pt x="20" y="118"/>
                  </a:lnTo>
                  <a:lnTo>
                    <a:pt x="32" y="130"/>
                  </a:lnTo>
                  <a:lnTo>
                    <a:pt x="56" y="154"/>
                  </a:lnTo>
                  <a:lnTo>
                    <a:pt x="68" y="166"/>
                  </a:lnTo>
                  <a:lnTo>
                    <a:pt x="76" y="180"/>
                  </a:lnTo>
                  <a:lnTo>
                    <a:pt x="86" y="166"/>
                  </a:lnTo>
                  <a:lnTo>
                    <a:pt x="96" y="152"/>
                  </a:lnTo>
                  <a:lnTo>
                    <a:pt x="104" y="148"/>
                  </a:lnTo>
                  <a:lnTo>
                    <a:pt x="110" y="144"/>
                  </a:lnTo>
                  <a:lnTo>
                    <a:pt x="118" y="142"/>
                  </a:lnTo>
                  <a:lnTo>
                    <a:pt x="126" y="142"/>
                  </a:lnTo>
                  <a:lnTo>
                    <a:pt x="148" y="142"/>
                  </a:lnTo>
                  <a:lnTo>
                    <a:pt x="158" y="142"/>
                  </a:lnTo>
                  <a:lnTo>
                    <a:pt x="168" y="146"/>
                  </a:lnTo>
                  <a:lnTo>
                    <a:pt x="176" y="154"/>
                  </a:lnTo>
                  <a:lnTo>
                    <a:pt x="184" y="162"/>
                  </a:lnTo>
                  <a:lnTo>
                    <a:pt x="188" y="172"/>
                  </a:lnTo>
                  <a:lnTo>
                    <a:pt x="194" y="184"/>
                  </a:lnTo>
                  <a:lnTo>
                    <a:pt x="196" y="196"/>
                  </a:lnTo>
                  <a:lnTo>
                    <a:pt x="198" y="210"/>
                  </a:lnTo>
                  <a:lnTo>
                    <a:pt x="194" y="216"/>
                  </a:lnTo>
                  <a:lnTo>
                    <a:pt x="190" y="220"/>
                  </a:lnTo>
                  <a:lnTo>
                    <a:pt x="216" y="218"/>
                  </a:lnTo>
                  <a:close/>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45" name="Freeform 184"/>
            <p:cNvSpPr>
              <a:spLocks/>
            </p:cNvSpPr>
            <p:nvPr/>
          </p:nvSpPr>
          <p:spPr bwMode="auto">
            <a:xfrm>
              <a:off x="3403600" y="2941637"/>
              <a:ext cx="215900" cy="123825"/>
            </a:xfrm>
            <a:custGeom>
              <a:avLst/>
              <a:gdLst>
                <a:gd name="T0" fmla="*/ 2147483647 w 136"/>
                <a:gd name="T1" fmla="*/ 2147483647 h 78"/>
                <a:gd name="T2" fmla="*/ 2147483647 w 136"/>
                <a:gd name="T3" fmla="*/ 2147483647 h 78"/>
                <a:gd name="T4" fmla="*/ 2147483647 w 136"/>
                <a:gd name="T5" fmla="*/ 2147483647 h 78"/>
                <a:gd name="T6" fmla="*/ 2147483647 w 136"/>
                <a:gd name="T7" fmla="*/ 2147483647 h 78"/>
                <a:gd name="T8" fmla="*/ 2147483647 w 136"/>
                <a:gd name="T9" fmla="*/ 2147483647 h 78"/>
                <a:gd name="T10" fmla="*/ 2147483647 w 136"/>
                <a:gd name="T11" fmla="*/ 2147483647 h 78"/>
                <a:gd name="T12" fmla="*/ 2147483647 w 136"/>
                <a:gd name="T13" fmla="*/ 2147483647 h 78"/>
                <a:gd name="T14" fmla="*/ 2147483647 w 136"/>
                <a:gd name="T15" fmla="*/ 2147483647 h 78"/>
                <a:gd name="T16" fmla="*/ 2147483647 w 136"/>
                <a:gd name="T17" fmla="*/ 2147483647 h 78"/>
                <a:gd name="T18" fmla="*/ 2147483647 w 136"/>
                <a:gd name="T19" fmla="*/ 2147483647 h 78"/>
                <a:gd name="T20" fmla="*/ 2147483647 w 136"/>
                <a:gd name="T21" fmla="*/ 2147483647 h 78"/>
                <a:gd name="T22" fmla="*/ 2147483647 w 136"/>
                <a:gd name="T23" fmla="*/ 2147483647 h 78"/>
                <a:gd name="T24" fmla="*/ 2147483647 w 136"/>
                <a:gd name="T25" fmla="*/ 2147483647 h 78"/>
                <a:gd name="T26" fmla="*/ 2147483647 w 136"/>
                <a:gd name="T27" fmla="*/ 2147483647 h 78"/>
                <a:gd name="T28" fmla="*/ 2147483647 w 136"/>
                <a:gd name="T29" fmla="*/ 2147483647 h 78"/>
                <a:gd name="T30" fmla="*/ 2147483647 w 136"/>
                <a:gd name="T31" fmla="*/ 2147483647 h 78"/>
                <a:gd name="T32" fmla="*/ 2147483647 w 136"/>
                <a:gd name="T33" fmla="*/ 2147483647 h 78"/>
                <a:gd name="T34" fmla="*/ 2147483647 w 136"/>
                <a:gd name="T35" fmla="*/ 2147483647 h 78"/>
                <a:gd name="T36" fmla="*/ 2147483647 w 136"/>
                <a:gd name="T37" fmla="*/ 2147483647 h 78"/>
                <a:gd name="T38" fmla="*/ 2147483647 w 136"/>
                <a:gd name="T39" fmla="*/ 2147483647 h 78"/>
                <a:gd name="T40" fmla="*/ 2147483647 w 136"/>
                <a:gd name="T41" fmla="*/ 2147483647 h 78"/>
                <a:gd name="T42" fmla="*/ 2147483647 w 136"/>
                <a:gd name="T43" fmla="*/ 2147483647 h 78"/>
                <a:gd name="T44" fmla="*/ 2147483647 w 136"/>
                <a:gd name="T45" fmla="*/ 2147483647 h 78"/>
                <a:gd name="T46" fmla="*/ 2147483647 w 136"/>
                <a:gd name="T47" fmla="*/ 2147483647 h 78"/>
                <a:gd name="T48" fmla="*/ 2147483647 w 136"/>
                <a:gd name="T49" fmla="*/ 2147483647 h 78"/>
                <a:gd name="T50" fmla="*/ 2147483647 w 136"/>
                <a:gd name="T51" fmla="*/ 2147483647 h 78"/>
                <a:gd name="T52" fmla="*/ 2147483647 w 136"/>
                <a:gd name="T53" fmla="*/ 2147483647 h 78"/>
                <a:gd name="T54" fmla="*/ 2147483647 w 136"/>
                <a:gd name="T55" fmla="*/ 2147483647 h 78"/>
                <a:gd name="T56" fmla="*/ 2147483647 w 136"/>
                <a:gd name="T57" fmla="*/ 2147483647 h 78"/>
                <a:gd name="T58" fmla="*/ 2147483647 w 136"/>
                <a:gd name="T59" fmla="*/ 2147483647 h 78"/>
                <a:gd name="T60" fmla="*/ 2147483647 w 136"/>
                <a:gd name="T61" fmla="*/ 2147483647 h 78"/>
                <a:gd name="T62" fmla="*/ 2147483647 w 136"/>
                <a:gd name="T63" fmla="*/ 2147483647 h 78"/>
                <a:gd name="T64" fmla="*/ 2147483647 w 136"/>
                <a:gd name="T65" fmla="*/ 2147483647 h 78"/>
                <a:gd name="T66" fmla="*/ 0 w 136"/>
                <a:gd name="T67" fmla="*/ 2147483647 h 78"/>
                <a:gd name="T68" fmla="*/ 2147483647 w 136"/>
                <a:gd name="T69" fmla="*/ 2147483647 h 78"/>
                <a:gd name="T70" fmla="*/ 2147483647 w 136"/>
                <a:gd name="T71" fmla="*/ 0 h 78"/>
                <a:gd name="T72" fmla="*/ 2147483647 w 136"/>
                <a:gd name="T73" fmla="*/ 0 h 78"/>
                <a:gd name="T74" fmla="*/ 2147483647 w 136"/>
                <a:gd name="T75" fmla="*/ 2147483647 h 78"/>
                <a:gd name="T76" fmla="*/ 2147483647 w 136"/>
                <a:gd name="T77" fmla="*/ 2147483647 h 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6"/>
                <a:gd name="T118" fmla="*/ 0 h 78"/>
                <a:gd name="T119" fmla="*/ 136 w 136"/>
                <a:gd name="T120" fmla="*/ 78 h 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6" h="78">
                  <a:moveTo>
                    <a:pt x="136" y="4"/>
                  </a:moveTo>
                  <a:lnTo>
                    <a:pt x="134" y="4"/>
                  </a:lnTo>
                  <a:lnTo>
                    <a:pt x="132" y="6"/>
                  </a:lnTo>
                  <a:lnTo>
                    <a:pt x="128" y="10"/>
                  </a:lnTo>
                  <a:lnTo>
                    <a:pt x="124" y="24"/>
                  </a:lnTo>
                  <a:lnTo>
                    <a:pt x="114" y="24"/>
                  </a:lnTo>
                  <a:lnTo>
                    <a:pt x="116" y="30"/>
                  </a:lnTo>
                  <a:lnTo>
                    <a:pt x="120" y="36"/>
                  </a:lnTo>
                  <a:lnTo>
                    <a:pt x="122" y="40"/>
                  </a:lnTo>
                  <a:lnTo>
                    <a:pt x="124" y="46"/>
                  </a:lnTo>
                  <a:lnTo>
                    <a:pt x="124" y="50"/>
                  </a:lnTo>
                  <a:lnTo>
                    <a:pt x="120" y="54"/>
                  </a:lnTo>
                  <a:lnTo>
                    <a:pt x="116" y="54"/>
                  </a:lnTo>
                  <a:lnTo>
                    <a:pt x="112" y="54"/>
                  </a:lnTo>
                  <a:lnTo>
                    <a:pt x="100" y="54"/>
                  </a:lnTo>
                  <a:lnTo>
                    <a:pt x="90" y="56"/>
                  </a:lnTo>
                  <a:lnTo>
                    <a:pt x="82" y="58"/>
                  </a:lnTo>
                  <a:lnTo>
                    <a:pt x="74" y="64"/>
                  </a:lnTo>
                  <a:lnTo>
                    <a:pt x="68" y="70"/>
                  </a:lnTo>
                  <a:lnTo>
                    <a:pt x="66" y="74"/>
                  </a:lnTo>
                  <a:lnTo>
                    <a:pt x="64" y="78"/>
                  </a:lnTo>
                  <a:lnTo>
                    <a:pt x="58" y="78"/>
                  </a:lnTo>
                  <a:lnTo>
                    <a:pt x="50" y="74"/>
                  </a:lnTo>
                  <a:lnTo>
                    <a:pt x="46" y="70"/>
                  </a:lnTo>
                  <a:lnTo>
                    <a:pt x="44" y="62"/>
                  </a:lnTo>
                  <a:lnTo>
                    <a:pt x="42" y="52"/>
                  </a:lnTo>
                  <a:lnTo>
                    <a:pt x="42" y="44"/>
                  </a:lnTo>
                  <a:lnTo>
                    <a:pt x="44" y="38"/>
                  </a:lnTo>
                  <a:lnTo>
                    <a:pt x="24" y="38"/>
                  </a:lnTo>
                  <a:lnTo>
                    <a:pt x="18" y="36"/>
                  </a:lnTo>
                  <a:lnTo>
                    <a:pt x="14" y="34"/>
                  </a:lnTo>
                  <a:lnTo>
                    <a:pt x="8" y="28"/>
                  </a:lnTo>
                  <a:lnTo>
                    <a:pt x="4" y="20"/>
                  </a:lnTo>
                  <a:lnTo>
                    <a:pt x="0" y="14"/>
                  </a:lnTo>
                  <a:lnTo>
                    <a:pt x="34" y="4"/>
                  </a:lnTo>
                  <a:lnTo>
                    <a:pt x="52" y="0"/>
                  </a:lnTo>
                  <a:lnTo>
                    <a:pt x="70" y="0"/>
                  </a:lnTo>
                  <a:lnTo>
                    <a:pt x="134" y="4"/>
                  </a:lnTo>
                  <a:lnTo>
                    <a:pt x="136" y="4"/>
                  </a:lnTo>
                  <a:close/>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46" name="Freeform 185"/>
            <p:cNvSpPr>
              <a:spLocks/>
            </p:cNvSpPr>
            <p:nvPr/>
          </p:nvSpPr>
          <p:spPr bwMode="auto">
            <a:xfrm>
              <a:off x="3362325" y="2624137"/>
              <a:ext cx="412750" cy="358775"/>
            </a:xfrm>
            <a:custGeom>
              <a:avLst/>
              <a:gdLst>
                <a:gd name="T0" fmla="*/ 2147483647 w 260"/>
                <a:gd name="T1" fmla="*/ 2147483647 h 226"/>
                <a:gd name="T2" fmla="*/ 2147483647 w 260"/>
                <a:gd name="T3" fmla="*/ 2147483647 h 226"/>
                <a:gd name="T4" fmla="*/ 2147483647 w 260"/>
                <a:gd name="T5" fmla="*/ 2147483647 h 226"/>
                <a:gd name="T6" fmla="*/ 2147483647 w 260"/>
                <a:gd name="T7" fmla="*/ 2147483647 h 226"/>
                <a:gd name="T8" fmla="*/ 2147483647 w 260"/>
                <a:gd name="T9" fmla="*/ 2147483647 h 226"/>
                <a:gd name="T10" fmla="*/ 2147483647 w 260"/>
                <a:gd name="T11" fmla="*/ 2147483647 h 226"/>
                <a:gd name="T12" fmla="*/ 2147483647 w 260"/>
                <a:gd name="T13" fmla="*/ 2147483647 h 226"/>
                <a:gd name="T14" fmla="*/ 2147483647 w 260"/>
                <a:gd name="T15" fmla="*/ 2147483647 h 226"/>
                <a:gd name="T16" fmla="*/ 2147483647 w 260"/>
                <a:gd name="T17" fmla="*/ 2147483647 h 226"/>
                <a:gd name="T18" fmla="*/ 2147483647 w 260"/>
                <a:gd name="T19" fmla="*/ 2147483647 h 226"/>
                <a:gd name="T20" fmla="*/ 2147483647 w 260"/>
                <a:gd name="T21" fmla="*/ 2147483647 h 226"/>
                <a:gd name="T22" fmla="*/ 2147483647 w 260"/>
                <a:gd name="T23" fmla="*/ 2147483647 h 226"/>
                <a:gd name="T24" fmla="*/ 2147483647 w 260"/>
                <a:gd name="T25" fmla="*/ 2147483647 h 226"/>
                <a:gd name="T26" fmla="*/ 2147483647 w 260"/>
                <a:gd name="T27" fmla="*/ 2147483647 h 226"/>
                <a:gd name="T28" fmla="*/ 2147483647 w 260"/>
                <a:gd name="T29" fmla="*/ 2147483647 h 226"/>
                <a:gd name="T30" fmla="*/ 2147483647 w 260"/>
                <a:gd name="T31" fmla="*/ 2147483647 h 226"/>
                <a:gd name="T32" fmla="*/ 2147483647 w 260"/>
                <a:gd name="T33" fmla="*/ 2147483647 h 226"/>
                <a:gd name="T34" fmla="*/ 2147483647 w 260"/>
                <a:gd name="T35" fmla="*/ 2147483647 h 226"/>
                <a:gd name="T36" fmla="*/ 2147483647 w 260"/>
                <a:gd name="T37" fmla="*/ 2147483647 h 226"/>
                <a:gd name="T38" fmla="*/ 2147483647 w 260"/>
                <a:gd name="T39" fmla="*/ 2147483647 h 226"/>
                <a:gd name="T40" fmla="*/ 2147483647 w 260"/>
                <a:gd name="T41" fmla="*/ 2147483647 h 226"/>
                <a:gd name="T42" fmla="*/ 2147483647 w 260"/>
                <a:gd name="T43" fmla="*/ 2147483647 h 226"/>
                <a:gd name="T44" fmla="*/ 2147483647 w 260"/>
                <a:gd name="T45" fmla="*/ 2147483647 h 226"/>
                <a:gd name="T46" fmla="*/ 2147483647 w 260"/>
                <a:gd name="T47" fmla="*/ 2147483647 h 226"/>
                <a:gd name="T48" fmla="*/ 2147483647 w 260"/>
                <a:gd name="T49" fmla="*/ 2147483647 h 226"/>
                <a:gd name="T50" fmla="*/ 2147483647 w 260"/>
                <a:gd name="T51" fmla="*/ 2147483647 h 226"/>
                <a:gd name="T52" fmla="*/ 2147483647 w 260"/>
                <a:gd name="T53" fmla="*/ 2147483647 h 226"/>
                <a:gd name="T54" fmla="*/ 2147483647 w 260"/>
                <a:gd name="T55" fmla="*/ 2147483647 h 226"/>
                <a:gd name="T56" fmla="*/ 2147483647 w 260"/>
                <a:gd name="T57" fmla="*/ 2147483647 h 226"/>
                <a:gd name="T58" fmla="*/ 2147483647 w 260"/>
                <a:gd name="T59" fmla="*/ 2147483647 h 226"/>
                <a:gd name="T60" fmla="*/ 2147483647 w 260"/>
                <a:gd name="T61" fmla="*/ 2147483647 h 226"/>
                <a:gd name="T62" fmla="*/ 2147483647 w 260"/>
                <a:gd name="T63" fmla="*/ 2147483647 h 226"/>
                <a:gd name="T64" fmla="*/ 2147483647 w 260"/>
                <a:gd name="T65" fmla="*/ 2147483647 h 226"/>
                <a:gd name="T66" fmla="*/ 2147483647 w 260"/>
                <a:gd name="T67" fmla="*/ 2147483647 h 226"/>
                <a:gd name="T68" fmla="*/ 2147483647 w 260"/>
                <a:gd name="T69" fmla="*/ 0 h 226"/>
                <a:gd name="T70" fmla="*/ 2147483647 w 260"/>
                <a:gd name="T71" fmla="*/ 0 h 226"/>
                <a:gd name="T72" fmla="*/ 2147483647 w 260"/>
                <a:gd name="T73" fmla="*/ 2147483647 h 226"/>
                <a:gd name="T74" fmla="*/ 2147483647 w 260"/>
                <a:gd name="T75" fmla="*/ 2147483647 h 226"/>
                <a:gd name="T76" fmla="*/ 2147483647 w 260"/>
                <a:gd name="T77" fmla="*/ 2147483647 h 226"/>
                <a:gd name="T78" fmla="*/ 2147483647 w 260"/>
                <a:gd name="T79" fmla="*/ 2147483647 h 226"/>
                <a:gd name="T80" fmla="*/ 2147483647 w 260"/>
                <a:gd name="T81" fmla="*/ 2147483647 h 226"/>
                <a:gd name="T82" fmla="*/ 2147483647 w 260"/>
                <a:gd name="T83" fmla="*/ 2147483647 h 226"/>
                <a:gd name="T84" fmla="*/ 2147483647 w 260"/>
                <a:gd name="T85" fmla="*/ 2147483647 h 226"/>
                <a:gd name="T86" fmla="*/ 2147483647 w 260"/>
                <a:gd name="T87" fmla="*/ 2147483647 h 226"/>
                <a:gd name="T88" fmla="*/ 2147483647 w 260"/>
                <a:gd name="T89" fmla="*/ 2147483647 h 226"/>
                <a:gd name="T90" fmla="*/ 2147483647 w 260"/>
                <a:gd name="T91" fmla="*/ 2147483647 h 226"/>
                <a:gd name="T92" fmla="*/ 2147483647 w 260"/>
                <a:gd name="T93" fmla="*/ 2147483647 h 226"/>
                <a:gd name="T94" fmla="*/ 2147483647 w 260"/>
                <a:gd name="T95" fmla="*/ 2147483647 h 226"/>
                <a:gd name="T96" fmla="*/ 2147483647 w 260"/>
                <a:gd name="T97" fmla="*/ 2147483647 h 226"/>
                <a:gd name="T98" fmla="*/ 2147483647 w 260"/>
                <a:gd name="T99" fmla="*/ 2147483647 h 226"/>
                <a:gd name="T100" fmla="*/ 2147483647 w 260"/>
                <a:gd name="T101" fmla="*/ 2147483647 h 226"/>
                <a:gd name="T102" fmla="*/ 2147483647 w 260"/>
                <a:gd name="T103" fmla="*/ 2147483647 h 226"/>
                <a:gd name="T104" fmla="*/ 2147483647 w 260"/>
                <a:gd name="T105" fmla="*/ 2147483647 h 2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0"/>
                <a:gd name="T160" fmla="*/ 0 h 226"/>
                <a:gd name="T161" fmla="*/ 260 w 260"/>
                <a:gd name="T162" fmla="*/ 226 h 22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0" h="226">
                  <a:moveTo>
                    <a:pt x="252" y="226"/>
                  </a:moveTo>
                  <a:lnTo>
                    <a:pt x="236" y="226"/>
                  </a:lnTo>
                  <a:lnTo>
                    <a:pt x="218" y="226"/>
                  </a:lnTo>
                  <a:lnTo>
                    <a:pt x="200" y="224"/>
                  </a:lnTo>
                  <a:lnTo>
                    <a:pt x="186" y="218"/>
                  </a:lnTo>
                  <a:lnTo>
                    <a:pt x="182" y="214"/>
                  </a:lnTo>
                  <a:lnTo>
                    <a:pt x="178" y="208"/>
                  </a:lnTo>
                  <a:lnTo>
                    <a:pt x="172" y="204"/>
                  </a:lnTo>
                  <a:lnTo>
                    <a:pt x="162" y="204"/>
                  </a:lnTo>
                  <a:lnTo>
                    <a:pt x="96" y="200"/>
                  </a:lnTo>
                  <a:lnTo>
                    <a:pt x="78" y="200"/>
                  </a:lnTo>
                  <a:lnTo>
                    <a:pt x="60" y="204"/>
                  </a:lnTo>
                  <a:lnTo>
                    <a:pt x="26" y="214"/>
                  </a:lnTo>
                  <a:lnTo>
                    <a:pt x="20" y="208"/>
                  </a:lnTo>
                  <a:lnTo>
                    <a:pt x="18" y="204"/>
                  </a:lnTo>
                  <a:lnTo>
                    <a:pt x="18" y="200"/>
                  </a:lnTo>
                  <a:lnTo>
                    <a:pt x="18" y="186"/>
                  </a:lnTo>
                  <a:lnTo>
                    <a:pt x="18" y="170"/>
                  </a:lnTo>
                  <a:lnTo>
                    <a:pt x="34" y="170"/>
                  </a:lnTo>
                  <a:lnTo>
                    <a:pt x="40" y="176"/>
                  </a:lnTo>
                  <a:lnTo>
                    <a:pt x="48" y="176"/>
                  </a:lnTo>
                  <a:lnTo>
                    <a:pt x="54" y="176"/>
                  </a:lnTo>
                  <a:lnTo>
                    <a:pt x="60" y="174"/>
                  </a:lnTo>
                  <a:lnTo>
                    <a:pt x="70" y="168"/>
                  </a:lnTo>
                  <a:lnTo>
                    <a:pt x="80" y="162"/>
                  </a:lnTo>
                  <a:lnTo>
                    <a:pt x="86" y="160"/>
                  </a:lnTo>
                  <a:lnTo>
                    <a:pt x="92" y="160"/>
                  </a:lnTo>
                  <a:lnTo>
                    <a:pt x="102" y="162"/>
                  </a:lnTo>
                  <a:lnTo>
                    <a:pt x="110" y="168"/>
                  </a:lnTo>
                  <a:lnTo>
                    <a:pt x="120" y="174"/>
                  </a:lnTo>
                  <a:lnTo>
                    <a:pt x="126" y="176"/>
                  </a:lnTo>
                  <a:lnTo>
                    <a:pt x="130" y="176"/>
                  </a:lnTo>
                  <a:lnTo>
                    <a:pt x="144" y="176"/>
                  </a:lnTo>
                  <a:lnTo>
                    <a:pt x="152" y="176"/>
                  </a:lnTo>
                  <a:lnTo>
                    <a:pt x="152" y="164"/>
                  </a:lnTo>
                  <a:lnTo>
                    <a:pt x="146" y="160"/>
                  </a:lnTo>
                  <a:lnTo>
                    <a:pt x="142" y="158"/>
                  </a:lnTo>
                  <a:lnTo>
                    <a:pt x="126" y="158"/>
                  </a:lnTo>
                  <a:lnTo>
                    <a:pt x="120" y="156"/>
                  </a:lnTo>
                  <a:lnTo>
                    <a:pt x="114" y="150"/>
                  </a:lnTo>
                  <a:lnTo>
                    <a:pt x="104" y="144"/>
                  </a:lnTo>
                  <a:lnTo>
                    <a:pt x="98" y="142"/>
                  </a:lnTo>
                  <a:lnTo>
                    <a:pt x="92" y="142"/>
                  </a:lnTo>
                  <a:lnTo>
                    <a:pt x="80" y="144"/>
                  </a:lnTo>
                  <a:lnTo>
                    <a:pt x="66" y="148"/>
                  </a:lnTo>
                  <a:lnTo>
                    <a:pt x="52" y="152"/>
                  </a:lnTo>
                  <a:lnTo>
                    <a:pt x="38" y="154"/>
                  </a:lnTo>
                  <a:lnTo>
                    <a:pt x="24" y="154"/>
                  </a:lnTo>
                  <a:lnTo>
                    <a:pt x="24" y="148"/>
                  </a:lnTo>
                  <a:lnTo>
                    <a:pt x="24" y="138"/>
                  </a:lnTo>
                  <a:lnTo>
                    <a:pt x="20" y="130"/>
                  </a:lnTo>
                  <a:lnTo>
                    <a:pt x="12" y="112"/>
                  </a:lnTo>
                  <a:lnTo>
                    <a:pt x="4" y="98"/>
                  </a:lnTo>
                  <a:lnTo>
                    <a:pt x="2" y="90"/>
                  </a:lnTo>
                  <a:lnTo>
                    <a:pt x="0" y="86"/>
                  </a:lnTo>
                  <a:lnTo>
                    <a:pt x="4" y="82"/>
                  </a:lnTo>
                  <a:lnTo>
                    <a:pt x="10" y="78"/>
                  </a:lnTo>
                  <a:lnTo>
                    <a:pt x="20" y="68"/>
                  </a:lnTo>
                  <a:lnTo>
                    <a:pt x="32" y="56"/>
                  </a:lnTo>
                  <a:lnTo>
                    <a:pt x="38" y="48"/>
                  </a:lnTo>
                  <a:lnTo>
                    <a:pt x="40" y="42"/>
                  </a:lnTo>
                  <a:lnTo>
                    <a:pt x="44" y="28"/>
                  </a:lnTo>
                  <a:lnTo>
                    <a:pt x="48" y="16"/>
                  </a:lnTo>
                  <a:lnTo>
                    <a:pt x="52" y="12"/>
                  </a:lnTo>
                  <a:lnTo>
                    <a:pt x="54" y="8"/>
                  </a:lnTo>
                  <a:lnTo>
                    <a:pt x="60" y="6"/>
                  </a:lnTo>
                  <a:lnTo>
                    <a:pt x="66" y="6"/>
                  </a:lnTo>
                  <a:lnTo>
                    <a:pt x="80" y="6"/>
                  </a:lnTo>
                  <a:lnTo>
                    <a:pt x="96" y="2"/>
                  </a:lnTo>
                  <a:lnTo>
                    <a:pt x="106" y="0"/>
                  </a:lnTo>
                  <a:lnTo>
                    <a:pt x="116" y="0"/>
                  </a:lnTo>
                  <a:lnTo>
                    <a:pt x="126" y="0"/>
                  </a:lnTo>
                  <a:lnTo>
                    <a:pt x="132" y="2"/>
                  </a:lnTo>
                  <a:lnTo>
                    <a:pt x="138" y="4"/>
                  </a:lnTo>
                  <a:lnTo>
                    <a:pt x="142" y="8"/>
                  </a:lnTo>
                  <a:lnTo>
                    <a:pt x="150" y="18"/>
                  </a:lnTo>
                  <a:lnTo>
                    <a:pt x="158" y="26"/>
                  </a:lnTo>
                  <a:lnTo>
                    <a:pt x="164" y="32"/>
                  </a:lnTo>
                  <a:lnTo>
                    <a:pt x="170" y="34"/>
                  </a:lnTo>
                  <a:lnTo>
                    <a:pt x="176" y="34"/>
                  </a:lnTo>
                  <a:lnTo>
                    <a:pt x="182" y="38"/>
                  </a:lnTo>
                  <a:lnTo>
                    <a:pt x="186" y="42"/>
                  </a:lnTo>
                  <a:lnTo>
                    <a:pt x="186" y="46"/>
                  </a:lnTo>
                  <a:lnTo>
                    <a:pt x="186" y="52"/>
                  </a:lnTo>
                  <a:lnTo>
                    <a:pt x="188" y="58"/>
                  </a:lnTo>
                  <a:lnTo>
                    <a:pt x="198" y="74"/>
                  </a:lnTo>
                  <a:lnTo>
                    <a:pt x="210" y="88"/>
                  </a:lnTo>
                  <a:lnTo>
                    <a:pt x="220" y="104"/>
                  </a:lnTo>
                  <a:lnTo>
                    <a:pt x="228" y="126"/>
                  </a:lnTo>
                  <a:lnTo>
                    <a:pt x="230" y="130"/>
                  </a:lnTo>
                  <a:lnTo>
                    <a:pt x="232" y="134"/>
                  </a:lnTo>
                  <a:lnTo>
                    <a:pt x="236" y="138"/>
                  </a:lnTo>
                  <a:lnTo>
                    <a:pt x="236" y="142"/>
                  </a:lnTo>
                  <a:lnTo>
                    <a:pt x="234" y="152"/>
                  </a:lnTo>
                  <a:lnTo>
                    <a:pt x="232" y="162"/>
                  </a:lnTo>
                  <a:lnTo>
                    <a:pt x="232" y="166"/>
                  </a:lnTo>
                  <a:lnTo>
                    <a:pt x="236" y="172"/>
                  </a:lnTo>
                  <a:lnTo>
                    <a:pt x="246" y="180"/>
                  </a:lnTo>
                  <a:lnTo>
                    <a:pt x="256" y="192"/>
                  </a:lnTo>
                  <a:lnTo>
                    <a:pt x="258" y="198"/>
                  </a:lnTo>
                  <a:lnTo>
                    <a:pt x="260" y="204"/>
                  </a:lnTo>
                  <a:lnTo>
                    <a:pt x="258" y="210"/>
                  </a:lnTo>
                  <a:lnTo>
                    <a:pt x="256" y="216"/>
                  </a:lnTo>
                  <a:lnTo>
                    <a:pt x="254" y="222"/>
                  </a:lnTo>
                  <a:lnTo>
                    <a:pt x="256" y="226"/>
                  </a:lnTo>
                  <a:lnTo>
                    <a:pt x="252" y="226"/>
                  </a:lnTo>
                  <a:close/>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47" name="Freeform 186"/>
            <p:cNvSpPr>
              <a:spLocks/>
            </p:cNvSpPr>
            <p:nvPr/>
          </p:nvSpPr>
          <p:spPr bwMode="auto">
            <a:xfrm>
              <a:off x="3390900" y="2849562"/>
              <a:ext cx="212725" cy="53975"/>
            </a:xfrm>
            <a:custGeom>
              <a:avLst/>
              <a:gdLst>
                <a:gd name="T0" fmla="*/ 2147483647 w 134"/>
                <a:gd name="T1" fmla="*/ 2147483647 h 34"/>
                <a:gd name="T2" fmla="*/ 0 w 134"/>
                <a:gd name="T3" fmla="*/ 2147483647 h 34"/>
                <a:gd name="T4" fmla="*/ 0 w 134"/>
                <a:gd name="T5" fmla="*/ 2147483647 h 34"/>
                <a:gd name="T6" fmla="*/ 2147483647 w 134"/>
                <a:gd name="T7" fmla="*/ 2147483647 h 34"/>
                <a:gd name="T8" fmla="*/ 2147483647 w 134"/>
                <a:gd name="T9" fmla="*/ 2147483647 h 34"/>
                <a:gd name="T10" fmla="*/ 2147483647 w 134"/>
                <a:gd name="T11" fmla="*/ 2147483647 h 34"/>
                <a:gd name="T12" fmla="*/ 2147483647 w 134"/>
                <a:gd name="T13" fmla="*/ 2147483647 h 34"/>
                <a:gd name="T14" fmla="*/ 2147483647 w 134"/>
                <a:gd name="T15" fmla="*/ 2147483647 h 34"/>
                <a:gd name="T16" fmla="*/ 2147483647 w 134"/>
                <a:gd name="T17" fmla="*/ 2147483647 h 34"/>
                <a:gd name="T18" fmla="*/ 2147483647 w 134"/>
                <a:gd name="T19" fmla="*/ 2147483647 h 34"/>
                <a:gd name="T20" fmla="*/ 2147483647 w 134"/>
                <a:gd name="T21" fmla="*/ 2147483647 h 34"/>
                <a:gd name="T22" fmla="*/ 2147483647 w 134"/>
                <a:gd name="T23" fmla="*/ 2147483647 h 34"/>
                <a:gd name="T24" fmla="*/ 2147483647 w 134"/>
                <a:gd name="T25" fmla="*/ 2147483647 h 34"/>
                <a:gd name="T26" fmla="*/ 2147483647 w 134"/>
                <a:gd name="T27" fmla="*/ 2147483647 h 34"/>
                <a:gd name="T28" fmla="*/ 2147483647 w 134"/>
                <a:gd name="T29" fmla="*/ 2147483647 h 34"/>
                <a:gd name="T30" fmla="*/ 2147483647 w 134"/>
                <a:gd name="T31" fmla="*/ 2147483647 h 34"/>
                <a:gd name="T32" fmla="*/ 2147483647 w 134"/>
                <a:gd name="T33" fmla="*/ 2147483647 h 34"/>
                <a:gd name="T34" fmla="*/ 2147483647 w 134"/>
                <a:gd name="T35" fmla="*/ 2147483647 h 34"/>
                <a:gd name="T36" fmla="*/ 2147483647 w 134"/>
                <a:gd name="T37" fmla="*/ 2147483647 h 34"/>
                <a:gd name="T38" fmla="*/ 2147483647 w 134"/>
                <a:gd name="T39" fmla="*/ 2147483647 h 34"/>
                <a:gd name="T40" fmla="*/ 2147483647 w 134"/>
                <a:gd name="T41" fmla="*/ 2147483647 h 34"/>
                <a:gd name="T42" fmla="*/ 2147483647 w 134"/>
                <a:gd name="T43" fmla="*/ 2147483647 h 34"/>
                <a:gd name="T44" fmla="*/ 2147483647 w 134"/>
                <a:gd name="T45" fmla="*/ 2147483647 h 34"/>
                <a:gd name="T46" fmla="*/ 2147483647 w 134"/>
                <a:gd name="T47" fmla="*/ 2147483647 h 34"/>
                <a:gd name="T48" fmla="*/ 2147483647 w 134"/>
                <a:gd name="T49" fmla="*/ 2147483647 h 34"/>
                <a:gd name="T50" fmla="*/ 2147483647 w 134"/>
                <a:gd name="T51" fmla="*/ 2147483647 h 34"/>
                <a:gd name="T52" fmla="*/ 2147483647 w 134"/>
                <a:gd name="T53" fmla="*/ 0 h 34"/>
                <a:gd name="T54" fmla="*/ 2147483647 w 134"/>
                <a:gd name="T55" fmla="*/ 0 h 34"/>
                <a:gd name="T56" fmla="*/ 2147483647 w 134"/>
                <a:gd name="T57" fmla="*/ 2147483647 h 34"/>
                <a:gd name="T58" fmla="*/ 2147483647 w 134"/>
                <a:gd name="T59" fmla="*/ 2147483647 h 34"/>
                <a:gd name="T60" fmla="*/ 2147483647 w 134"/>
                <a:gd name="T61" fmla="*/ 2147483647 h 34"/>
                <a:gd name="T62" fmla="*/ 2147483647 w 134"/>
                <a:gd name="T63" fmla="*/ 2147483647 h 34"/>
                <a:gd name="T64" fmla="*/ 2147483647 w 134"/>
                <a:gd name="T65" fmla="*/ 2147483647 h 34"/>
                <a:gd name="T66" fmla="*/ 2147483647 w 134"/>
                <a:gd name="T67" fmla="*/ 2147483647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4"/>
                <a:gd name="T103" fmla="*/ 0 h 34"/>
                <a:gd name="T104" fmla="*/ 134 w 134"/>
                <a:gd name="T105" fmla="*/ 34 h 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4" h="34">
                  <a:moveTo>
                    <a:pt x="4" y="10"/>
                  </a:moveTo>
                  <a:lnTo>
                    <a:pt x="0" y="20"/>
                  </a:lnTo>
                  <a:lnTo>
                    <a:pt x="0" y="28"/>
                  </a:lnTo>
                  <a:lnTo>
                    <a:pt x="16" y="28"/>
                  </a:lnTo>
                  <a:lnTo>
                    <a:pt x="22" y="34"/>
                  </a:lnTo>
                  <a:lnTo>
                    <a:pt x="30" y="34"/>
                  </a:lnTo>
                  <a:lnTo>
                    <a:pt x="36" y="34"/>
                  </a:lnTo>
                  <a:lnTo>
                    <a:pt x="42" y="32"/>
                  </a:lnTo>
                  <a:lnTo>
                    <a:pt x="52" y="26"/>
                  </a:lnTo>
                  <a:lnTo>
                    <a:pt x="62" y="20"/>
                  </a:lnTo>
                  <a:lnTo>
                    <a:pt x="68" y="18"/>
                  </a:lnTo>
                  <a:lnTo>
                    <a:pt x="74" y="18"/>
                  </a:lnTo>
                  <a:lnTo>
                    <a:pt x="84" y="20"/>
                  </a:lnTo>
                  <a:lnTo>
                    <a:pt x="92" y="26"/>
                  </a:lnTo>
                  <a:lnTo>
                    <a:pt x="102" y="32"/>
                  </a:lnTo>
                  <a:lnTo>
                    <a:pt x="108" y="34"/>
                  </a:lnTo>
                  <a:lnTo>
                    <a:pt x="112" y="34"/>
                  </a:lnTo>
                  <a:lnTo>
                    <a:pt x="126" y="34"/>
                  </a:lnTo>
                  <a:lnTo>
                    <a:pt x="134" y="34"/>
                  </a:lnTo>
                  <a:lnTo>
                    <a:pt x="134" y="22"/>
                  </a:lnTo>
                  <a:lnTo>
                    <a:pt x="128" y="18"/>
                  </a:lnTo>
                  <a:lnTo>
                    <a:pt x="124" y="16"/>
                  </a:lnTo>
                  <a:lnTo>
                    <a:pt x="108" y="16"/>
                  </a:lnTo>
                  <a:lnTo>
                    <a:pt x="102" y="14"/>
                  </a:lnTo>
                  <a:lnTo>
                    <a:pt x="96" y="8"/>
                  </a:lnTo>
                  <a:lnTo>
                    <a:pt x="86" y="2"/>
                  </a:lnTo>
                  <a:lnTo>
                    <a:pt x="80" y="0"/>
                  </a:lnTo>
                  <a:lnTo>
                    <a:pt x="74" y="0"/>
                  </a:lnTo>
                  <a:lnTo>
                    <a:pt x="62" y="2"/>
                  </a:lnTo>
                  <a:lnTo>
                    <a:pt x="48" y="6"/>
                  </a:lnTo>
                  <a:lnTo>
                    <a:pt x="34" y="10"/>
                  </a:lnTo>
                  <a:lnTo>
                    <a:pt x="20" y="12"/>
                  </a:lnTo>
                  <a:lnTo>
                    <a:pt x="6" y="12"/>
                  </a:lnTo>
                  <a:lnTo>
                    <a:pt x="4" y="10"/>
                  </a:lnTo>
                  <a:close/>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48" name="Freeform 187"/>
            <p:cNvSpPr>
              <a:spLocks/>
            </p:cNvSpPr>
            <p:nvPr/>
          </p:nvSpPr>
          <p:spPr bwMode="auto">
            <a:xfrm>
              <a:off x="3441700" y="1827212"/>
              <a:ext cx="914400" cy="968375"/>
            </a:xfrm>
            <a:custGeom>
              <a:avLst/>
              <a:gdLst>
                <a:gd name="T0" fmla="*/ 2147483647 w 576"/>
                <a:gd name="T1" fmla="*/ 2147483647 h 610"/>
                <a:gd name="T2" fmla="*/ 2147483647 w 576"/>
                <a:gd name="T3" fmla="*/ 2147483647 h 610"/>
                <a:gd name="T4" fmla="*/ 2147483647 w 576"/>
                <a:gd name="T5" fmla="*/ 2147483647 h 610"/>
                <a:gd name="T6" fmla="*/ 2147483647 w 576"/>
                <a:gd name="T7" fmla="*/ 2147483647 h 610"/>
                <a:gd name="T8" fmla="*/ 2147483647 w 576"/>
                <a:gd name="T9" fmla="*/ 2147483647 h 610"/>
                <a:gd name="T10" fmla="*/ 2147483647 w 576"/>
                <a:gd name="T11" fmla="*/ 2147483647 h 610"/>
                <a:gd name="T12" fmla="*/ 2147483647 w 576"/>
                <a:gd name="T13" fmla="*/ 2147483647 h 610"/>
                <a:gd name="T14" fmla="*/ 2147483647 w 576"/>
                <a:gd name="T15" fmla="*/ 2147483647 h 610"/>
                <a:gd name="T16" fmla="*/ 2147483647 w 576"/>
                <a:gd name="T17" fmla="*/ 2147483647 h 610"/>
                <a:gd name="T18" fmla="*/ 2147483647 w 576"/>
                <a:gd name="T19" fmla="*/ 2147483647 h 610"/>
                <a:gd name="T20" fmla="*/ 2147483647 w 576"/>
                <a:gd name="T21" fmla="*/ 2147483647 h 610"/>
                <a:gd name="T22" fmla="*/ 2147483647 w 576"/>
                <a:gd name="T23" fmla="*/ 2147483647 h 610"/>
                <a:gd name="T24" fmla="*/ 2147483647 w 576"/>
                <a:gd name="T25" fmla="*/ 2147483647 h 610"/>
                <a:gd name="T26" fmla="*/ 2147483647 w 576"/>
                <a:gd name="T27" fmla="*/ 2147483647 h 610"/>
                <a:gd name="T28" fmla="*/ 2147483647 w 576"/>
                <a:gd name="T29" fmla="*/ 2147483647 h 610"/>
                <a:gd name="T30" fmla="*/ 2147483647 w 576"/>
                <a:gd name="T31" fmla="*/ 2147483647 h 610"/>
                <a:gd name="T32" fmla="*/ 2147483647 w 576"/>
                <a:gd name="T33" fmla="*/ 0 h 610"/>
                <a:gd name="T34" fmla="*/ 2147483647 w 576"/>
                <a:gd name="T35" fmla="*/ 2147483647 h 610"/>
                <a:gd name="T36" fmla="*/ 2147483647 w 576"/>
                <a:gd name="T37" fmla="*/ 2147483647 h 610"/>
                <a:gd name="T38" fmla="*/ 2147483647 w 576"/>
                <a:gd name="T39" fmla="*/ 2147483647 h 610"/>
                <a:gd name="T40" fmla="*/ 2147483647 w 576"/>
                <a:gd name="T41" fmla="*/ 2147483647 h 610"/>
                <a:gd name="T42" fmla="*/ 2147483647 w 576"/>
                <a:gd name="T43" fmla="*/ 2147483647 h 610"/>
                <a:gd name="T44" fmla="*/ 2147483647 w 576"/>
                <a:gd name="T45" fmla="*/ 2147483647 h 610"/>
                <a:gd name="T46" fmla="*/ 2147483647 w 576"/>
                <a:gd name="T47" fmla="*/ 2147483647 h 610"/>
                <a:gd name="T48" fmla="*/ 2147483647 w 576"/>
                <a:gd name="T49" fmla="*/ 2147483647 h 610"/>
                <a:gd name="T50" fmla="*/ 2147483647 w 576"/>
                <a:gd name="T51" fmla="*/ 2147483647 h 610"/>
                <a:gd name="T52" fmla="*/ 2147483647 w 576"/>
                <a:gd name="T53" fmla="*/ 2147483647 h 610"/>
                <a:gd name="T54" fmla="*/ 2147483647 w 576"/>
                <a:gd name="T55" fmla="*/ 2147483647 h 610"/>
                <a:gd name="T56" fmla="*/ 2147483647 w 576"/>
                <a:gd name="T57" fmla="*/ 2147483647 h 610"/>
                <a:gd name="T58" fmla="*/ 2147483647 w 576"/>
                <a:gd name="T59" fmla="*/ 2147483647 h 610"/>
                <a:gd name="T60" fmla="*/ 2147483647 w 576"/>
                <a:gd name="T61" fmla="*/ 2147483647 h 610"/>
                <a:gd name="T62" fmla="*/ 2147483647 w 576"/>
                <a:gd name="T63" fmla="*/ 2147483647 h 610"/>
                <a:gd name="T64" fmla="*/ 2147483647 w 576"/>
                <a:gd name="T65" fmla="*/ 2147483647 h 610"/>
                <a:gd name="T66" fmla="*/ 2147483647 w 576"/>
                <a:gd name="T67" fmla="*/ 2147483647 h 610"/>
                <a:gd name="T68" fmla="*/ 2147483647 w 576"/>
                <a:gd name="T69" fmla="*/ 2147483647 h 610"/>
                <a:gd name="T70" fmla="*/ 2147483647 w 576"/>
                <a:gd name="T71" fmla="*/ 2147483647 h 610"/>
                <a:gd name="T72" fmla="*/ 2147483647 w 576"/>
                <a:gd name="T73" fmla="*/ 2147483647 h 610"/>
                <a:gd name="T74" fmla="*/ 2147483647 w 576"/>
                <a:gd name="T75" fmla="*/ 2147483647 h 610"/>
                <a:gd name="T76" fmla="*/ 2147483647 w 576"/>
                <a:gd name="T77" fmla="*/ 2147483647 h 610"/>
                <a:gd name="T78" fmla="*/ 2147483647 w 576"/>
                <a:gd name="T79" fmla="*/ 2147483647 h 610"/>
                <a:gd name="T80" fmla="*/ 2147483647 w 576"/>
                <a:gd name="T81" fmla="*/ 2147483647 h 610"/>
                <a:gd name="T82" fmla="*/ 2147483647 w 576"/>
                <a:gd name="T83" fmla="*/ 2147483647 h 610"/>
                <a:gd name="T84" fmla="*/ 2147483647 w 576"/>
                <a:gd name="T85" fmla="*/ 2147483647 h 610"/>
                <a:gd name="T86" fmla="*/ 2147483647 w 576"/>
                <a:gd name="T87" fmla="*/ 2147483647 h 610"/>
                <a:gd name="T88" fmla="*/ 2147483647 w 576"/>
                <a:gd name="T89" fmla="*/ 2147483647 h 610"/>
                <a:gd name="T90" fmla="*/ 2147483647 w 576"/>
                <a:gd name="T91" fmla="*/ 2147483647 h 6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6"/>
                <a:gd name="T139" fmla="*/ 0 h 610"/>
                <a:gd name="T140" fmla="*/ 576 w 576"/>
                <a:gd name="T141" fmla="*/ 610 h 6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6" h="610">
                  <a:moveTo>
                    <a:pt x="170" y="610"/>
                  </a:moveTo>
                  <a:lnTo>
                    <a:pt x="186" y="606"/>
                  </a:lnTo>
                  <a:lnTo>
                    <a:pt x="194" y="604"/>
                  </a:lnTo>
                  <a:lnTo>
                    <a:pt x="198" y="600"/>
                  </a:lnTo>
                  <a:lnTo>
                    <a:pt x="200" y="598"/>
                  </a:lnTo>
                  <a:lnTo>
                    <a:pt x="202" y="588"/>
                  </a:lnTo>
                  <a:lnTo>
                    <a:pt x="204" y="578"/>
                  </a:lnTo>
                  <a:lnTo>
                    <a:pt x="206" y="572"/>
                  </a:lnTo>
                  <a:lnTo>
                    <a:pt x="208" y="570"/>
                  </a:lnTo>
                  <a:lnTo>
                    <a:pt x="214" y="568"/>
                  </a:lnTo>
                  <a:lnTo>
                    <a:pt x="220" y="566"/>
                  </a:lnTo>
                  <a:lnTo>
                    <a:pt x="224" y="568"/>
                  </a:lnTo>
                  <a:lnTo>
                    <a:pt x="228" y="570"/>
                  </a:lnTo>
                  <a:lnTo>
                    <a:pt x="232" y="576"/>
                  </a:lnTo>
                  <a:lnTo>
                    <a:pt x="238" y="584"/>
                  </a:lnTo>
                  <a:lnTo>
                    <a:pt x="244" y="590"/>
                  </a:lnTo>
                  <a:lnTo>
                    <a:pt x="250" y="584"/>
                  </a:lnTo>
                  <a:lnTo>
                    <a:pt x="254" y="580"/>
                  </a:lnTo>
                  <a:lnTo>
                    <a:pt x="260" y="580"/>
                  </a:lnTo>
                  <a:lnTo>
                    <a:pt x="268" y="580"/>
                  </a:lnTo>
                  <a:lnTo>
                    <a:pt x="274" y="582"/>
                  </a:lnTo>
                  <a:lnTo>
                    <a:pt x="280" y="584"/>
                  </a:lnTo>
                  <a:lnTo>
                    <a:pt x="290" y="584"/>
                  </a:lnTo>
                  <a:lnTo>
                    <a:pt x="298" y="584"/>
                  </a:lnTo>
                  <a:lnTo>
                    <a:pt x="306" y="584"/>
                  </a:lnTo>
                  <a:lnTo>
                    <a:pt x="310" y="580"/>
                  </a:lnTo>
                  <a:lnTo>
                    <a:pt x="314" y="572"/>
                  </a:lnTo>
                  <a:lnTo>
                    <a:pt x="322" y="580"/>
                  </a:lnTo>
                  <a:lnTo>
                    <a:pt x="492" y="588"/>
                  </a:lnTo>
                  <a:lnTo>
                    <a:pt x="504" y="548"/>
                  </a:lnTo>
                  <a:lnTo>
                    <a:pt x="490" y="536"/>
                  </a:lnTo>
                  <a:lnTo>
                    <a:pt x="496" y="122"/>
                  </a:lnTo>
                  <a:lnTo>
                    <a:pt x="576" y="122"/>
                  </a:lnTo>
                  <a:lnTo>
                    <a:pt x="428" y="0"/>
                  </a:lnTo>
                  <a:lnTo>
                    <a:pt x="416" y="66"/>
                  </a:lnTo>
                  <a:lnTo>
                    <a:pt x="274" y="58"/>
                  </a:lnTo>
                  <a:lnTo>
                    <a:pt x="250" y="178"/>
                  </a:lnTo>
                  <a:lnTo>
                    <a:pt x="236" y="184"/>
                  </a:lnTo>
                  <a:lnTo>
                    <a:pt x="222" y="190"/>
                  </a:lnTo>
                  <a:lnTo>
                    <a:pt x="200" y="202"/>
                  </a:lnTo>
                  <a:lnTo>
                    <a:pt x="190" y="280"/>
                  </a:lnTo>
                  <a:lnTo>
                    <a:pt x="16" y="266"/>
                  </a:lnTo>
                  <a:lnTo>
                    <a:pt x="10" y="272"/>
                  </a:lnTo>
                  <a:lnTo>
                    <a:pt x="6" y="276"/>
                  </a:lnTo>
                  <a:lnTo>
                    <a:pt x="4" y="282"/>
                  </a:lnTo>
                  <a:lnTo>
                    <a:pt x="10" y="276"/>
                  </a:lnTo>
                  <a:lnTo>
                    <a:pt x="14" y="274"/>
                  </a:lnTo>
                  <a:lnTo>
                    <a:pt x="18" y="274"/>
                  </a:lnTo>
                  <a:lnTo>
                    <a:pt x="30" y="292"/>
                  </a:lnTo>
                  <a:lnTo>
                    <a:pt x="38" y="304"/>
                  </a:lnTo>
                  <a:lnTo>
                    <a:pt x="40" y="310"/>
                  </a:lnTo>
                  <a:lnTo>
                    <a:pt x="40" y="318"/>
                  </a:lnTo>
                  <a:lnTo>
                    <a:pt x="38" y="324"/>
                  </a:lnTo>
                  <a:lnTo>
                    <a:pt x="32" y="334"/>
                  </a:lnTo>
                  <a:lnTo>
                    <a:pt x="24" y="346"/>
                  </a:lnTo>
                  <a:lnTo>
                    <a:pt x="22" y="352"/>
                  </a:lnTo>
                  <a:lnTo>
                    <a:pt x="22" y="360"/>
                  </a:lnTo>
                  <a:lnTo>
                    <a:pt x="22" y="366"/>
                  </a:lnTo>
                  <a:lnTo>
                    <a:pt x="26" y="372"/>
                  </a:lnTo>
                  <a:lnTo>
                    <a:pt x="28" y="378"/>
                  </a:lnTo>
                  <a:lnTo>
                    <a:pt x="30" y="384"/>
                  </a:lnTo>
                  <a:lnTo>
                    <a:pt x="30" y="442"/>
                  </a:lnTo>
                  <a:lnTo>
                    <a:pt x="20" y="456"/>
                  </a:lnTo>
                  <a:lnTo>
                    <a:pt x="12" y="472"/>
                  </a:lnTo>
                  <a:lnTo>
                    <a:pt x="4" y="492"/>
                  </a:lnTo>
                  <a:lnTo>
                    <a:pt x="2" y="506"/>
                  </a:lnTo>
                  <a:lnTo>
                    <a:pt x="0" y="516"/>
                  </a:lnTo>
                  <a:lnTo>
                    <a:pt x="6" y="510"/>
                  </a:lnTo>
                  <a:lnTo>
                    <a:pt x="10" y="508"/>
                  </a:lnTo>
                  <a:lnTo>
                    <a:pt x="16" y="508"/>
                  </a:lnTo>
                  <a:lnTo>
                    <a:pt x="30" y="508"/>
                  </a:lnTo>
                  <a:lnTo>
                    <a:pt x="46" y="504"/>
                  </a:lnTo>
                  <a:lnTo>
                    <a:pt x="56" y="502"/>
                  </a:lnTo>
                  <a:lnTo>
                    <a:pt x="66" y="502"/>
                  </a:lnTo>
                  <a:lnTo>
                    <a:pt x="76" y="502"/>
                  </a:lnTo>
                  <a:lnTo>
                    <a:pt x="82" y="504"/>
                  </a:lnTo>
                  <a:lnTo>
                    <a:pt x="88" y="506"/>
                  </a:lnTo>
                  <a:lnTo>
                    <a:pt x="92" y="510"/>
                  </a:lnTo>
                  <a:lnTo>
                    <a:pt x="100" y="520"/>
                  </a:lnTo>
                  <a:lnTo>
                    <a:pt x="108" y="528"/>
                  </a:lnTo>
                  <a:lnTo>
                    <a:pt x="114" y="534"/>
                  </a:lnTo>
                  <a:lnTo>
                    <a:pt x="120" y="536"/>
                  </a:lnTo>
                  <a:lnTo>
                    <a:pt x="126" y="536"/>
                  </a:lnTo>
                  <a:lnTo>
                    <a:pt x="132" y="540"/>
                  </a:lnTo>
                  <a:lnTo>
                    <a:pt x="136" y="544"/>
                  </a:lnTo>
                  <a:lnTo>
                    <a:pt x="136" y="548"/>
                  </a:lnTo>
                  <a:lnTo>
                    <a:pt x="136" y="554"/>
                  </a:lnTo>
                  <a:lnTo>
                    <a:pt x="138" y="560"/>
                  </a:lnTo>
                  <a:lnTo>
                    <a:pt x="146" y="572"/>
                  </a:lnTo>
                  <a:lnTo>
                    <a:pt x="156" y="584"/>
                  </a:lnTo>
                  <a:lnTo>
                    <a:pt x="164" y="596"/>
                  </a:lnTo>
                  <a:lnTo>
                    <a:pt x="168" y="610"/>
                  </a:lnTo>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49" name="Freeform 188"/>
            <p:cNvSpPr>
              <a:spLocks/>
            </p:cNvSpPr>
            <p:nvPr/>
          </p:nvSpPr>
          <p:spPr bwMode="auto">
            <a:xfrm>
              <a:off x="3822700" y="1189037"/>
              <a:ext cx="857250" cy="606425"/>
            </a:xfrm>
            <a:custGeom>
              <a:avLst/>
              <a:gdLst>
                <a:gd name="T0" fmla="*/ 2147483647 w 540"/>
                <a:gd name="T1" fmla="*/ 2147483647 h 382"/>
                <a:gd name="T2" fmla="*/ 2147483647 w 540"/>
                <a:gd name="T3" fmla="*/ 2147483647 h 382"/>
                <a:gd name="T4" fmla="*/ 2147483647 w 540"/>
                <a:gd name="T5" fmla="*/ 2147483647 h 382"/>
                <a:gd name="T6" fmla="*/ 2147483647 w 540"/>
                <a:gd name="T7" fmla="*/ 2147483647 h 382"/>
                <a:gd name="T8" fmla="*/ 2147483647 w 540"/>
                <a:gd name="T9" fmla="*/ 2147483647 h 382"/>
                <a:gd name="T10" fmla="*/ 2147483647 w 540"/>
                <a:gd name="T11" fmla="*/ 2147483647 h 382"/>
                <a:gd name="T12" fmla="*/ 2147483647 w 540"/>
                <a:gd name="T13" fmla="*/ 2147483647 h 382"/>
                <a:gd name="T14" fmla="*/ 2147483647 w 540"/>
                <a:gd name="T15" fmla="*/ 2147483647 h 382"/>
                <a:gd name="T16" fmla="*/ 2147483647 w 540"/>
                <a:gd name="T17" fmla="*/ 2147483647 h 382"/>
                <a:gd name="T18" fmla="*/ 2147483647 w 540"/>
                <a:gd name="T19" fmla="*/ 2147483647 h 382"/>
                <a:gd name="T20" fmla="*/ 2147483647 w 540"/>
                <a:gd name="T21" fmla="*/ 2147483647 h 382"/>
                <a:gd name="T22" fmla="*/ 2147483647 w 540"/>
                <a:gd name="T23" fmla="*/ 2147483647 h 382"/>
                <a:gd name="T24" fmla="*/ 2147483647 w 540"/>
                <a:gd name="T25" fmla="*/ 2147483647 h 382"/>
                <a:gd name="T26" fmla="*/ 2147483647 w 540"/>
                <a:gd name="T27" fmla="*/ 2147483647 h 382"/>
                <a:gd name="T28" fmla="*/ 2147483647 w 540"/>
                <a:gd name="T29" fmla="*/ 2147483647 h 382"/>
                <a:gd name="T30" fmla="*/ 2147483647 w 540"/>
                <a:gd name="T31" fmla="*/ 2147483647 h 382"/>
                <a:gd name="T32" fmla="*/ 2147483647 w 540"/>
                <a:gd name="T33" fmla="*/ 2147483647 h 382"/>
                <a:gd name="T34" fmla="*/ 2147483647 w 540"/>
                <a:gd name="T35" fmla="*/ 2147483647 h 382"/>
                <a:gd name="T36" fmla="*/ 2147483647 w 540"/>
                <a:gd name="T37" fmla="*/ 2147483647 h 382"/>
                <a:gd name="T38" fmla="*/ 2147483647 w 540"/>
                <a:gd name="T39" fmla="*/ 2147483647 h 382"/>
                <a:gd name="T40" fmla="*/ 2147483647 w 540"/>
                <a:gd name="T41" fmla="*/ 2147483647 h 382"/>
                <a:gd name="T42" fmla="*/ 2147483647 w 540"/>
                <a:gd name="T43" fmla="*/ 2147483647 h 382"/>
                <a:gd name="T44" fmla="*/ 2147483647 w 540"/>
                <a:gd name="T45" fmla="*/ 2147483647 h 382"/>
                <a:gd name="T46" fmla="*/ 2147483647 w 540"/>
                <a:gd name="T47" fmla="*/ 2147483647 h 382"/>
                <a:gd name="T48" fmla="*/ 2147483647 w 540"/>
                <a:gd name="T49" fmla="*/ 2147483647 h 382"/>
                <a:gd name="T50" fmla="*/ 2147483647 w 540"/>
                <a:gd name="T51" fmla="*/ 2147483647 h 382"/>
                <a:gd name="T52" fmla="*/ 2147483647 w 540"/>
                <a:gd name="T53" fmla="*/ 2147483647 h 382"/>
                <a:gd name="T54" fmla="*/ 2147483647 w 540"/>
                <a:gd name="T55" fmla="*/ 2147483647 h 382"/>
                <a:gd name="T56" fmla="*/ 2147483647 w 540"/>
                <a:gd name="T57" fmla="*/ 2147483647 h 382"/>
                <a:gd name="T58" fmla="*/ 2147483647 w 540"/>
                <a:gd name="T59" fmla="*/ 2147483647 h 382"/>
                <a:gd name="T60" fmla="*/ 2147483647 w 540"/>
                <a:gd name="T61" fmla="*/ 2147483647 h 382"/>
                <a:gd name="T62" fmla="*/ 2147483647 w 540"/>
                <a:gd name="T63" fmla="*/ 2147483647 h 382"/>
                <a:gd name="T64" fmla="*/ 2147483647 w 540"/>
                <a:gd name="T65" fmla="*/ 2147483647 h 382"/>
                <a:gd name="T66" fmla="*/ 2147483647 w 540"/>
                <a:gd name="T67" fmla="*/ 2147483647 h 382"/>
                <a:gd name="T68" fmla="*/ 2147483647 w 540"/>
                <a:gd name="T69" fmla="*/ 2147483647 h 382"/>
                <a:gd name="T70" fmla="*/ 2147483647 w 540"/>
                <a:gd name="T71" fmla="*/ 2147483647 h 382"/>
                <a:gd name="T72" fmla="*/ 2147483647 w 540"/>
                <a:gd name="T73" fmla="*/ 2147483647 h 382"/>
                <a:gd name="T74" fmla="*/ 2147483647 w 540"/>
                <a:gd name="T75" fmla="*/ 2147483647 h 382"/>
                <a:gd name="T76" fmla="*/ 2147483647 w 540"/>
                <a:gd name="T77" fmla="*/ 2147483647 h 382"/>
                <a:gd name="T78" fmla="*/ 2147483647 w 540"/>
                <a:gd name="T79" fmla="*/ 2147483647 h 382"/>
                <a:gd name="T80" fmla="*/ 2147483647 w 540"/>
                <a:gd name="T81" fmla="*/ 2147483647 h 382"/>
                <a:gd name="T82" fmla="*/ 2147483647 w 540"/>
                <a:gd name="T83" fmla="*/ 2147483647 h 382"/>
                <a:gd name="T84" fmla="*/ 2147483647 w 540"/>
                <a:gd name="T85" fmla="*/ 2147483647 h 382"/>
                <a:gd name="T86" fmla="*/ 2147483647 w 540"/>
                <a:gd name="T87" fmla="*/ 2147483647 h 382"/>
                <a:gd name="T88" fmla="*/ 2147483647 w 540"/>
                <a:gd name="T89" fmla="*/ 2147483647 h 382"/>
                <a:gd name="T90" fmla="*/ 2147483647 w 540"/>
                <a:gd name="T91" fmla="*/ 2147483647 h 382"/>
                <a:gd name="T92" fmla="*/ 2147483647 w 540"/>
                <a:gd name="T93" fmla="*/ 2147483647 h 382"/>
                <a:gd name="T94" fmla="*/ 2147483647 w 540"/>
                <a:gd name="T95" fmla="*/ 2147483647 h 382"/>
                <a:gd name="T96" fmla="*/ 2147483647 w 540"/>
                <a:gd name="T97" fmla="*/ 2147483647 h 382"/>
                <a:gd name="T98" fmla="*/ 2147483647 w 540"/>
                <a:gd name="T99" fmla="*/ 2147483647 h 382"/>
                <a:gd name="T100" fmla="*/ 2147483647 w 540"/>
                <a:gd name="T101" fmla="*/ 2147483647 h 382"/>
                <a:gd name="T102" fmla="*/ 2147483647 w 540"/>
                <a:gd name="T103" fmla="*/ 2147483647 h 382"/>
                <a:gd name="T104" fmla="*/ 2147483647 w 540"/>
                <a:gd name="T105" fmla="*/ 2147483647 h 382"/>
                <a:gd name="T106" fmla="*/ 2147483647 w 540"/>
                <a:gd name="T107" fmla="*/ 2147483647 h 3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40"/>
                <a:gd name="T163" fmla="*/ 0 h 382"/>
                <a:gd name="T164" fmla="*/ 540 w 540"/>
                <a:gd name="T165" fmla="*/ 382 h 3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40" h="382">
                  <a:moveTo>
                    <a:pt x="186" y="382"/>
                  </a:moveTo>
                  <a:lnTo>
                    <a:pt x="186" y="366"/>
                  </a:lnTo>
                  <a:lnTo>
                    <a:pt x="188" y="358"/>
                  </a:lnTo>
                  <a:lnTo>
                    <a:pt x="188" y="350"/>
                  </a:lnTo>
                  <a:lnTo>
                    <a:pt x="188" y="342"/>
                  </a:lnTo>
                  <a:lnTo>
                    <a:pt x="190" y="340"/>
                  </a:lnTo>
                  <a:lnTo>
                    <a:pt x="194" y="336"/>
                  </a:lnTo>
                  <a:lnTo>
                    <a:pt x="210" y="324"/>
                  </a:lnTo>
                  <a:lnTo>
                    <a:pt x="230" y="312"/>
                  </a:lnTo>
                  <a:lnTo>
                    <a:pt x="250" y="302"/>
                  </a:lnTo>
                  <a:lnTo>
                    <a:pt x="262" y="298"/>
                  </a:lnTo>
                  <a:lnTo>
                    <a:pt x="270" y="298"/>
                  </a:lnTo>
                  <a:lnTo>
                    <a:pt x="282" y="298"/>
                  </a:lnTo>
                  <a:lnTo>
                    <a:pt x="316" y="290"/>
                  </a:lnTo>
                  <a:lnTo>
                    <a:pt x="340" y="286"/>
                  </a:lnTo>
                  <a:lnTo>
                    <a:pt x="354" y="280"/>
                  </a:lnTo>
                  <a:lnTo>
                    <a:pt x="358" y="276"/>
                  </a:lnTo>
                  <a:lnTo>
                    <a:pt x="362" y="270"/>
                  </a:lnTo>
                  <a:lnTo>
                    <a:pt x="366" y="264"/>
                  </a:lnTo>
                  <a:lnTo>
                    <a:pt x="374" y="260"/>
                  </a:lnTo>
                  <a:lnTo>
                    <a:pt x="384" y="256"/>
                  </a:lnTo>
                  <a:lnTo>
                    <a:pt x="396" y="254"/>
                  </a:lnTo>
                  <a:lnTo>
                    <a:pt x="408" y="250"/>
                  </a:lnTo>
                  <a:lnTo>
                    <a:pt x="412" y="246"/>
                  </a:lnTo>
                  <a:lnTo>
                    <a:pt x="416" y="242"/>
                  </a:lnTo>
                  <a:lnTo>
                    <a:pt x="418" y="234"/>
                  </a:lnTo>
                  <a:lnTo>
                    <a:pt x="418" y="228"/>
                  </a:lnTo>
                  <a:lnTo>
                    <a:pt x="418" y="220"/>
                  </a:lnTo>
                  <a:lnTo>
                    <a:pt x="420" y="212"/>
                  </a:lnTo>
                  <a:lnTo>
                    <a:pt x="454" y="204"/>
                  </a:lnTo>
                  <a:lnTo>
                    <a:pt x="466" y="190"/>
                  </a:lnTo>
                  <a:lnTo>
                    <a:pt x="476" y="190"/>
                  </a:lnTo>
                  <a:lnTo>
                    <a:pt x="486" y="190"/>
                  </a:lnTo>
                  <a:lnTo>
                    <a:pt x="498" y="192"/>
                  </a:lnTo>
                  <a:lnTo>
                    <a:pt x="508" y="194"/>
                  </a:lnTo>
                  <a:lnTo>
                    <a:pt x="518" y="194"/>
                  </a:lnTo>
                  <a:lnTo>
                    <a:pt x="528" y="192"/>
                  </a:lnTo>
                  <a:lnTo>
                    <a:pt x="532" y="190"/>
                  </a:lnTo>
                  <a:lnTo>
                    <a:pt x="534" y="186"/>
                  </a:lnTo>
                  <a:lnTo>
                    <a:pt x="536" y="180"/>
                  </a:lnTo>
                  <a:lnTo>
                    <a:pt x="540" y="176"/>
                  </a:lnTo>
                  <a:lnTo>
                    <a:pt x="530" y="160"/>
                  </a:lnTo>
                  <a:lnTo>
                    <a:pt x="526" y="150"/>
                  </a:lnTo>
                  <a:lnTo>
                    <a:pt x="524" y="136"/>
                  </a:lnTo>
                  <a:lnTo>
                    <a:pt x="526" y="126"/>
                  </a:lnTo>
                  <a:lnTo>
                    <a:pt x="528" y="116"/>
                  </a:lnTo>
                  <a:lnTo>
                    <a:pt x="530" y="104"/>
                  </a:lnTo>
                  <a:lnTo>
                    <a:pt x="530" y="92"/>
                  </a:lnTo>
                  <a:lnTo>
                    <a:pt x="528" y="80"/>
                  </a:lnTo>
                  <a:lnTo>
                    <a:pt x="526" y="70"/>
                  </a:lnTo>
                  <a:lnTo>
                    <a:pt x="520" y="62"/>
                  </a:lnTo>
                  <a:lnTo>
                    <a:pt x="514" y="56"/>
                  </a:lnTo>
                  <a:lnTo>
                    <a:pt x="500" y="46"/>
                  </a:lnTo>
                  <a:lnTo>
                    <a:pt x="494" y="40"/>
                  </a:lnTo>
                  <a:lnTo>
                    <a:pt x="488" y="34"/>
                  </a:lnTo>
                  <a:lnTo>
                    <a:pt x="482" y="38"/>
                  </a:lnTo>
                  <a:lnTo>
                    <a:pt x="476" y="40"/>
                  </a:lnTo>
                  <a:lnTo>
                    <a:pt x="470" y="38"/>
                  </a:lnTo>
                  <a:lnTo>
                    <a:pt x="464" y="36"/>
                  </a:lnTo>
                  <a:lnTo>
                    <a:pt x="450" y="28"/>
                  </a:lnTo>
                  <a:lnTo>
                    <a:pt x="438" y="26"/>
                  </a:lnTo>
                  <a:lnTo>
                    <a:pt x="428" y="24"/>
                  </a:lnTo>
                  <a:lnTo>
                    <a:pt x="412" y="22"/>
                  </a:lnTo>
                  <a:lnTo>
                    <a:pt x="406" y="22"/>
                  </a:lnTo>
                  <a:lnTo>
                    <a:pt x="400" y="18"/>
                  </a:lnTo>
                  <a:lnTo>
                    <a:pt x="396" y="10"/>
                  </a:lnTo>
                  <a:lnTo>
                    <a:pt x="392" y="0"/>
                  </a:lnTo>
                  <a:lnTo>
                    <a:pt x="384" y="2"/>
                  </a:lnTo>
                  <a:lnTo>
                    <a:pt x="378" y="6"/>
                  </a:lnTo>
                  <a:lnTo>
                    <a:pt x="370" y="14"/>
                  </a:lnTo>
                  <a:lnTo>
                    <a:pt x="354" y="38"/>
                  </a:lnTo>
                  <a:lnTo>
                    <a:pt x="346" y="56"/>
                  </a:lnTo>
                  <a:lnTo>
                    <a:pt x="338" y="68"/>
                  </a:lnTo>
                  <a:lnTo>
                    <a:pt x="326" y="78"/>
                  </a:lnTo>
                  <a:lnTo>
                    <a:pt x="314" y="86"/>
                  </a:lnTo>
                  <a:lnTo>
                    <a:pt x="300" y="92"/>
                  </a:lnTo>
                  <a:lnTo>
                    <a:pt x="284" y="98"/>
                  </a:lnTo>
                  <a:lnTo>
                    <a:pt x="248" y="112"/>
                  </a:lnTo>
                  <a:lnTo>
                    <a:pt x="238" y="116"/>
                  </a:lnTo>
                  <a:lnTo>
                    <a:pt x="230" y="122"/>
                  </a:lnTo>
                  <a:lnTo>
                    <a:pt x="224" y="130"/>
                  </a:lnTo>
                  <a:lnTo>
                    <a:pt x="218" y="140"/>
                  </a:lnTo>
                  <a:lnTo>
                    <a:pt x="208" y="158"/>
                  </a:lnTo>
                  <a:lnTo>
                    <a:pt x="196" y="174"/>
                  </a:lnTo>
                  <a:lnTo>
                    <a:pt x="188" y="186"/>
                  </a:lnTo>
                  <a:lnTo>
                    <a:pt x="178" y="200"/>
                  </a:lnTo>
                  <a:lnTo>
                    <a:pt x="170" y="216"/>
                  </a:lnTo>
                  <a:lnTo>
                    <a:pt x="168" y="226"/>
                  </a:lnTo>
                  <a:lnTo>
                    <a:pt x="166" y="234"/>
                  </a:lnTo>
                  <a:lnTo>
                    <a:pt x="168" y="240"/>
                  </a:lnTo>
                  <a:lnTo>
                    <a:pt x="170" y="242"/>
                  </a:lnTo>
                  <a:lnTo>
                    <a:pt x="172" y="246"/>
                  </a:lnTo>
                  <a:lnTo>
                    <a:pt x="170" y="254"/>
                  </a:lnTo>
                  <a:lnTo>
                    <a:pt x="168" y="260"/>
                  </a:lnTo>
                  <a:lnTo>
                    <a:pt x="162" y="270"/>
                  </a:lnTo>
                  <a:lnTo>
                    <a:pt x="152" y="278"/>
                  </a:lnTo>
                  <a:lnTo>
                    <a:pt x="142" y="284"/>
                  </a:lnTo>
                  <a:lnTo>
                    <a:pt x="120" y="300"/>
                  </a:lnTo>
                  <a:lnTo>
                    <a:pt x="96" y="314"/>
                  </a:lnTo>
                  <a:lnTo>
                    <a:pt x="70" y="326"/>
                  </a:lnTo>
                  <a:lnTo>
                    <a:pt x="44" y="334"/>
                  </a:lnTo>
                  <a:lnTo>
                    <a:pt x="30" y="336"/>
                  </a:lnTo>
                  <a:lnTo>
                    <a:pt x="16" y="344"/>
                  </a:lnTo>
                  <a:lnTo>
                    <a:pt x="12" y="348"/>
                  </a:lnTo>
                  <a:lnTo>
                    <a:pt x="6" y="352"/>
                  </a:lnTo>
                  <a:lnTo>
                    <a:pt x="4" y="358"/>
                  </a:lnTo>
                  <a:lnTo>
                    <a:pt x="0" y="366"/>
                  </a:lnTo>
                  <a:lnTo>
                    <a:pt x="190" y="382"/>
                  </a:lnTo>
                  <a:lnTo>
                    <a:pt x="186" y="382"/>
                  </a:lnTo>
                  <a:close/>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50" name="Freeform 189"/>
            <p:cNvSpPr>
              <a:spLocks/>
            </p:cNvSpPr>
            <p:nvPr/>
          </p:nvSpPr>
          <p:spPr bwMode="auto">
            <a:xfrm>
              <a:off x="4117975" y="1150937"/>
              <a:ext cx="1428750" cy="1368425"/>
            </a:xfrm>
            <a:custGeom>
              <a:avLst/>
              <a:gdLst>
                <a:gd name="T0" fmla="*/ 2147483647 w 900"/>
                <a:gd name="T1" fmla="*/ 2147483647 h 862"/>
                <a:gd name="T2" fmla="*/ 2147483647 w 900"/>
                <a:gd name="T3" fmla="*/ 2147483647 h 862"/>
                <a:gd name="T4" fmla="*/ 2147483647 w 900"/>
                <a:gd name="T5" fmla="*/ 2147483647 h 862"/>
                <a:gd name="T6" fmla="*/ 2147483647 w 900"/>
                <a:gd name="T7" fmla="*/ 2147483647 h 862"/>
                <a:gd name="T8" fmla="*/ 2147483647 w 900"/>
                <a:gd name="T9" fmla="*/ 2147483647 h 862"/>
                <a:gd name="T10" fmla="*/ 2147483647 w 900"/>
                <a:gd name="T11" fmla="*/ 2147483647 h 862"/>
                <a:gd name="T12" fmla="*/ 2147483647 w 900"/>
                <a:gd name="T13" fmla="*/ 2147483647 h 862"/>
                <a:gd name="T14" fmla="*/ 2147483647 w 900"/>
                <a:gd name="T15" fmla="*/ 2147483647 h 862"/>
                <a:gd name="T16" fmla="*/ 2147483647 w 900"/>
                <a:gd name="T17" fmla="*/ 2147483647 h 862"/>
                <a:gd name="T18" fmla="*/ 2147483647 w 900"/>
                <a:gd name="T19" fmla="*/ 2147483647 h 862"/>
                <a:gd name="T20" fmla="*/ 2147483647 w 900"/>
                <a:gd name="T21" fmla="*/ 2147483647 h 862"/>
                <a:gd name="T22" fmla="*/ 2147483647 w 900"/>
                <a:gd name="T23" fmla="*/ 2147483647 h 862"/>
                <a:gd name="T24" fmla="*/ 2147483647 w 900"/>
                <a:gd name="T25" fmla="*/ 2147483647 h 862"/>
                <a:gd name="T26" fmla="*/ 2147483647 w 900"/>
                <a:gd name="T27" fmla="*/ 2147483647 h 862"/>
                <a:gd name="T28" fmla="*/ 2147483647 w 900"/>
                <a:gd name="T29" fmla="*/ 2147483647 h 862"/>
                <a:gd name="T30" fmla="*/ 2147483647 w 900"/>
                <a:gd name="T31" fmla="*/ 2147483647 h 862"/>
                <a:gd name="T32" fmla="*/ 2147483647 w 900"/>
                <a:gd name="T33" fmla="*/ 2147483647 h 862"/>
                <a:gd name="T34" fmla="*/ 2147483647 w 900"/>
                <a:gd name="T35" fmla="*/ 2147483647 h 862"/>
                <a:gd name="T36" fmla="*/ 2147483647 w 900"/>
                <a:gd name="T37" fmla="*/ 2147483647 h 862"/>
                <a:gd name="T38" fmla="*/ 2147483647 w 900"/>
                <a:gd name="T39" fmla="*/ 2147483647 h 862"/>
                <a:gd name="T40" fmla="*/ 2147483647 w 900"/>
                <a:gd name="T41" fmla="*/ 2147483647 h 862"/>
                <a:gd name="T42" fmla="*/ 2147483647 w 900"/>
                <a:gd name="T43" fmla="*/ 2147483647 h 862"/>
                <a:gd name="T44" fmla="*/ 2147483647 w 900"/>
                <a:gd name="T45" fmla="*/ 2147483647 h 862"/>
                <a:gd name="T46" fmla="*/ 2147483647 w 900"/>
                <a:gd name="T47" fmla="*/ 2147483647 h 862"/>
                <a:gd name="T48" fmla="*/ 2147483647 w 900"/>
                <a:gd name="T49" fmla="*/ 2147483647 h 862"/>
                <a:gd name="T50" fmla="*/ 2147483647 w 900"/>
                <a:gd name="T51" fmla="*/ 2147483647 h 862"/>
                <a:gd name="T52" fmla="*/ 2147483647 w 900"/>
                <a:gd name="T53" fmla="*/ 2147483647 h 862"/>
                <a:gd name="T54" fmla="*/ 2147483647 w 900"/>
                <a:gd name="T55" fmla="*/ 2147483647 h 862"/>
                <a:gd name="T56" fmla="*/ 2147483647 w 900"/>
                <a:gd name="T57" fmla="*/ 2147483647 h 862"/>
                <a:gd name="T58" fmla="*/ 2147483647 w 900"/>
                <a:gd name="T59" fmla="*/ 2147483647 h 862"/>
                <a:gd name="T60" fmla="*/ 2147483647 w 900"/>
                <a:gd name="T61" fmla="*/ 2147483647 h 862"/>
                <a:gd name="T62" fmla="*/ 2147483647 w 900"/>
                <a:gd name="T63" fmla="*/ 2147483647 h 862"/>
                <a:gd name="T64" fmla="*/ 2147483647 w 900"/>
                <a:gd name="T65" fmla="*/ 2147483647 h 862"/>
                <a:gd name="T66" fmla="*/ 2147483647 w 900"/>
                <a:gd name="T67" fmla="*/ 0 h 862"/>
                <a:gd name="T68" fmla="*/ 2147483647 w 900"/>
                <a:gd name="T69" fmla="*/ 2147483647 h 862"/>
                <a:gd name="T70" fmla="*/ 2147483647 w 900"/>
                <a:gd name="T71" fmla="*/ 2147483647 h 862"/>
                <a:gd name="T72" fmla="*/ 2147483647 w 900"/>
                <a:gd name="T73" fmla="*/ 2147483647 h 862"/>
                <a:gd name="T74" fmla="*/ 2147483647 w 900"/>
                <a:gd name="T75" fmla="*/ 2147483647 h 862"/>
                <a:gd name="T76" fmla="*/ 2147483647 w 900"/>
                <a:gd name="T77" fmla="*/ 2147483647 h 862"/>
                <a:gd name="T78" fmla="*/ 2147483647 w 900"/>
                <a:gd name="T79" fmla="*/ 2147483647 h 862"/>
                <a:gd name="T80" fmla="*/ 2147483647 w 900"/>
                <a:gd name="T81" fmla="*/ 2147483647 h 862"/>
                <a:gd name="T82" fmla="*/ 2147483647 w 900"/>
                <a:gd name="T83" fmla="*/ 2147483647 h 862"/>
                <a:gd name="T84" fmla="*/ 2147483647 w 900"/>
                <a:gd name="T85" fmla="*/ 2147483647 h 862"/>
                <a:gd name="T86" fmla="*/ 2147483647 w 900"/>
                <a:gd name="T87" fmla="*/ 2147483647 h 862"/>
                <a:gd name="T88" fmla="*/ 2147483647 w 900"/>
                <a:gd name="T89" fmla="*/ 2147483647 h 862"/>
                <a:gd name="T90" fmla="*/ 2147483647 w 900"/>
                <a:gd name="T91" fmla="*/ 2147483647 h 862"/>
                <a:gd name="T92" fmla="*/ 2147483647 w 900"/>
                <a:gd name="T93" fmla="*/ 2147483647 h 862"/>
                <a:gd name="T94" fmla="*/ 2147483647 w 900"/>
                <a:gd name="T95" fmla="*/ 2147483647 h 862"/>
                <a:gd name="T96" fmla="*/ 2147483647 w 900"/>
                <a:gd name="T97" fmla="*/ 2147483647 h 862"/>
                <a:gd name="T98" fmla="*/ 2147483647 w 900"/>
                <a:gd name="T99" fmla="*/ 2147483647 h 862"/>
                <a:gd name="T100" fmla="*/ 2147483647 w 900"/>
                <a:gd name="T101" fmla="*/ 2147483647 h 862"/>
                <a:gd name="T102" fmla="*/ 2147483647 w 900"/>
                <a:gd name="T103" fmla="*/ 2147483647 h 862"/>
                <a:gd name="T104" fmla="*/ 2147483647 w 900"/>
                <a:gd name="T105" fmla="*/ 2147483647 h 862"/>
                <a:gd name="T106" fmla="*/ 2147483647 w 900"/>
                <a:gd name="T107" fmla="*/ 2147483647 h 862"/>
                <a:gd name="T108" fmla="*/ 2147483647 w 900"/>
                <a:gd name="T109" fmla="*/ 2147483647 h 862"/>
                <a:gd name="T110" fmla="*/ 2147483647 w 900"/>
                <a:gd name="T111" fmla="*/ 2147483647 h 862"/>
                <a:gd name="T112" fmla="*/ 2147483647 w 900"/>
                <a:gd name="T113" fmla="*/ 2147483647 h 862"/>
                <a:gd name="T114" fmla="*/ 2147483647 w 900"/>
                <a:gd name="T115" fmla="*/ 2147483647 h 862"/>
                <a:gd name="T116" fmla="*/ 2147483647 w 900"/>
                <a:gd name="T117" fmla="*/ 2147483647 h 862"/>
                <a:gd name="T118" fmla="*/ 2147483647 w 900"/>
                <a:gd name="T119" fmla="*/ 2147483647 h 862"/>
                <a:gd name="T120" fmla="*/ 2147483647 w 900"/>
                <a:gd name="T121" fmla="*/ 2147483647 h 862"/>
                <a:gd name="T122" fmla="*/ 0 w 900"/>
                <a:gd name="T123" fmla="*/ 2147483647 h 862"/>
                <a:gd name="T124" fmla="*/ 2147483647 w 900"/>
                <a:gd name="T125" fmla="*/ 2147483647 h 8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0"/>
                <a:gd name="T190" fmla="*/ 0 h 862"/>
                <a:gd name="T191" fmla="*/ 900 w 900"/>
                <a:gd name="T192" fmla="*/ 862 h 8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0" h="862">
                  <a:moveTo>
                    <a:pt x="146" y="548"/>
                  </a:moveTo>
                  <a:lnTo>
                    <a:pt x="374" y="740"/>
                  </a:lnTo>
                  <a:lnTo>
                    <a:pt x="376" y="744"/>
                  </a:lnTo>
                  <a:lnTo>
                    <a:pt x="378" y="746"/>
                  </a:lnTo>
                  <a:lnTo>
                    <a:pt x="384" y="748"/>
                  </a:lnTo>
                  <a:lnTo>
                    <a:pt x="390" y="750"/>
                  </a:lnTo>
                  <a:lnTo>
                    <a:pt x="394" y="754"/>
                  </a:lnTo>
                  <a:lnTo>
                    <a:pt x="396" y="760"/>
                  </a:lnTo>
                  <a:lnTo>
                    <a:pt x="396" y="766"/>
                  </a:lnTo>
                  <a:lnTo>
                    <a:pt x="396" y="772"/>
                  </a:lnTo>
                  <a:lnTo>
                    <a:pt x="398" y="776"/>
                  </a:lnTo>
                  <a:lnTo>
                    <a:pt x="404" y="778"/>
                  </a:lnTo>
                  <a:lnTo>
                    <a:pt x="412" y="780"/>
                  </a:lnTo>
                  <a:lnTo>
                    <a:pt x="414" y="786"/>
                  </a:lnTo>
                  <a:lnTo>
                    <a:pt x="416" y="792"/>
                  </a:lnTo>
                  <a:lnTo>
                    <a:pt x="420" y="796"/>
                  </a:lnTo>
                  <a:lnTo>
                    <a:pt x="426" y="798"/>
                  </a:lnTo>
                  <a:lnTo>
                    <a:pt x="438" y="804"/>
                  </a:lnTo>
                  <a:lnTo>
                    <a:pt x="450" y="808"/>
                  </a:lnTo>
                  <a:lnTo>
                    <a:pt x="462" y="812"/>
                  </a:lnTo>
                  <a:lnTo>
                    <a:pt x="474" y="818"/>
                  </a:lnTo>
                  <a:lnTo>
                    <a:pt x="478" y="822"/>
                  </a:lnTo>
                  <a:lnTo>
                    <a:pt x="482" y="826"/>
                  </a:lnTo>
                  <a:lnTo>
                    <a:pt x="484" y="834"/>
                  </a:lnTo>
                  <a:lnTo>
                    <a:pt x="484" y="842"/>
                  </a:lnTo>
                  <a:lnTo>
                    <a:pt x="484" y="844"/>
                  </a:lnTo>
                  <a:lnTo>
                    <a:pt x="482" y="846"/>
                  </a:lnTo>
                  <a:lnTo>
                    <a:pt x="480" y="848"/>
                  </a:lnTo>
                  <a:lnTo>
                    <a:pt x="478" y="852"/>
                  </a:lnTo>
                  <a:lnTo>
                    <a:pt x="480" y="856"/>
                  </a:lnTo>
                  <a:lnTo>
                    <a:pt x="482" y="858"/>
                  </a:lnTo>
                  <a:lnTo>
                    <a:pt x="486" y="862"/>
                  </a:lnTo>
                  <a:lnTo>
                    <a:pt x="606" y="842"/>
                  </a:lnTo>
                  <a:lnTo>
                    <a:pt x="692" y="772"/>
                  </a:lnTo>
                  <a:lnTo>
                    <a:pt x="900" y="652"/>
                  </a:lnTo>
                  <a:lnTo>
                    <a:pt x="898" y="646"/>
                  </a:lnTo>
                  <a:lnTo>
                    <a:pt x="894" y="640"/>
                  </a:lnTo>
                  <a:lnTo>
                    <a:pt x="888" y="632"/>
                  </a:lnTo>
                  <a:lnTo>
                    <a:pt x="880" y="622"/>
                  </a:lnTo>
                  <a:lnTo>
                    <a:pt x="878" y="616"/>
                  </a:lnTo>
                  <a:lnTo>
                    <a:pt x="876" y="610"/>
                  </a:lnTo>
                  <a:lnTo>
                    <a:pt x="866" y="606"/>
                  </a:lnTo>
                  <a:lnTo>
                    <a:pt x="858" y="602"/>
                  </a:lnTo>
                  <a:lnTo>
                    <a:pt x="848" y="596"/>
                  </a:lnTo>
                  <a:lnTo>
                    <a:pt x="838" y="594"/>
                  </a:lnTo>
                  <a:lnTo>
                    <a:pt x="832" y="596"/>
                  </a:lnTo>
                  <a:lnTo>
                    <a:pt x="830" y="598"/>
                  </a:lnTo>
                  <a:lnTo>
                    <a:pt x="826" y="596"/>
                  </a:lnTo>
                  <a:lnTo>
                    <a:pt x="824" y="592"/>
                  </a:lnTo>
                  <a:lnTo>
                    <a:pt x="822" y="588"/>
                  </a:lnTo>
                  <a:lnTo>
                    <a:pt x="820" y="578"/>
                  </a:lnTo>
                  <a:lnTo>
                    <a:pt x="800" y="546"/>
                  </a:lnTo>
                  <a:lnTo>
                    <a:pt x="790" y="530"/>
                  </a:lnTo>
                  <a:lnTo>
                    <a:pt x="788" y="522"/>
                  </a:lnTo>
                  <a:lnTo>
                    <a:pt x="786" y="516"/>
                  </a:lnTo>
                  <a:lnTo>
                    <a:pt x="788" y="512"/>
                  </a:lnTo>
                  <a:lnTo>
                    <a:pt x="790" y="508"/>
                  </a:lnTo>
                  <a:lnTo>
                    <a:pt x="798" y="504"/>
                  </a:lnTo>
                  <a:lnTo>
                    <a:pt x="806" y="500"/>
                  </a:lnTo>
                  <a:lnTo>
                    <a:pt x="810" y="496"/>
                  </a:lnTo>
                  <a:lnTo>
                    <a:pt x="814" y="492"/>
                  </a:lnTo>
                  <a:lnTo>
                    <a:pt x="812" y="486"/>
                  </a:lnTo>
                  <a:lnTo>
                    <a:pt x="810" y="480"/>
                  </a:lnTo>
                  <a:lnTo>
                    <a:pt x="808" y="474"/>
                  </a:lnTo>
                  <a:lnTo>
                    <a:pt x="806" y="466"/>
                  </a:lnTo>
                  <a:lnTo>
                    <a:pt x="808" y="462"/>
                  </a:lnTo>
                  <a:lnTo>
                    <a:pt x="810" y="456"/>
                  </a:lnTo>
                  <a:lnTo>
                    <a:pt x="814" y="446"/>
                  </a:lnTo>
                  <a:lnTo>
                    <a:pt x="814" y="394"/>
                  </a:lnTo>
                  <a:lnTo>
                    <a:pt x="812" y="382"/>
                  </a:lnTo>
                  <a:lnTo>
                    <a:pt x="810" y="372"/>
                  </a:lnTo>
                  <a:lnTo>
                    <a:pt x="804" y="354"/>
                  </a:lnTo>
                  <a:lnTo>
                    <a:pt x="796" y="336"/>
                  </a:lnTo>
                  <a:lnTo>
                    <a:pt x="788" y="318"/>
                  </a:lnTo>
                  <a:lnTo>
                    <a:pt x="784" y="304"/>
                  </a:lnTo>
                  <a:lnTo>
                    <a:pt x="782" y="292"/>
                  </a:lnTo>
                  <a:lnTo>
                    <a:pt x="778" y="270"/>
                  </a:lnTo>
                  <a:lnTo>
                    <a:pt x="776" y="260"/>
                  </a:lnTo>
                  <a:lnTo>
                    <a:pt x="774" y="250"/>
                  </a:lnTo>
                  <a:lnTo>
                    <a:pt x="768" y="242"/>
                  </a:lnTo>
                  <a:lnTo>
                    <a:pt x="762" y="232"/>
                  </a:lnTo>
                  <a:lnTo>
                    <a:pt x="750" y="218"/>
                  </a:lnTo>
                  <a:lnTo>
                    <a:pt x="734" y="198"/>
                  </a:lnTo>
                  <a:lnTo>
                    <a:pt x="722" y="176"/>
                  </a:lnTo>
                  <a:lnTo>
                    <a:pt x="718" y="166"/>
                  </a:lnTo>
                  <a:lnTo>
                    <a:pt x="716" y="158"/>
                  </a:lnTo>
                  <a:lnTo>
                    <a:pt x="718" y="146"/>
                  </a:lnTo>
                  <a:lnTo>
                    <a:pt x="722" y="138"/>
                  </a:lnTo>
                  <a:lnTo>
                    <a:pt x="728" y="130"/>
                  </a:lnTo>
                  <a:lnTo>
                    <a:pt x="736" y="124"/>
                  </a:lnTo>
                  <a:lnTo>
                    <a:pt x="750" y="110"/>
                  </a:lnTo>
                  <a:lnTo>
                    <a:pt x="756" y="104"/>
                  </a:lnTo>
                  <a:lnTo>
                    <a:pt x="760" y="94"/>
                  </a:lnTo>
                  <a:lnTo>
                    <a:pt x="762" y="68"/>
                  </a:lnTo>
                  <a:lnTo>
                    <a:pt x="764" y="44"/>
                  </a:lnTo>
                  <a:lnTo>
                    <a:pt x="766" y="34"/>
                  </a:lnTo>
                  <a:lnTo>
                    <a:pt x="768" y="26"/>
                  </a:lnTo>
                  <a:lnTo>
                    <a:pt x="774" y="16"/>
                  </a:lnTo>
                  <a:lnTo>
                    <a:pt x="782" y="10"/>
                  </a:lnTo>
                  <a:lnTo>
                    <a:pt x="758" y="4"/>
                  </a:lnTo>
                  <a:lnTo>
                    <a:pt x="746" y="2"/>
                  </a:lnTo>
                  <a:lnTo>
                    <a:pt x="732" y="0"/>
                  </a:lnTo>
                  <a:lnTo>
                    <a:pt x="730" y="2"/>
                  </a:lnTo>
                  <a:lnTo>
                    <a:pt x="728" y="4"/>
                  </a:lnTo>
                  <a:lnTo>
                    <a:pt x="726" y="12"/>
                  </a:lnTo>
                  <a:lnTo>
                    <a:pt x="708" y="12"/>
                  </a:lnTo>
                  <a:lnTo>
                    <a:pt x="702" y="8"/>
                  </a:lnTo>
                  <a:lnTo>
                    <a:pt x="694" y="2"/>
                  </a:lnTo>
                  <a:lnTo>
                    <a:pt x="688" y="4"/>
                  </a:lnTo>
                  <a:lnTo>
                    <a:pt x="684" y="6"/>
                  </a:lnTo>
                  <a:lnTo>
                    <a:pt x="674" y="12"/>
                  </a:lnTo>
                  <a:lnTo>
                    <a:pt x="664" y="20"/>
                  </a:lnTo>
                  <a:lnTo>
                    <a:pt x="658" y="22"/>
                  </a:lnTo>
                  <a:lnTo>
                    <a:pt x="650" y="22"/>
                  </a:lnTo>
                  <a:lnTo>
                    <a:pt x="642" y="22"/>
                  </a:lnTo>
                  <a:lnTo>
                    <a:pt x="630" y="18"/>
                  </a:lnTo>
                  <a:lnTo>
                    <a:pt x="614" y="10"/>
                  </a:lnTo>
                  <a:lnTo>
                    <a:pt x="554" y="10"/>
                  </a:lnTo>
                  <a:lnTo>
                    <a:pt x="526" y="12"/>
                  </a:lnTo>
                  <a:lnTo>
                    <a:pt x="494" y="16"/>
                  </a:lnTo>
                  <a:lnTo>
                    <a:pt x="462" y="24"/>
                  </a:lnTo>
                  <a:lnTo>
                    <a:pt x="436" y="32"/>
                  </a:lnTo>
                  <a:lnTo>
                    <a:pt x="430" y="34"/>
                  </a:lnTo>
                  <a:lnTo>
                    <a:pt x="428" y="38"/>
                  </a:lnTo>
                  <a:lnTo>
                    <a:pt x="424" y="40"/>
                  </a:lnTo>
                  <a:lnTo>
                    <a:pt x="420" y="42"/>
                  </a:lnTo>
                  <a:lnTo>
                    <a:pt x="406" y="42"/>
                  </a:lnTo>
                  <a:lnTo>
                    <a:pt x="394" y="44"/>
                  </a:lnTo>
                  <a:lnTo>
                    <a:pt x="386" y="46"/>
                  </a:lnTo>
                  <a:lnTo>
                    <a:pt x="370" y="58"/>
                  </a:lnTo>
                  <a:lnTo>
                    <a:pt x="354" y="68"/>
                  </a:lnTo>
                  <a:lnTo>
                    <a:pt x="344" y="72"/>
                  </a:lnTo>
                  <a:lnTo>
                    <a:pt x="334" y="72"/>
                  </a:lnTo>
                  <a:lnTo>
                    <a:pt x="328" y="72"/>
                  </a:lnTo>
                  <a:lnTo>
                    <a:pt x="318" y="72"/>
                  </a:lnTo>
                  <a:lnTo>
                    <a:pt x="326" y="80"/>
                  </a:lnTo>
                  <a:lnTo>
                    <a:pt x="336" y="88"/>
                  </a:lnTo>
                  <a:lnTo>
                    <a:pt x="342" y="100"/>
                  </a:lnTo>
                  <a:lnTo>
                    <a:pt x="344" y="108"/>
                  </a:lnTo>
                  <a:lnTo>
                    <a:pt x="344" y="116"/>
                  </a:lnTo>
                  <a:lnTo>
                    <a:pt x="344" y="128"/>
                  </a:lnTo>
                  <a:lnTo>
                    <a:pt x="342" y="140"/>
                  </a:lnTo>
                  <a:lnTo>
                    <a:pt x="340" y="150"/>
                  </a:lnTo>
                  <a:lnTo>
                    <a:pt x="338" y="160"/>
                  </a:lnTo>
                  <a:lnTo>
                    <a:pt x="340" y="174"/>
                  </a:lnTo>
                  <a:lnTo>
                    <a:pt x="344" y="184"/>
                  </a:lnTo>
                  <a:lnTo>
                    <a:pt x="354" y="200"/>
                  </a:lnTo>
                  <a:lnTo>
                    <a:pt x="350" y="204"/>
                  </a:lnTo>
                  <a:lnTo>
                    <a:pt x="348" y="210"/>
                  </a:lnTo>
                  <a:lnTo>
                    <a:pt x="346" y="214"/>
                  </a:lnTo>
                  <a:lnTo>
                    <a:pt x="342" y="216"/>
                  </a:lnTo>
                  <a:lnTo>
                    <a:pt x="332" y="218"/>
                  </a:lnTo>
                  <a:lnTo>
                    <a:pt x="322" y="218"/>
                  </a:lnTo>
                  <a:lnTo>
                    <a:pt x="312" y="216"/>
                  </a:lnTo>
                  <a:lnTo>
                    <a:pt x="300" y="214"/>
                  </a:lnTo>
                  <a:lnTo>
                    <a:pt x="290" y="214"/>
                  </a:lnTo>
                  <a:lnTo>
                    <a:pt x="280" y="214"/>
                  </a:lnTo>
                  <a:lnTo>
                    <a:pt x="268" y="228"/>
                  </a:lnTo>
                  <a:lnTo>
                    <a:pt x="234" y="236"/>
                  </a:lnTo>
                  <a:lnTo>
                    <a:pt x="232" y="244"/>
                  </a:lnTo>
                  <a:lnTo>
                    <a:pt x="232" y="252"/>
                  </a:lnTo>
                  <a:lnTo>
                    <a:pt x="232" y="258"/>
                  </a:lnTo>
                  <a:lnTo>
                    <a:pt x="230" y="266"/>
                  </a:lnTo>
                  <a:lnTo>
                    <a:pt x="226" y="270"/>
                  </a:lnTo>
                  <a:lnTo>
                    <a:pt x="222" y="274"/>
                  </a:lnTo>
                  <a:lnTo>
                    <a:pt x="210" y="278"/>
                  </a:lnTo>
                  <a:lnTo>
                    <a:pt x="198" y="280"/>
                  </a:lnTo>
                  <a:lnTo>
                    <a:pt x="188" y="284"/>
                  </a:lnTo>
                  <a:lnTo>
                    <a:pt x="180" y="288"/>
                  </a:lnTo>
                  <a:lnTo>
                    <a:pt x="176" y="294"/>
                  </a:lnTo>
                  <a:lnTo>
                    <a:pt x="172" y="300"/>
                  </a:lnTo>
                  <a:lnTo>
                    <a:pt x="168" y="304"/>
                  </a:lnTo>
                  <a:lnTo>
                    <a:pt x="154" y="310"/>
                  </a:lnTo>
                  <a:lnTo>
                    <a:pt x="130" y="314"/>
                  </a:lnTo>
                  <a:lnTo>
                    <a:pt x="96" y="322"/>
                  </a:lnTo>
                  <a:lnTo>
                    <a:pt x="84" y="322"/>
                  </a:lnTo>
                  <a:lnTo>
                    <a:pt x="76" y="322"/>
                  </a:lnTo>
                  <a:lnTo>
                    <a:pt x="64" y="326"/>
                  </a:lnTo>
                  <a:lnTo>
                    <a:pt x="44" y="336"/>
                  </a:lnTo>
                  <a:lnTo>
                    <a:pt x="24" y="348"/>
                  </a:lnTo>
                  <a:lnTo>
                    <a:pt x="8" y="360"/>
                  </a:lnTo>
                  <a:lnTo>
                    <a:pt x="4" y="364"/>
                  </a:lnTo>
                  <a:lnTo>
                    <a:pt x="2" y="366"/>
                  </a:lnTo>
                  <a:lnTo>
                    <a:pt x="2" y="374"/>
                  </a:lnTo>
                  <a:lnTo>
                    <a:pt x="2" y="382"/>
                  </a:lnTo>
                  <a:lnTo>
                    <a:pt x="0" y="390"/>
                  </a:lnTo>
                  <a:lnTo>
                    <a:pt x="4" y="406"/>
                  </a:lnTo>
                  <a:lnTo>
                    <a:pt x="2" y="426"/>
                  </a:lnTo>
                  <a:lnTo>
                    <a:pt x="150" y="548"/>
                  </a:lnTo>
                  <a:lnTo>
                    <a:pt x="146" y="548"/>
                  </a:lnTo>
                  <a:close/>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51" name="Freeform 190"/>
            <p:cNvSpPr>
              <a:spLocks/>
            </p:cNvSpPr>
            <p:nvPr/>
          </p:nvSpPr>
          <p:spPr bwMode="auto">
            <a:xfrm>
              <a:off x="5254625" y="1138237"/>
              <a:ext cx="282575" cy="542925"/>
            </a:xfrm>
            <a:custGeom>
              <a:avLst/>
              <a:gdLst>
                <a:gd name="T0" fmla="*/ 2147483647 w 178"/>
                <a:gd name="T1" fmla="*/ 2147483647 h 342"/>
                <a:gd name="T2" fmla="*/ 2147483647 w 178"/>
                <a:gd name="T3" fmla="*/ 2147483647 h 342"/>
                <a:gd name="T4" fmla="*/ 2147483647 w 178"/>
                <a:gd name="T5" fmla="*/ 2147483647 h 342"/>
                <a:gd name="T6" fmla="*/ 2147483647 w 178"/>
                <a:gd name="T7" fmla="*/ 2147483647 h 342"/>
                <a:gd name="T8" fmla="*/ 2147483647 w 178"/>
                <a:gd name="T9" fmla="*/ 2147483647 h 342"/>
                <a:gd name="T10" fmla="*/ 2147483647 w 178"/>
                <a:gd name="T11" fmla="*/ 2147483647 h 342"/>
                <a:gd name="T12" fmla="*/ 0 w 178"/>
                <a:gd name="T13" fmla="*/ 2147483647 h 342"/>
                <a:gd name="T14" fmla="*/ 2147483647 w 178"/>
                <a:gd name="T15" fmla="*/ 2147483647 h 342"/>
                <a:gd name="T16" fmla="*/ 2147483647 w 178"/>
                <a:gd name="T17" fmla="*/ 2147483647 h 342"/>
                <a:gd name="T18" fmla="*/ 2147483647 w 178"/>
                <a:gd name="T19" fmla="*/ 2147483647 h 342"/>
                <a:gd name="T20" fmla="*/ 2147483647 w 178"/>
                <a:gd name="T21" fmla="*/ 2147483647 h 342"/>
                <a:gd name="T22" fmla="*/ 2147483647 w 178"/>
                <a:gd name="T23" fmla="*/ 2147483647 h 342"/>
                <a:gd name="T24" fmla="*/ 2147483647 w 178"/>
                <a:gd name="T25" fmla="*/ 2147483647 h 342"/>
                <a:gd name="T26" fmla="*/ 2147483647 w 178"/>
                <a:gd name="T27" fmla="*/ 2147483647 h 342"/>
                <a:gd name="T28" fmla="*/ 2147483647 w 178"/>
                <a:gd name="T29" fmla="*/ 2147483647 h 342"/>
                <a:gd name="T30" fmla="*/ 2147483647 w 178"/>
                <a:gd name="T31" fmla="*/ 0 h 342"/>
                <a:gd name="T32" fmla="*/ 2147483647 w 178"/>
                <a:gd name="T33" fmla="*/ 2147483647 h 342"/>
                <a:gd name="T34" fmla="*/ 2147483647 w 178"/>
                <a:gd name="T35" fmla="*/ 2147483647 h 342"/>
                <a:gd name="T36" fmla="*/ 2147483647 w 178"/>
                <a:gd name="T37" fmla="*/ 2147483647 h 342"/>
                <a:gd name="T38" fmla="*/ 2147483647 w 178"/>
                <a:gd name="T39" fmla="*/ 2147483647 h 342"/>
                <a:gd name="T40" fmla="*/ 2147483647 w 178"/>
                <a:gd name="T41" fmla="*/ 2147483647 h 342"/>
                <a:gd name="T42" fmla="*/ 2147483647 w 178"/>
                <a:gd name="T43" fmla="*/ 2147483647 h 342"/>
                <a:gd name="T44" fmla="*/ 2147483647 w 178"/>
                <a:gd name="T45" fmla="*/ 2147483647 h 342"/>
                <a:gd name="T46" fmla="*/ 2147483647 w 178"/>
                <a:gd name="T47" fmla="*/ 2147483647 h 342"/>
                <a:gd name="T48" fmla="*/ 2147483647 w 178"/>
                <a:gd name="T49" fmla="*/ 2147483647 h 342"/>
                <a:gd name="T50" fmla="*/ 2147483647 w 178"/>
                <a:gd name="T51" fmla="*/ 2147483647 h 342"/>
                <a:gd name="T52" fmla="*/ 2147483647 w 178"/>
                <a:gd name="T53" fmla="*/ 2147483647 h 342"/>
                <a:gd name="T54" fmla="*/ 2147483647 w 178"/>
                <a:gd name="T55" fmla="*/ 2147483647 h 342"/>
                <a:gd name="T56" fmla="*/ 2147483647 w 178"/>
                <a:gd name="T57" fmla="*/ 2147483647 h 342"/>
                <a:gd name="T58" fmla="*/ 2147483647 w 178"/>
                <a:gd name="T59" fmla="*/ 2147483647 h 342"/>
                <a:gd name="T60" fmla="*/ 2147483647 w 178"/>
                <a:gd name="T61" fmla="*/ 2147483647 h 342"/>
                <a:gd name="T62" fmla="*/ 2147483647 w 178"/>
                <a:gd name="T63" fmla="*/ 2147483647 h 342"/>
                <a:gd name="T64" fmla="*/ 2147483647 w 178"/>
                <a:gd name="T65" fmla="*/ 2147483647 h 342"/>
                <a:gd name="T66" fmla="*/ 2147483647 w 178"/>
                <a:gd name="T67" fmla="*/ 2147483647 h 342"/>
                <a:gd name="T68" fmla="*/ 2147483647 w 178"/>
                <a:gd name="T69" fmla="*/ 2147483647 h 342"/>
                <a:gd name="T70" fmla="*/ 2147483647 w 178"/>
                <a:gd name="T71" fmla="*/ 2147483647 h 342"/>
                <a:gd name="T72" fmla="*/ 2147483647 w 178"/>
                <a:gd name="T73" fmla="*/ 2147483647 h 342"/>
                <a:gd name="T74" fmla="*/ 2147483647 w 178"/>
                <a:gd name="T75" fmla="*/ 2147483647 h 342"/>
                <a:gd name="T76" fmla="*/ 2147483647 w 178"/>
                <a:gd name="T77" fmla="*/ 2147483647 h 342"/>
                <a:gd name="T78" fmla="*/ 2147483647 w 178"/>
                <a:gd name="T79" fmla="*/ 2147483647 h 342"/>
                <a:gd name="T80" fmla="*/ 2147483647 w 178"/>
                <a:gd name="T81" fmla="*/ 2147483647 h 342"/>
                <a:gd name="T82" fmla="*/ 2147483647 w 178"/>
                <a:gd name="T83" fmla="*/ 2147483647 h 342"/>
                <a:gd name="T84" fmla="*/ 2147483647 w 178"/>
                <a:gd name="T85" fmla="*/ 2147483647 h 342"/>
                <a:gd name="T86" fmla="*/ 2147483647 w 178"/>
                <a:gd name="T87" fmla="*/ 2147483647 h 342"/>
                <a:gd name="T88" fmla="*/ 2147483647 w 178"/>
                <a:gd name="T89" fmla="*/ 2147483647 h 342"/>
                <a:gd name="T90" fmla="*/ 2147483647 w 178"/>
                <a:gd name="T91" fmla="*/ 2147483647 h 342"/>
                <a:gd name="T92" fmla="*/ 2147483647 w 178"/>
                <a:gd name="T93" fmla="*/ 2147483647 h 3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8"/>
                <a:gd name="T142" fmla="*/ 0 h 342"/>
                <a:gd name="T143" fmla="*/ 178 w 178"/>
                <a:gd name="T144" fmla="*/ 342 h 34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8" h="342">
                  <a:moveTo>
                    <a:pt x="78" y="340"/>
                  </a:moveTo>
                  <a:lnTo>
                    <a:pt x="72" y="326"/>
                  </a:lnTo>
                  <a:lnTo>
                    <a:pt x="68" y="312"/>
                  </a:lnTo>
                  <a:lnTo>
                    <a:pt x="66" y="300"/>
                  </a:lnTo>
                  <a:lnTo>
                    <a:pt x="62" y="278"/>
                  </a:lnTo>
                  <a:lnTo>
                    <a:pt x="60" y="268"/>
                  </a:lnTo>
                  <a:lnTo>
                    <a:pt x="58" y="258"/>
                  </a:lnTo>
                  <a:lnTo>
                    <a:pt x="52" y="250"/>
                  </a:lnTo>
                  <a:lnTo>
                    <a:pt x="46" y="240"/>
                  </a:lnTo>
                  <a:lnTo>
                    <a:pt x="34" y="226"/>
                  </a:lnTo>
                  <a:lnTo>
                    <a:pt x="18" y="206"/>
                  </a:lnTo>
                  <a:lnTo>
                    <a:pt x="6" y="184"/>
                  </a:lnTo>
                  <a:lnTo>
                    <a:pt x="2" y="174"/>
                  </a:lnTo>
                  <a:lnTo>
                    <a:pt x="0" y="166"/>
                  </a:lnTo>
                  <a:lnTo>
                    <a:pt x="2" y="154"/>
                  </a:lnTo>
                  <a:lnTo>
                    <a:pt x="6" y="146"/>
                  </a:lnTo>
                  <a:lnTo>
                    <a:pt x="12" y="138"/>
                  </a:lnTo>
                  <a:lnTo>
                    <a:pt x="20" y="132"/>
                  </a:lnTo>
                  <a:lnTo>
                    <a:pt x="34" y="118"/>
                  </a:lnTo>
                  <a:lnTo>
                    <a:pt x="40" y="112"/>
                  </a:lnTo>
                  <a:lnTo>
                    <a:pt x="44" y="102"/>
                  </a:lnTo>
                  <a:lnTo>
                    <a:pt x="46" y="76"/>
                  </a:lnTo>
                  <a:lnTo>
                    <a:pt x="48" y="52"/>
                  </a:lnTo>
                  <a:lnTo>
                    <a:pt x="50" y="42"/>
                  </a:lnTo>
                  <a:lnTo>
                    <a:pt x="52" y="34"/>
                  </a:lnTo>
                  <a:lnTo>
                    <a:pt x="58" y="24"/>
                  </a:lnTo>
                  <a:lnTo>
                    <a:pt x="66" y="18"/>
                  </a:lnTo>
                  <a:lnTo>
                    <a:pt x="76" y="12"/>
                  </a:lnTo>
                  <a:lnTo>
                    <a:pt x="86" y="6"/>
                  </a:lnTo>
                  <a:lnTo>
                    <a:pt x="96" y="2"/>
                  </a:lnTo>
                  <a:lnTo>
                    <a:pt x="102" y="0"/>
                  </a:lnTo>
                  <a:lnTo>
                    <a:pt x="108" y="0"/>
                  </a:lnTo>
                  <a:lnTo>
                    <a:pt x="114" y="0"/>
                  </a:lnTo>
                  <a:lnTo>
                    <a:pt x="118" y="4"/>
                  </a:lnTo>
                  <a:lnTo>
                    <a:pt x="128" y="12"/>
                  </a:lnTo>
                  <a:lnTo>
                    <a:pt x="136" y="20"/>
                  </a:lnTo>
                  <a:lnTo>
                    <a:pt x="140" y="24"/>
                  </a:lnTo>
                  <a:lnTo>
                    <a:pt x="142" y="24"/>
                  </a:lnTo>
                  <a:lnTo>
                    <a:pt x="148" y="24"/>
                  </a:lnTo>
                  <a:lnTo>
                    <a:pt x="154" y="22"/>
                  </a:lnTo>
                  <a:lnTo>
                    <a:pt x="162" y="16"/>
                  </a:lnTo>
                  <a:lnTo>
                    <a:pt x="164" y="20"/>
                  </a:lnTo>
                  <a:lnTo>
                    <a:pt x="168" y="22"/>
                  </a:lnTo>
                  <a:lnTo>
                    <a:pt x="166" y="28"/>
                  </a:lnTo>
                  <a:lnTo>
                    <a:pt x="162" y="32"/>
                  </a:lnTo>
                  <a:lnTo>
                    <a:pt x="152" y="40"/>
                  </a:lnTo>
                  <a:lnTo>
                    <a:pt x="144" y="46"/>
                  </a:lnTo>
                  <a:lnTo>
                    <a:pt x="142" y="50"/>
                  </a:lnTo>
                  <a:lnTo>
                    <a:pt x="140" y="54"/>
                  </a:lnTo>
                  <a:lnTo>
                    <a:pt x="142" y="58"/>
                  </a:lnTo>
                  <a:lnTo>
                    <a:pt x="144" y="64"/>
                  </a:lnTo>
                  <a:lnTo>
                    <a:pt x="150" y="74"/>
                  </a:lnTo>
                  <a:lnTo>
                    <a:pt x="156" y="86"/>
                  </a:lnTo>
                  <a:lnTo>
                    <a:pt x="158" y="94"/>
                  </a:lnTo>
                  <a:lnTo>
                    <a:pt x="158" y="100"/>
                  </a:lnTo>
                  <a:lnTo>
                    <a:pt x="158" y="110"/>
                  </a:lnTo>
                  <a:lnTo>
                    <a:pt x="152" y="118"/>
                  </a:lnTo>
                  <a:lnTo>
                    <a:pt x="146" y="124"/>
                  </a:lnTo>
                  <a:lnTo>
                    <a:pt x="140" y="128"/>
                  </a:lnTo>
                  <a:lnTo>
                    <a:pt x="134" y="134"/>
                  </a:lnTo>
                  <a:lnTo>
                    <a:pt x="128" y="138"/>
                  </a:lnTo>
                  <a:lnTo>
                    <a:pt x="122" y="144"/>
                  </a:lnTo>
                  <a:lnTo>
                    <a:pt x="122" y="152"/>
                  </a:lnTo>
                  <a:lnTo>
                    <a:pt x="122" y="158"/>
                  </a:lnTo>
                  <a:lnTo>
                    <a:pt x="124" y="162"/>
                  </a:lnTo>
                  <a:lnTo>
                    <a:pt x="130" y="170"/>
                  </a:lnTo>
                  <a:lnTo>
                    <a:pt x="140" y="174"/>
                  </a:lnTo>
                  <a:lnTo>
                    <a:pt x="150" y="176"/>
                  </a:lnTo>
                  <a:lnTo>
                    <a:pt x="160" y="176"/>
                  </a:lnTo>
                  <a:lnTo>
                    <a:pt x="162" y="182"/>
                  </a:lnTo>
                  <a:lnTo>
                    <a:pt x="164" y="186"/>
                  </a:lnTo>
                  <a:lnTo>
                    <a:pt x="170" y="192"/>
                  </a:lnTo>
                  <a:lnTo>
                    <a:pt x="176" y="196"/>
                  </a:lnTo>
                  <a:lnTo>
                    <a:pt x="178" y="200"/>
                  </a:lnTo>
                  <a:lnTo>
                    <a:pt x="178" y="204"/>
                  </a:lnTo>
                  <a:lnTo>
                    <a:pt x="178" y="214"/>
                  </a:lnTo>
                  <a:lnTo>
                    <a:pt x="176" y="218"/>
                  </a:lnTo>
                  <a:lnTo>
                    <a:pt x="176" y="222"/>
                  </a:lnTo>
                  <a:lnTo>
                    <a:pt x="178" y="230"/>
                  </a:lnTo>
                  <a:lnTo>
                    <a:pt x="162" y="240"/>
                  </a:lnTo>
                  <a:lnTo>
                    <a:pt x="142" y="252"/>
                  </a:lnTo>
                  <a:lnTo>
                    <a:pt x="126" y="268"/>
                  </a:lnTo>
                  <a:lnTo>
                    <a:pt x="120" y="274"/>
                  </a:lnTo>
                  <a:lnTo>
                    <a:pt x="118" y="280"/>
                  </a:lnTo>
                  <a:lnTo>
                    <a:pt x="116" y="292"/>
                  </a:lnTo>
                  <a:lnTo>
                    <a:pt x="118" y="298"/>
                  </a:lnTo>
                  <a:lnTo>
                    <a:pt x="120" y="306"/>
                  </a:lnTo>
                  <a:lnTo>
                    <a:pt x="118" y="312"/>
                  </a:lnTo>
                  <a:lnTo>
                    <a:pt x="114" y="320"/>
                  </a:lnTo>
                  <a:lnTo>
                    <a:pt x="108" y="326"/>
                  </a:lnTo>
                  <a:lnTo>
                    <a:pt x="96" y="336"/>
                  </a:lnTo>
                  <a:lnTo>
                    <a:pt x="82" y="340"/>
                  </a:lnTo>
                  <a:lnTo>
                    <a:pt x="82" y="342"/>
                  </a:lnTo>
                  <a:lnTo>
                    <a:pt x="78" y="340"/>
                  </a:lnTo>
                  <a:close/>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52" name="Freeform 191"/>
            <p:cNvSpPr>
              <a:spLocks/>
            </p:cNvSpPr>
            <p:nvPr/>
          </p:nvSpPr>
          <p:spPr bwMode="auto">
            <a:xfrm>
              <a:off x="4197350" y="2805112"/>
              <a:ext cx="600075" cy="428625"/>
            </a:xfrm>
            <a:custGeom>
              <a:avLst/>
              <a:gdLst>
                <a:gd name="T0" fmla="*/ 2147483647 w 378"/>
                <a:gd name="T1" fmla="*/ 2147483647 h 270"/>
                <a:gd name="T2" fmla="*/ 2147483647 w 378"/>
                <a:gd name="T3" fmla="*/ 2147483647 h 270"/>
                <a:gd name="T4" fmla="*/ 2147483647 w 378"/>
                <a:gd name="T5" fmla="*/ 2147483647 h 270"/>
                <a:gd name="T6" fmla="*/ 2147483647 w 378"/>
                <a:gd name="T7" fmla="*/ 2147483647 h 270"/>
                <a:gd name="T8" fmla="*/ 2147483647 w 378"/>
                <a:gd name="T9" fmla="*/ 2147483647 h 270"/>
                <a:gd name="T10" fmla="*/ 2147483647 w 378"/>
                <a:gd name="T11" fmla="*/ 2147483647 h 270"/>
                <a:gd name="T12" fmla="*/ 2147483647 w 378"/>
                <a:gd name="T13" fmla="*/ 2147483647 h 270"/>
                <a:gd name="T14" fmla="*/ 2147483647 w 378"/>
                <a:gd name="T15" fmla="*/ 2147483647 h 270"/>
                <a:gd name="T16" fmla="*/ 2147483647 w 378"/>
                <a:gd name="T17" fmla="*/ 2147483647 h 270"/>
                <a:gd name="T18" fmla="*/ 2147483647 w 378"/>
                <a:gd name="T19" fmla="*/ 0 h 270"/>
                <a:gd name="T20" fmla="*/ 2147483647 w 378"/>
                <a:gd name="T21" fmla="*/ 2147483647 h 270"/>
                <a:gd name="T22" fmla="*/ 2147483647 w 378"/>
                <a:gd name="T23" fmla="*/ 2147483647 h 270"/>
                <a:gd name="T24" fmla="*/ 2147483647 w 378"/>
                <a:gd name="T25" fmla="*/ 2147483647 h 270"/>
                <a:gd name="T26" fmla="*/ 2147483647 w 378"/>
                <a:gd name="T27" fmla="*/ 2147483647 h 270"/>
                <a:gd name="T28" fmla="*/ 2147483647 w 378"/>
                <a:gd name="T29" fmla="*/ 2147483647 h 270"/>
                <a:gd name="T30" fmla="*/ 2147483647 w 378"/>
                <a:gd name="T31" fmla="*/ 2147483647 h 270"/>
                <a:gd name="T32" fmla="*/ 2147483647 w 378"/>
                <a:gd name="T33" fmla="*/ 2147483647 h 270"/>
                <a:gd name="T34" fmla="*/ 2147483647 w 378"/>
                <a:gd name="T35" fmla="*/ 2147483647 h 270"/>
                <a:gd name="T36" fmla="*/ 2147483647 w 378"/>
                <a:gd name="T37" fmla="*/ 2147483647 h 270"/>
                <a:gd name="T38" fmla="*/ 2147483647 w 378"/>
                <a:gd name="T39" fmla="*/ 2147483647 h 270"/>
                <a:gd name="T40" fmla="*/ 2147483647 w 378"/>
                <a:gd name="T41" fmla="*/ 2147483647 h 270"/>
                <a:gd name="T42" fmla="*/ 2147483647 w 378"/>
                <a:gd name="T43" fmla="*/ 2147483647 h 270"/>
                <a:gd name="T44" fmla="*/ 2147483647 w 378"/>
                <a:gd name="T45" fmla="*/ 2147483647 h 270"/>
                <a:gd name="T46" fmla="*/ 2147483647 w 378"/>
                <a:gd name="T47" fmla="*/ 2147483647 h 270"/>
                <a:gd name="T48" fmla="*/ 2147483647 w 378"/>
                <a:gd name="T49" fmla="*/ 2147483647 h 270"/>
                <a:gd name="T50" fmla="*/ 0 w 378"/>
                <a:gd name="T51" fmla="*/ 2147483647 h 270"/>
                <a:gd name="T52" fmla="*/ 2147483647 w 378"/>
                <a:gd name="T53" fmla="*/ 2147483647 h 270"/>
                <a:gd name="T54" fmla="*/ 2147483647 w 378"/>
                <a:gd name="T55" fmla="*/ 2147483647 h 270"/>
                <a:gd name="T56" fmla="*/ 2147483647 w 378"/>
                <a:gd name="T57" fmla="*/ 2147483647 h 270"/>
                <a:gd name="T58" fmla="*/ 2147483647 w 378"/>
                <a:gd name="T59" fmla="*/ 2147483647 h 270"/>
                <a:gd name="T60" fmla="*/ 2147483647 w 378"/>
                <a:gd name="T61" fmla="*/ 2147483647 h 270"/>
                <a:gd name="T62" fmla="*/ 2147483647 w 378"/>
                <a:gd name="T63" fmla="*/ 2147483647 h 270"/>
                <a:gd name="T64" fmla="*/ 2147483647 w 378"/>
                <a:gd name="T65" fmla="*/ 2147483647 h 270"/>
                <a:gd name="T66" fmla="*/ 2147483647 w 378"/>
                <a:gd name="T67" fmla="*/ 2147483647 h 270"/>
                <a:gd name="T68" fmla="*/ 2147483647 w 378"/>
                <a:gd name="T69" fmla="*/ 2147483647 h 270"/>
                <a:gd name="T70" fmla="*/ 2147483647 w 378"/>
                <a:gd name="T71" fmla="*/ 2147483647 h 270"/>
                <a:gd name="T72" fmla="*/ 2147483647 w 378"/>
                <a:gd name="T73" fmla="*/ 2147483647 h 270"/>
                <a:gd name="T74" fmla="*/ 2147483647 w 378"/>
                <a:gd name="T75" fmla="*/ 2147483647 h 270"/>
                <a:gd name="T76" fmla="*/ 2147483647 w 378"/>
                <a:gd name="T77" fmla="*/ 2147483647 h 270"/>
                <a:gd name="T78" fmla="*/ 2147483647 w 378"/>
                <a:gd name="T79" fmla="*/ 2147483647 h 270"/>
                <a:gd name="T80" fmla="*/ 2147483647 w 378"/>
                <a:gd name="T81" fmla="*/ 2147483647 h 270"/>
                <a:gd name="T82" fmla="*/ 2147483647 w 378"/>
                <a:gd name="T83" fmla="*/ 2147483647 h 270"/>
                <a:gd name="T84" fmla="*/ 2147483647 w 378"/>
                <a:gd name="T85" fmla="*/ 2147483647 h 270"/>
                <a:gd name="T86" fmla="*/ 2147483647 w 378"/>
                <a:gd name="T87" fmla="*/ 2147483647 h 2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8"/>
                <a:gd name="T133" fmla="*/ 0 h 270"/>
                <a:gd name="T134" fmla="*/ 378 w 378"/>
                <a:gd name="T135" fmla="*/ 270 h 2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8" h="270">
                  <a:moveTo>
                    <a:pt x="372" y="152"/>
                  </a:moveTo>
                  <a:lnTo>
                    <a:pt x="366" y="150"/>
                  </a:lnTo>
                  <a:lnTo>
                    <a:pt x="364" y="146"/>
                  </a:lnTo>
                  <a:lnTo>
                    <a:pt x="362" y="142"/>
                  </a:lnTo>
                  <a:lnTo>
                    <a:pt x="360" y="134"/>
                  </a:lnTo>
                  <a:lnTo>
                    <a:pt x="364" y="136"/>
                  </a:lnTo>
                  <a:lnTo>
                    <a:pt x="372" y="134"/>
                  </a:lnTo>
                  <a:lnTo>
                    <a:pt x="370" y="128"/>
                  </a:lnTo>
                  <a:lnTo>
                    <a:pt x="368" y="124"/>
                  </a:lnTo>
                  <a:lnTo>
                    <a:pt x="364" y="120"/>
                  </a:lnTo>
                  <a:lnTo>
                    <a:pt x="358" y="118"/>
                  </a:lnTo>
                  <a:lnTo>
                    <a:pt x="354" y="118"/>
                  </a:lnTo>
                  <a:lnTo>
                    <a:pt x="350" y="120"/>
                  </a:lnTo>
                  <a:lnTo>
                    <a:pt x="348" y="122"/>
                  </a:lnTo>
                  <a:lnTo>
                    <a:pt x="344" y="124"/>
                  </a:lnTo>
                  <a:lnTo>
                    <a:pt x="336" y="120"/>
                  </a:lnTo>
                  <a:lnTo>
                    <a:pt x="328" y="114"/>
                  </a:lnTo>
                  <a:lnTo>
                    <a:pt x="318" y="106"/>
                  </a:lnTo>
                  <a:lnTo>
                    <a:pt x="314" y="100"/>
                  </a:lnTo>
                  <a:lnTo>
                    <a:pt x="328" y="92"/>
                  </a:lnTo>
                  <a:lnTo>
                    <a:pt x="314" y="78"/>
                  </a:lnTo>
                  <a:lnTo>
                    <a:pt x="296" y="58"/>
                  </a:lnTo>
                  <a:lnTo>
                    <a:pt x="288" y="48"/>
                  </a:lnTo>
                  <a:lnTo>
                    <a:pt x="282" y="36"/>
                  </a:lnTo>
                  <a:lnTo>
                    <a:pt x="280" y="24"/>
                  </a:lnTo>
                  <a:lnTo>
                    <a:pt x="282" y="10"/>
                  </a:lnTo>
                  <a:lnTo>
                    <a:pt x="272" y="8"/>
                  </a:lnTo>
                  <a:lnTo>
                    <a:pt x="264" y="4"/>
                  </a:lnTo>
                  <a:lnTo>
                    <a:pt x="254" y="2"/>
                  </a:lnTo>
                  <a:lnTo>
                    <a:pt x="244" y="0"/>
                  </a:lnTo>
                  <a:lnTo>
                    <a:pt x="236" y="2"/>
                  </a:lnTo>
                  <a:lnTo>
                    <a:pt x="226" y="4"/>
                  </a:lnTo>
                  <a:lnTo>
                    <a:pt x="210" y="12"/>
                  </a:lnTo>
                  <a:lnTo>
                    <a:pt x="196" y="22"/>
                  </a:lnTo>
                  <a:lnTo>
                    <a:pt x="180" y="30"/>
                  </a:lnTo>
                  <a:lnTo>
                    <a:pt x="178" y="32"/>
                  </a:lnTo>
                  <a:lnTo>
                    <a:pt x="176" y="36"/>
                  </a:lnTo>
                  <a:lnTo>
                    <a:pt x="172" y="40"/>
                  </a:lnTo>
                  <a:lnTo>
                    <a:pt x="168" y="42"/>
                  </a:lnTo>
                  <a:lnTo>
                    <a:pt x="164" y="42"/>
                  </a:lnTo>
                  <a:lnTo>
                    <a:pt x="162" y="40"/>
                  </a:lnTo>
                  <a:lnTo>
                    <a:pt x="158" y="38"/>
                  </a:lnTo>
                  <a:lnTo>
                    <a:pt x="156" y="36"/>
                  </a:lnTo>
                  <a:lnTo>
                    <a:pt x="150" y="38"/>
                  </a:lnTo>
                  <a:lnTo>
                    <a:pt x="146" y="40"/>
                  </a:lnTo>
                  <a:lnTo>
                    <a:pt x="140" y="50"/>
                  </a:lnTo>
                  <a:lnTo>
                    <a:pt x="134" y="60"/>
                  </a:lnTo>
                  <a:lnTo>
                    <a:pt x="130" y="64"/>
                  </a:lnTo>
                  <a:lnTo>
                    <a:pt x="126" y="66"/>
                  </a:lnTo>
                  <a:lnTo>
                    <a:pt x="116" y="66"/>
                  </a:lnTo>
                  <a:lnTo>
                    <a:pt x="112" y="66"/>
                  </a:lnTo>
                  <a:lnTo>
                    <a:pt x="110" y="68"/>
                  </a:lnTo>
                  <a:lnTo>
                    <a:pt x="110" y="72"/>
                  </a:lnTo>
                  <a:lnTo>
                    <a:pt x="110" y="76"/>
                  </a:lnTo>
                  <a:lnTo>
                    <a:pt x="108" y="82"/>
                  </a:lnTo>
                  <a:lnTo>
                    <a:pt x="106" y="86"/>
                  </a:lnTo>
                  <a:lnTo>
                    <a:pt x="100" y="88"/>
                  </a:lnTo>
                  <a:lnTo>
                    <a:pt x="94" y="86"/>
                  </a:lnTo>
                  <a:lnTo>
                    <a:pt x="90" y="82"/>
                  </a:lnTo>
                  <a:lnTo>
                    <a:pt x="86" y="78"/>
                  </a:lnTo>
                  <a:lnTo>
                    <a:pt x="80" y="76"/>
                  </a:lnTo>
                  <a:lnTo>
                    <a:pt x="74" y="78"/>
                  </a:lnTo>
                  <a:lnTo>
                    <a:pt x="68" y="82"/>
                  </a:lnTo>
                  <a:lnTo>
                    <a:pt x="64" y="86"/>
                  </a:lnTo>
                  <a:lnTo>
                    <a:pt x="62" y="90"/>
                  </a:lnTo>
                  <a:lnTo>
                    <a:pt x="64" y="96"/>
                  </a:lnTo>
                  <a:lnTo>
                    <a:pt x="68" y="100"/>
                  </a:lnTo>
                  <a:lnTo>
                    <a:pt x="46" y="142"/>
                  </a:lnTo>
                  <a:lnTo>
                    <a:pt x="36" y="144"/>
                  </a:lnTo>
                  <a:lnTo>
                    <a:pt x="26" y="146"/>
                  </a:lnTo>
                  <a:lnTo>
                    <a:pt x="18" y="148"/>
                  </a:lnTo>
                  <a:lnTo>
                    <a:pt x="16" y="152"/>
                  </a:lnTo>
                  <a:lnTo>
                    <a:pt x="14" y="156"/>
                  </a:lnTo>
                  <a:lnTo>
                    <a:pt x="14" y="168"/>
                  </a:lnTo>
                  <a:lnTo>
                    <a:pt x="12" y="176"/>
                  </a:lnTo>
                  <a:lnTo>
                    <a:pt x="8" y="182"/>
                  </a:lnTo>
                  <a:lnTo>
                    <a:pt x="4" y="188"/>
                  </a:lnTo>
                  <a:lnTo>
                    <a:pt x="0" y="196"/>
                  </a:lnTo>
                  <a:lnTo>
                    <a:pt x="0" y="202"/>
                  </a:lnTo>
                  <a:lnTo>
                    <a:pt x="2" y="206"/>
                  </a:lnTo>
                  <a:lnTo>
                    <a:pt x="4" y="212"/>
                  </a:lnTo>
                  <a:lnTo>
                    <a:pt x="2" y="220"/>
                  </a:lnTo>
                  <a:lnTo>
                    <a:pt x="10" y="222"/>
                  </a:lnTo>
                  <a:lnTo>
                    <a:pt x="16" y="226"/>
                  </a:lnTo>
                  <a:lnTo>
                    <a:pt x="22" y="232"/>
                  </a:lnTo>
                  <a:lnTo>
                    <a:pt x="26" y="238"/>
                  </a:lnTo>
                  <a:lnTo>
                    <a:pt x="30" y="244"/>
                  </a:lnTo>
                  <a:lnTo>
                    <a:pt x="34" y="250"/>
                  </a:lnTo>
                  <a:lnTo>
                    <a:pt x="42" y="254"/>
                  </a:lnTo>
                  <a:lnTo>
                    <a:pt x="50" y="254"/>
                  </a:lnTo>
                  <a:lnTo>
                    <a:pt x="62" y="254"/>
                  </a:lnTo>
                  <a:lnTo>
                    <a:pt x="70" y="250"/>
                  </a:lnTo>
                  <a:lnTo>
                    <a:pt x="78" y="246"/>
                  </a:lnTo>
                  <a:lnTo>
                    <a:pt x="88" y="246"/>
                  </a:lnTo>
                  <a:lnTo>
                    <a:pt x="96" y="246"/>
                  </a:lnTo>
                  <a:lnTo>
                    <a:pt x="102" y="248"/>
                  </a:lnTo>
                  <a:lnTo>
                    <a:pt x="110" y="254"/>
                  </a:lnTo>
                  <a:lnTo>
                    <a:pt x="118" y="264"/>
                  </a:lnTo>
                  <a:lnTo>
                    <a:pt x="124" y="270"/>
                  </a:lnTo>
                  <a:lnTo>
                    <a:pt x="122" y="256"/>
                  </a:lnTo>
                  <a:lnTo>
                    <a:pt x="122" y="216"/>
                  </a:lnTo>
                  <a:lnTo>
                    <a:pt x="124" y="206"/>
                  </a:lnTo>
                  <a:lnTo>
                    <a:pt x="128" y="200"/>
                  </a:lnTo>
                  <a:lnTo>
                    <a:pt x="134" y="196"/>
                  </a:lnTo>
                  <a:lnTo>
                    <a:pt x="140" y="194"/>
                  </a:lnTo>
                  <a:lnTo>
                    <a:pt x="202" y="202"/>
                  </a:lnTo>
                  <a:lnTo>
                    <a:pt x="214" y="202"/>
                  </a:lnTo>
                  <a:lnTo>
                    <a:pt x="222" y="204"/>
                  </a:lnTo>
                  <a:lnTo>
                    <a:pt x="238" y="206"/>
                  </a:lnTo>
                  <a:lnTo>
                    <a:pt x="246" y="200"/>
                  </a:lnTo>
                  <a:lnTo>
                    <a:pt x="248" y="198"/>
                  </a:lnTo>
                  <a:lnTo>
                    <a:pt x="252" y="198"/>
                  </a:lnTo>
                  <a:lnTo>
                    <a:pt x="256" y="200"/>
                  </a:lnTo>
                  <a:lnTo>
                    <a:pt x="262" y="202"/>
                  </a:lnTo>
                  <a:lnTo>
                    <a:pt x="260" y="200"/>
                  </a:lnTo>
                  <a:lnTo>
                    <a:pt x="262" y="196"/>
                  </a:lnTo>
                  <a:lnTo>
                    <a:pt x="266" y="196"/>
                  </a:lnTo>
                  <a:lnTo>
                    <a:pt x="276" y="196"/>
                  </a:lnTo>
                  <a:lnTo>
                    <a:pt x="284" y="200"/>
                  </a:lnTo>
                  <a:lnTo>
                    <a:pt x="292" y="204"/>
                  </a:lnTo>
                  <a:lnTo>
                    <a:pt x="302" y="206"/>
                  </a:lnTo>
                  <a:lnTo>
                    <a:pt x="304" y="200"/>
                  </a:lnTo>
                  <a:lnTo>
                    <a:pt x="308" y="194"/>
                  </a:lnTo>
                  <a:lnTo>
                    <a:pt x="318" y="186"/>
                  </a:lnTo>
                  <a:lnTo>
                    <a:pt x="330" y="182"/>
                  </a:lnTo>
                  <a:lnTo>
                    <a:pt x="344" y="180"/>
                  </a:lnTo>
                  <a:lnTo>
                    <a:pt x="352" y="180"/>
                  </a:lnTo>
                  <a:lnTo>
                    <a:pt x="356" y="178"/>
                  </a:lnTo>
                  <a:lnTo>
                    <a:pt x="362" y="174"/>
                  </a:lnTo>
                  <a:lnTo>
                    <a:pt x="366" y="170"/>
                  </a:lnTo>
                  <a:lnTo>
                    <a:pt x="370" y="160"/>
                  </a:lnTo>
                  <a:lnTo>
                    <a:pt x="372" y="150"/>
                  </a:lnTo>
                  <a:lnTo>
                    <a:pt x="378" y="144"/>
                  </a:lnTo>
                  <a:lnTo>
                    <a:pt x="372" y="152"/>
                  </a:lnTo>
                  <a:close/>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53" name="Freeform 192"/>
            <p:cNvSpPr>
              <a:spLocks/>
            </p:cNvSpPr>
            <p:nvPr/>
          </p:nvSpPr>
          <p:spPr bwMode="auto">
            <a:xfrm>
              <a:off x="3711575" y="2020887"/>
              <a:ext cx="1247775" cy="1152525"/>
            </a:xfrm>
            <a:custGeom>
              <a:avLst/>
              <a:gdLst>
                <a:gd name="T0" fmla="*/ 2147483647 w 786"/>
                <a:gd name="T1" fmla="*/ 2147483647 h 726"/>
                <a:gd name="T2" fmla="*/ 2147483647 w 786"/>
                <a:gd name="T3" fmla="*/ 2147483647 h 726"/>
                <a:gd name="T4" fmla="*/ 2147483647 w 786"/>
                <a:gd name="T5" fmla="*/ 2147483647 h 726"/>
                <a:gd name="T6" fmla="*/ 2147483647 w 786"/>
                <a:gd name="T7" fmla="*/ 2147483647 h 726"/>
                <a:gd name="T8" fmla="*/ 2147483647 w 786"/>
                <a:gd name="T9" fmla="*/ 2147483647 h 726"/>
                <a:gd name="T10" fmla="*/ 2147483647 w 786"/>
                <a:gd name="T11" fmla="*/ 2147483647 h 726"/>
                <a:gd name="T12" fmla="*/ 2147483647 w 786"/>
                <a:gd name="T13" fmla="*/ 2147483647 h 726"/>
                <a:gd name="T14" fmla="*/ 2147483647 w 786"/>
                <a:gd name="T15" fmla="*/ 2147483647 h 726"/>
                <a:gd name="T16" fmla="*/ 2147483647 w 786"/>
                <a:gd name="T17" fmla="*/ 2147483647 h 726"/>
                <a:gd name="T18" fmla="*/ 2147483647 w 786"/>
                <a:gd name="T19" fmla="*/ 2147483647 h 726"/>
                <a:gd name="T20" fmla="*/ 2147483647 w 786"/>
                <a:gd name="T21" fmla="*/ 2147483647 h 726"/>
                <a:gd name="T22" fmla="*/ 2147483647 w 786"/>
                <a:gd name="T23" fmla="*/ 2147483647 h 726"/>
                <a:gd name="T24" fmla="*/ 2147483647 w 786"/>
                <a:gd name="T25" fmla="*/ 2147483647 h 726"/>
                <a:gd name="T26" fmla="*/ 2147483647 w 786"/>
                <a:gd name="T27" fmla="*/ 2147483647 h 726"/>
                <a:gd name="T28" fmla="*/ 2147483647 w 786"/>
                <a:gd name="T29" fmla="*/ 2147483647 h 726"/>
                <a:gd name="T30" fmla="*/ 2147483647 w 786"/>
                <a:gd name="T31" fmla="*/ 2147483647 h 726"/>
                <a:gd name="T32" fmla="*/ 2147483647 w 786"/>
                <a:gd name="T33" fmla="*/ 2147483647 h 726"/>
                <a:gd name="T34" fmla="*/ 2147483647 w 786"/>
                <a:gd name="T35" fmla="*/ 2147483647 h 726"/>
                <a:gd name="T36" fmla="*/ 2147483647 w 786"/>
                <a:gd name="T37" fmla="*/ 2147483647 h 726"/>
                <a:gd name="T38" fmla="*/ 2147483647 w 786"/>
                <a:gd name="T39" fmla="*/ 2147483647 h 726"/>
                <a:gd name="T40" fmla="*/ 2147483647 w 786"/>
                <a:gd name="T41" fmla="*/ 2147483647 h 726"/>
                <a:gd name="T42" fmla="*/ 2147483647 w 786"/>
                <a:gd name="T43" fmla="*/ 2147483647 h 726"/>
                <a:gd name="T44" fmla="*/ 2147483647 w 786"/>
                <a:gd name="T45" fmla="*/ 2147483647 h 726"/>
                <a:gd name="T46" fmla="*/ 2147483647 w 786"/>
                <a:gd name="T47" fmla="*/ 2147483647 h 726"/>
                <a:gd name="T48" fmla="*/ 2147483647 w 786"/>
                <a:gd name="T49" fmla="*/ 2147483647 h 726"/>
                <a:gd name="T50" fmla="*/ 2147483647 w 786"/>
                <a:gd name="T51" fmla="*/ 2147483647 h 726"/>
                <a:gd name="T52" fmla="*/ 2147483647 w 786"/>
                <a:gd name="T53" fmla="*/ 2147483647 h 726"/>
                <a:gd name="T54" fmla="*/ 2147483647 w 786"/>
                <a:gd name="T55" fmla="*/ 2147483647 h 726"/>
                <a:gd name="T56" fmla="*/ 2147483647 w 786"/>
                <a:gd name="T57" fmla="*/ 2147483647 h 726"/>
                <a:gd name="T58" fmla="*/ 2147483647 w 786"/>
                <a:gd name="T59" fmla="*/ 2147483647 h 726"/>
                <a:gd name="T60" fmla="*/ 2147483647 w 786"/>
                <a:gd name="T61" fmla="*/ 2147483647 h 726"/>
                <a:gd name="T62" fmla="*/ 2147483647 w 786"/>
                <a:gd name="T63" fmla="*/ 2147483647 h 726"/>
                <a:gd name="T64" fmla="*/ 2147483647 w 786"/>
                <a:gd name="T65" fmla="*/ 2147483647 h 726"/>
                <a:gd name="T66" fmla="*/ 2147483647 w 786"/>
                <a:gd name="T67" fmla="*/ 2147483647 h 726"/>
                <a:gd name="T68" fmla="*/ 2147483647 w 786"/>
                <a:gd name="T69" fmla="*/ 2147483647 h 726"/>
                <a:gd name="T70" fmla="*/ 2147483647 w 786"/>
                <a:gd name="T71" fmla="*/ 2147483647 h 726"/>
                <a:gd name="T72" fmla="*/ 2147483647 w 786"/>
                <a:gd name="T73" fmla="*/ 2147483647 h 726"/>
                <a:gd name="T74" fmla="*/ 2147483647 w 786"/>
                <a:gd name="T75" fmla="*/ 2147483647 h 726"/>
                <a:gd name="T76" fmla="*/ 2147483647 w 786"/>
                <a:gd name="T77" fmla="*/ 2147483647 h 726"/>
                <a:gd name="T78" fmla="*/ 2147483647 w 786"/>
                <a:gd name="T79" fmla="*/ 2147483647 h 726"/>
                <a:gd name="T80" fmla="*/ 2147483647 w 786"/>
                <a:gd name="T81" fmla="*/ 2147483647 h 726"/>
                <a:gd name="T82" fmla="*/ 2147483647 w 786"/>
                <a:gd name="T83" fmla="*/ 2147483647 h 726"/>
                <a:gd name="T84" fmla="*/ 2147483647 w 786"/>
                <a:gd name="T85" fmla="*/ 2147483647 h 726"/>
                <a:gd name="T86" fmla="*/ 2147483647 w 786"/>
                <a:gd name="T87" fmla="*/ 2147483647 h 726"/>
                <a:gd name="T88" fmla="*/ 2147483647 w 786"/>
                <a:gd name="T89" fmla="*/ 2147483647 h 726"/>
                <a:gd name="T90" fmla="*/ 2147483647 w 786"/>
                <a:gd name="T91" fmla="*/ 2147483647 h 726"/>
                <a:gd name="T92" fmla="*/ 2147483647 w 786"/>
                <a:gd name="T93" fmla="*/ 2147483647 h 726"/>
                <a:gd name="T94" fmla="*/ 2147483647 w 786"/>
                <a:gd name="T95" fmla="*/ 2147483647 h 726"/>
                <a:gd name="T96" fmla="*/ 2147483647 w 786"/>
                <a:gd name="T97" fmla="*/ 2147483647 h 726"/>
                <a:gd name="T98" fmla="*/ 2147483647 w 786"/>
                <a:gd name="T99" fmla="*/ 2147483647 h 726"/>
                <a:gd name="T100" fmla="*/ 2147483647 w 786"/>
                <a:gd name="T101" fmla="*/ 2147483647 h 726"/>
                <a:gd name="T102" fmla="*/ 2147483647 w 786"/>
                <a:gd name="T103" fmla="*/ 2147483647 h 726"/>
                <a:gd name="T104" fmla="*/ 2147483647 w 786"/>
                <a:gd name="T105" fmla="*/ 2147483647 h 726"/>
                <a:gd name="T106" fmla="*/ 2147483647 w 786"/>
                <a:gd name="T107" fmla="*/ 2147483647 h 726"/>
                <a:gd name="T108" fmla="*/ 2147483647 w 786"/>
                <a:gd name="T109" fmla="*/ 2147483647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6"/>
                <a:gd name="T166" fmla="*/ 0 h 726"/>
                <a:gd name="T167" fmla="*/ 786 w 786"/>
                <a:gd name="T168" fmla="*/ 726 h 7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6" h="726">
                  <a:moveTo>
                    <a:pt x="588" y="504"/>
                  </a:moveTo>
                  <a:lnTo>
                    <a:pt x="578" y="502"/>
                  </a:lnTo>
                  <a:lnTo>
                    <a:pt x="570" y="498"/>
                  </a:lnTo>
                  <a:lnTo>
                    <a:pt x="560" y="496"/>
                  </a:lnTo>
                  <a:lnTo>
                    <a:pt x="550" y="494"/>
                  </a:lnTo>
                  <a:lnTo>
                    <a:pt x="542" y="496"/>
                  </a:lnTo>
                  <a:lnTo>
                    <a:pt x="532" y="498"/>
                  </a:lnTo>
                  <a:lnTo>
                    <a:pt x="516" y="506"/>
                  </a:lnTo>
                  <a:lnTo>
                    <a:pt x="502" y="516"/>
                  </a:lnTo>
                  <a:lnTo>
                    <a:pt x="486" y="524"/>
                  </a:lnTo>
                  <a:lnTo>
                    <a:pt x="484" y="526"/>
                  </a:lnTo>
                  <a:lnTo>
                    <a:pt x="482" y="530"/>
                  </a:lnTo>
                  <a:lnTo>
                    <a:pt x="478" y="534"/>
                  </a:lnTo>
                  <a:lnTo>
                    <a:pt x="474" y="536"/>
                  </a:lnTo>
                  <a:lnTo>
                    <a:pt x="470" y="536"/>
                  </a:lnTo>
                  <a:lnTo>
                    <a:pt x="468" y="534"/>
                  </a:lnTo>
                  <a:lnTo>
                    <a:pt x="464" y="532"/>
                  </a:lnTo>
                  <a:lnTo>
                    <a:pt x="462" y="530"/>
                  </a:lnTo>
                  <a:lnTo>
                    <a:pt x="456" y="532"/>
                  </a:lnTo>
                  <a:lnTo>
                    <a:pt x="452" y="534"/>
                  </a:lnTo>
                  <a:lnTo>
                    <a:pt x="446" y="544"/>
                  </a:lnTo>
                  <a:lnTo>
                    <a:pt x="440" y="554"/>
                  </a:lnTo>
                  <a:lnTo>
                    <a:pt x="436" y="558"/>
                  </a:lnTo>
                  <a:lnTo>
                    <a:pt x="432" y="560"/>
                  </a:lnTo>
                  <a:lnTo>
                    <a:pt x="422" y="560"/>
                  </a:lnTo>
                  <a:lnTo>
                    <a:pt x="418" y="560"/>
                  </a:lnTo>
                  <a:lnTo>
                    <a:pt x="416" y="562"/>
                  </a:lnTo>
                  <a:lnTo>
                    <a:pt x="416" y="566"/>
                  </a:lnTo>
                  <a:lnTo>
                    <a:pt x="416" y="570"/>
                  </a:lnTo>
                  <a:lnTo>
                    <a:pt x="414" y="576"/>
                  </a:lnTo>
                  <a:lnTo>
                    <a:pt x="412" y="580"/>
                  </a:lnTo>
                  <a:lnTo>
                    <a:pt x="406" y="582"/>
                  </a:lnTo>
                  <a:lnTo>
                    <a:pt x="400" y="580"/>
                  </a:lnTo>
                  <a:lnTo>
                    <a:pt x="396" y="576"/>
                  </a:lnTo>
                  <a:lnTo>
                    <a:pt x="392" y="572"/>
                  </a:lnTo>
                  <a:lnTo>
                    <a:pt x="386" y="570"/>
                  </a:lnTo>
                  <a:lnTo>
                    <a:pt x="380" y="572"/>
                  </a:lnTo>
                  <a:lnTo>
                    <a:pt x="374" y="576"/>
                  </a:lnTo>
                  <a:lnTo>
                    <a:pt x="370" y="580"/>
                  </a:lnTo>
                  <a:lnTo>
                    <a:pt x="368" y="584"/>
                  </a:lnTo>
                  <a:lnTo>
                    <a:pt x="370" y="590"/>
                  </a:lnTo>
                  <a:lnTo>
                    <a:pt x="374" y="594"/>
                  </a:lnTo>
                  <a:lnTo>
                    <a:pt x="352" y="636"/>
                  </a:lnTo>
                  <a:lnTo>
                    <a:pt x="342" y="638"/>
                  </a:lnTo>
                  <a:lnTo>
                    <a:pt x="332" y="640"/>
                  </a:lnTo>
                  <a:lnTo>
                    <a:pt x="324" y="642"/>
                  </a:lnTo>
                  <a:lnTo>
                    <a:pt x="322" y="646"/>
                  </a:lnTo>
                  <a:lnTo>
                    <a:pt x="320" y="650"/>
                  </a:lnTo>
                  <a:lnTo>
                    <a:pt x="320" y="662"/>
                  </a:lnTo>
                  <a:lnTo>
                    <a:pt x="318" y="670"/>
                  </a:lnTo>
                  <a:lnTo>
                    <a:pt x="314" y="676"/>
                  </a:lnTo>
                  <a:lnTo>
                    <a:pt x="310" y="682"/>
                  </a:lnTo>
                  <a:lnTo>
                    <a:pt x="306" y="690"/>
                  </a:lnTo>
                  <a:lnTo>
                    <a:pt x="306" y="696"/>
                  </a:lnTo>
                  <a:lnTo>
                    <a:pt x="308" y="700"/>
                  </a:lnTo>
                  <a:lnTo>
                    <a:pt x="310" y="706"/>
                  </a:lnTo>
                  <a:lnTo>
                    <a:pt x="308" y="714"/>
                  </a:lnTo>
                  <a:lnTo>
                    <a:pt x="300" y="716"/>
                  </a:lnTo>
                  <a:lnTo>
                    <a:pt x="294" y="720"/>
                  </a:lnTo>
                  <a:lnTo>
                    <a:pt x="286" y="724"/>
                  </a:lnTo>
                  <a:lnTo>
                    <a:pt x="280" y="726"/>
                  </a:lnTo>
                  <a:lnTo>
                    <a:pt x="276" y="724"/>
                  </a:lnTo>
                  <a:lnTo>
                    <a:pt x="274" y="722"/>
                  </a:lnTo>
                  <a:lnTo>
                    <a:pt x="272" y="718"/>
                  </a:lnTo>
                  <a:lnTo>
                    <a:pt x="272" y="704"/>
                  </a:lnTo>
                  <a:lnTo>
                    <a:pt x="262" y="704"/>
                  </a:lnTo>
                  <a:lnTo>
                    <a:pt x="256" y="704"/>
                  </a:lnTo>
                  <a:lnTo>
                    <a:pt x="250" y="706"/>
                  </a:lnTo>
                  <a:lnTo>
                    <a:pt x="248" y="710"/>
                  </a:lnTo>
                  <a:lnTo>
                    <a:pt x="244" y="716"/>
                  </a:lnTo>
                  <a:lnTo>
                    <a:pt x="240" y="722"/>
                  </a:lnTo>
                  <a:lnTo>
                    <a:pt x="234" y="724"/>
                  </a:lnTo>
                  <a:lnTo>
                    <a:pt x="230" y="724"/>
                  </a:lnTo>
                  <a:lnTo>
                    <a:pt x="222" y="722"/>
                  </a:lnTo>
                  <a:lnTo>
                    <a:pt x="216" y="718"/>
                  </a:lnTo>
                  <a:lnTo>
                    <a:pt x="212" y="716"/>
                  </a:lnTo>
                  <a:lnTo>
                    <a:pt x="208" y="714"/>
                  </a:lnTo>
                  <a:lnTo>
                    <a:pt x="198" y="716"/>
                  </a:lnTo>
                  <a:lnTo>
                    <a:pt x="190" y="722"/>
                  </a:lnTo>
                  <a:lnTo>
                    <a:pt x="184" y="710"/>
                  </a:lnTo>
                  <a:lnTo>
                    <a:pt x="180" y="700"/>
                  </a:lnTo>
                  <a:lnTo>
                    <a:pt x="174" y="688"/>
                  </a:lnTo>
                  <a:lnTo>
                    <a:pt x="168" y="684"/>
                  </a:lnTo>
                  <a:lnTo>
                    <a:pt x="162" y="680"/>
                  </a:lnTo>
                  <a:lnTo>
                    <a:pt x="168" y="676"/>
                  </a:lnTo>
                  <a:lnTo>
                    <a:pt x="170" y="674"/>
                  </a:lnTo>
                  <a:lnTo>
                    <a:pt x="172" y="670"/>
                  </a:lnTo>
                  <a:lnTo>
                    <a:pt x="158" y="638"/>
                  </a:lnTo>
                  <a:lnTo>
                    <a:pt x="148" y="616"/>
                  </a:lnTo>
                  <a:lnTo>
                    <a:pt x="144" y="610"/>
                  </a:lnTo>
                  <a:lnTo>
                    <a:pt x="140" y="606"/>
                  </a:lnTo>
                  <a:lnTo>
                    <a:pt x="138" y="608"/>
                  </a:lnTo>
                  <a:lnTo>
                    <a:pt x="134" y="610"/>
                  </a:lnTo>
                  <a:lnTo>
                    <a:pt x="128" y="618"/>
                  </a:lnTo>
                  <a:lnTo>
                    <a:pt x="120" y="624"/>
                  </a:lnTo>
                  <a:lnTo>
                    <a:pt x="116" y="626"/>
                  </a:lnTo>
                  <a:lnTo>
                    <a:pt x="110" y="628"/>
                  </a:lnTo>
                  <a:lnTo>
                    <a:pt x="106" y="626"/>
                  </a:lnTo>
                  <a:lnTo>
                    <a:pt x="100" y="624"/>
                  </a:lnTo>
                  <a:lnTo>
                    <a:pt x="96" y="620"/>
                  </a:lnTo>
                  <a:lnTo>
                    <a:pt x="90" y="620"/>
                  </a:lnTo>
                  <a:lnTo>
                    <a:pt x="86" y="620"/>
                  </a:lnTo>
                  <a:lnTo>
                    <a:pt x="82" y="624"/>
                  </a:lnTo>
                  <a:lnTo>
                    <a:pt x="80" y="628"/>
                  </a:lnTo>
                  <a:lnTo>
                    <a:pt x="74" y="630"/>
                  </a:lnTo>
                  <a:lnTo>
                    <a:pt x="70" y="628"/>
                  </a:lnTo>
                  <a:lnTo>
                    <a:pt x="66" y="626"/>
                  </a:lnTo>
                  <a:lnTo>
                    <a:pt x="58" y="618"/>
                  </a:lnTo>
                  <a:lnTo>
                    <a:pt x="52" y="622"/>
                  </a:lnTo>
                  <a:lnTo>
                    <a:pt x="48" y="622"/>
                  </a:lnTo>
                  <a:lnTo>
                    <a:pt x="44" y="622"/>
                  </a:lnTo>
                  <a:lnTo>
                    <a:pt x="40" y="622"/>
                  </a:lnTo>
                  <a:lnTo>
                    <a:pt x="36" y="618"/>
                  </a:lnTo>
                  <a:lnTo>
                    <a:pt x="34" y="614"/>
                  </a:lnTo>
                  <a:lnTo>
                    <a:pt x="34" y="610"/>
                  </a:lnTo>
                  <a:lnTo>
                    <a:pt x="34" y="608"/>
                  </a:lnTo>
                  <a:lnTo>
                    <a:pt x="34" y="606"/>
                  </a:lnTo>
                  <a:lnTo>
                    <a:pt x="34" y="602"/>
                  </a:lnTo>
                  <a:lnTo>
                    <a:pt x="36" y="596"/>
                  </a:lnTo>
                  <a:lnTo>
                    <a:pt x="38" y="590"/>
                  </a:lnTo>
                  <a:lnTo>
                    <a:pt x="40" y="584"/>
                  </a:lnTo>
                  <a:lnTo>
                    <a:pt x="38" y="578"/>
                  </a:lnTo>
                  <a:lnTo>
                    <a:pt x="36" y="572"/>
                  </a:lnTo>
                  <a:lnTo>
                    <a:pt x="26" y="560"/>
                  </a:lnTo>
                  <a:lnTo>
                    <a:pt x="16" y="552"/>
                  </a:lnTo>
                  <a:lnTo>
                    <a:pt x="12" y="546"/>
                  </a:lnTo>
                  <a:lnTo>
                    <a:pt x="12" y="542"/>
                  </a:lnTo>
                  <a:lnTo>
                    <a:pt x="14" y="532"/>
                  </a:lnTo>
                  <a:lnTo>
                    <a:pt x="16" y="522"/>
                  </a:lnTo>
                  <a:lnTo>
                    <a:pt x="16" y="518"/>
                  </a:lnTo>
                  <a:lnTo>
                    <a:pt x="12" y="514"/>
                  </a:lnTo>
                  <a:lnTo>
                    <a:pt x="10" y="510"/>
                  </a:lnTo>
                  <a:lnTo>
                    <a:pt x="8" y="506"/>
                  </a:lnTo>
                  <a:lnTo>
                    <a:pt x="0" y="488"/>
                  </a:lnTo>
                  <a:lnTo>
                    <a:pt x="16" y="484"/>
                  </a:lnTo>
                  <a:lnTo>
                    <a:pt x="24" y="482"/>
                  </a:lnTo>
                  <a:lnTo>
                    <a:pt x="28" y="478"/>
                  </a:lnTo>
                  <a:lnTo>
                    <a:pt x="30" y="476"/>
                  </a:lnTo>
                  <a:lnTo>
                    <a:pt x="32" y="466"/>
                  </a:lnTo>
                  <a:lnTo>
                    <a:pt x="34" y="456"/>
                  </a:lnTo>
                  <a:lnTo>
                    <a:pt x="36" y="450"/>
                  </a:lnTo>
                  <a:lnTo>
                    <a:pt x="38" y="448"/>
                  </a:lnTo>
                  <a:lnTo>
                    <a:pt x="44" y="446"/>
                  </a:lnTo>
                  <a:lnTo>
                    <a:pt x="50" y="444"/>
                  </a:lnTo>
                  <a:lnTo>
                    <a:pt x="54" y="446"/>
                  </a:lnTo>
                  <a:lnTo>
                    <a:pt x="58" y="448"/>
                  </a:lnTo>
                  <a:lnTo>
                    <a:pt x="62" y="454"/>
                  </a:lnTo>
                  <a:lnTo>
                    <a:pt x="68" y="462"/>
                  </a:lnTo>
                  <a:lnTo>
                    <a:pt x="74" y="468"/>
                  </a:lnTo>
                  <a:lnTo>
                    <a:pt x="80" y="462"/>
                  </a:lnTo>
                  <a:lnTo>
                    <a:pt x="84" y="458"/>
                  </a:lnTo>
                  <a:lnTo>
                    <a:pt x="90" y="458"/>
                  </a:lnTo>
                  <a:lnTo>
                    <a:pt x="98" y="458"/>
                  </a:lnTo>
                  <a:lnTo>
                    <a:pt x="104" y="460"/>
                  </a:lnTo>
                  <a:lnTo>
                    <a:pt x="110" y="462"/>
                  </a:lnTo>
                  <a:lnTo>
                    <a:pt x="120" y="462"/>
                  </a:lnTo>
                  <a:lnTo>
                    <a:pt x="128" y="462"/>
                  </a:lnTo>
                  <a:lnTo>
                    <a:pt x="136" y="462"/>
                  </a:lnTo>
                  <a:lnTo>
                    <a:pt x="140" y="458"/>
                  </a:lnTo>
                  <a:lnTo>
                    <a:pt x="144" y="450"/>
                  </a:lnTo>
                  <a:lnTo>
                    <a:pt x="152" y="458"/>
                  </a:lnTo>
                  <a:lnTo>
                    <a:pt x="322" y="466"/>
                  </a:lnTo>
                  <a:lnTo>
                    <a:pt x="334" y="426"/>
                  </a:lnTo>
                  <a:lnTo>
                    <a:pt x="320" y="414"/>
                  </a:lnTo>
                  <a:lnTo>
                    <a:pt x="326" y="0"/>
                  </a:lnTo>
                  <a:lnTo>
                    <a:pt x="406" y="0"/>
                  </a:lnTo>
                  <a:lnTo>
                    <a:pt x="402" y="0"/>
                  </a:lnTo>
                  <a:lnTo>
                    <a:pt x="630" y="192"/>
                  </a:lnTo>
                  <a:lnTo>
                    <a:pt x="632" y="196"/>
                  </a:lnTo>
                  <a:lnTo>
                    <a:pt x="634" y="198"/>
                  </a:lnTo>
                  <a:lnTo>
                    <a:pt x="640" y="200"/>
                  </a:lnTo>
                  <a:lnTo>
                    <a:pt x="646" y="202"/>
                  </a:lnTo>
                  <a:lnTo>
                    <a:pt x="650" y="206"/>
                  </a:lnTo>
                  <a:lnTo>
                    <a:pt x="652" y="212"/>
                  </a:lnTo>
                  <a:lnTo>
                    <a:pt x="652" y="218"/>
                  </a:lnTo>
                  <a:lnTo>
                    <a:pt x="652" y="224"/>
                  </a:lnTo>
                  <a:lnTo>
                    <a:pt x="654" y="228"/>
                  </a:lnTo>
                  <a:lnTo>
                    <a:pt x="660" y="230"/>
                  </a:lnTo>
                  <a:lnTo>
                    <a:pt x="668" y="232"/>
                  </a:lnTo>
                  <a:lnTo>
                    <a:pt x="670" y="238"/>
                  </a:lnTo>
                  <a:lnTo>
                    <a:pt x="672" y="244"/>
                  </a:lnTo>
                  <a:lnTo>
                    <a:pt x="676" y="248"/>
                  </a:lnTo>
                  <a:lnTo>
                    <a:pt x="682" y="250"/>
                  </a:lnTo>
                  <a:lnTo>
                    <a:pt x="694" y="256"/>
                  </a:lnTo>
                  <a:lnTo>
                    <a:pt x="706" y="260"/>
                  </a:lnTo>
                  <a:lnTo>
                    <a:pt x="718" y="264"/>
                  </a:lnTo>
                  <a:lnTo>
                    <a:pt x="730" y="270"/>
                  </a:lnTo>
                  <a:lnTo>
                    <a:pt x="734" y="274"/>
                  </a:lnTo>
                  <a:lnTo>
                    <a:pt x="738" y="278"/>
                  </a:lnTo>
                  <a:lnTo>
                    <a:pt x="740" y="286"/>
                  </a:lnTo>
                  <a:lnTo>
                    <a:pt x="740" y="294"/>
                  </a:lnTo>
                  <a:lnTo>
                    <a:pt x="740" y="296"/>
                  </a:lnTo>
                  <a:lnTo>
                    <a:pt x="738" y="298"/>
                  </a:lnTo>
                  <a:lnTo>
                    <a:pt x="736" y="300"/>
                  </a:lnTo>
                  <a:lnTo>
                    <a:pt x="734" y="304"/>
                  </a:lnTo>
                  <a:lnTo>
                    <a:pt x="736" y="308"/>
                  </a:lnTo>
                  <a:lnTo>
                    <a:pt x="738" y="310"/>
                  </a:lnTo>
                  <a:lnTo>
                    <a:pt x="742" y="314"/>
                  </a:lnTo>
                  <a:lnTo>
                    <a:pt x="786" y="308"/>
                  </a:lnTo>
                  <a:lnTo>
                    <a:pt x="782" y="316"/>
                  </a:lnTo>
                  <a:lnTo>
                    <a:pt x="782" y="326"/>
                  </a:lnTo>
                  <a:lnTo>
                    <a:pt x="782" y="344"/>
                  </a:lnTo>
                  <a:lnTo>
                    <a:pt x="784" y="362"/>
                  </a:lnTo>
                  <a:lnTo>
                    <a:pt x="786" y="384"/>
                  </a:lnTo>
                  <a:lnTo>
                    <a:pt x="784" y="404"/>
                  </a:lnTo>
                  <a:lnTo>
                    <a:pt x="782" y="420"/>
                  </a:lnTo>
                  <a:lnTo>
                    <a:pt x="780" y="436"/>
                  </a:lnTo>
                  <a:lnTo>
                    <a:pt x="774" y="450"/>
                  </a:lnTo>
                  <a:lnTo>
                    <a:pt x="768" y="462"/>
                  </a:lnTo>
                  <a:lnTo>
                    <a:pt x="758" y="472"/>
                  </a:lnTo>
                  <a:lnTo>
                    <a:pt x="746" y="480"/>
                  </a:lnTo>
                  <a:lnTo>
                    <a:pt x="732" y="488"/>
                  </a:lnTo>
                  <a:lnTo>
                    <a:pt x="692" y="488"/>
                  </a:lnTo>
                  <a:lnTo>
                    <a:pt x="692" y="490"/>
                  </a:lnTo>
                  <a:lnTo>
                    <a:pt x="642" y="490"/>
                  </a:lnTo>
                  <a:lnTo>
                    <a:pt x="630" y="500"/>
                  </a:lnTo>
                  <a:lnTo>
                    <a:pt x="624" y="506"/>
                  </a:lnTo>
                  <a:lnTo>
                    <a:pt x="618" y="508"/>
                  </a:lnTo>
                  <a:lnTo>
                    <a:pt x="608" y="506"/>
                  </a:lnTo>
                  <a:lnTo>
                    <a:pt x="600" y="504"/>
                  </a:lnTo>
                  <a:lnTo>
                    <a:pt x="594" y="502"/>
                  </a:lnTo>
                  <a:lnTo>
                    <a:pt x="590" y="504"/>
                  </a:lnTo>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54" name="Freeform 193"/>
            <p:cNvSpPr>
              <a:spLocks/>
            </p:cNvSpPr>
            <p:nvPr/>
          </p:nvSpPr>
          <p:spPr bwMode="auto">
            <a:xfrm>
              <a:off x="5632450" y="2182812"/>
              <a:ext cx="798512" cy="1241425"/>
            </a:xfrm>
            <a:custGeom>
              <a:avLst/>
              <a:gdLst>
                <a:gd name="T0" fmla="*/ 2147483647 w 503"/>
                <a:gd name="T1" fmla="*/ 2147483647 h 782"/>
                <a:gd name="T2" fmla="*/ 2147483647 w 503"/>
                <a:gd name="T3" fmla="*/ 2147483647 h 782"/>
                <a:gd name="T4" fmla="*/ 2147483647 w 503"/>
                <a:gd name="T5" fmla="*/ 2147483647 h 782"/>
                <a:gd name="T6" fmla="*/ 2147483647 w 503"/>
                <a:gd name="T7" fmla="*/ 2147483647 h 782"/>
                <a:gd name="T8" fmla="*/ 2147483647 w 503"/>
                <a:gd name="T9" fmla="*/ 2147483647 h 782"/>
                <a:gd name="T10" fmla="*/ 0 w 503"/>
                <a:gd name="T11" fmla="*/ 2147483647 h 782"/>
                <a:gd name="T12" fmla="*/ 2147483647 w 503"/>
                <a:gd name="T13" fmla="*/ 2147483647 h 782"/>
                <a:gd name="T14" fmla="*/ 2147483647 w 503"/>
                <a:gd name="T15" fmla="*/ 2147483647 h 782"/>
                <a:gd name="T16" fmla="*/ 2147483647 w 503"/>
                <a:gd name="T17" fmla="*/ 2147483647 h 782"/>
                <a:gd name="T18" fmla="*/ 2147483647 w 503"/>
                <a:gd name="T19" fmla="*/ 2147483647 h 782"/>
                <a:gd name="T20" fmla="*/ 2147483647 w 503"/>
                <a:gd name="T21" fmla="*/ 2147483647 h 782"/>
                <a:gd name="T22" fmla="*/ 2147483647 w 503"/>
                <a:gd name="T23" fmla="*/ 2147483647 h 782"/>
                <a:gd name="T24" fmla="*/ 2147483647 w 503"/>
                <a:gd name="T25" fmla="*/ 2147483647 h 782"/>
                <a:gd name="T26" fmla="*/ 2147483647 w 503"/>
                <a:gd name="T27" fmla="*/ 2147483647 h 782"/>
                <a:gd name="T28" fmla="*/ 2147483647 w 503"/>
                <a:gd name="T29" fmla="*/ 2147483647 h 782"/>
                <a:gd name="T30" fmla="*/ 2147483647 w 503"/>
                <a:gd name="T31" fmla="*/ 2147483647 h 782"/>
                <a:gd name="T32" fmla="*/ 2147483647 w 503"/>
                <a:gd name="T33" fmla="*/ 2147483647 h 782"/>
                <a:gd name="T34" fmla="*/ 2147483647 w 503"/>
                <a:gd name="T35" fmla="*/ 2147483647 h 782"/>
                <a:gd name="T36" fmla="*/ 2147483647 w 503"/>
                <a:gd name="T37" fmla="*/ 2147483647 h 782"/>
                <a:gd name="T38" fmla="*/ 2147483647 w 503"/>
                <a:gd name="T39" fmla="*/ 2147483647 h 782"/>
                <a:gd name="T40" fmla="*/ 2147483647 w 503"/>
                <a:gd name="T41" fmla="*/ 2147483647 h 782"/>
                <a:gd name="T42" fmla="*/ 2147483647 w 503"/>
                <a:gd name="T43" fmla="*/ 2147483647 h 782"/>
                <a:gd name="T44" fmla="*/ 2147483647 w 503"/>
                <a:gd name="T45" fmla="*/ 2147483647 h 782"/>
                <a:gd name="T46" fmla="*/ 2147483647 w 503"/>
                <a:gd name="T47" fmla="*/ 2147483647 h 782"/>
                <a:gd name="T48" fmla="*/ 2147483647 w 503"/>
                <a:gd name="T49" fmla="*/ 2147483647 h 782"/>
                <a:gd name="T50" fmla="*/ 2147483647 w 503"/>
                <a:gd name="T51" fmla="*/ 2147483647 h 782"/>
                <a:gd name="T52" fmla="*/ 2147483647 w 503"/>
                <a:gd name="T53" fmla="*/ 2147483647 h 782"/>
                <a:gd name="T54" fmla="*/ 2147483647 w 503"/>
                <a:gd name="T55" fmla="*/ 2147483647 h 782"/>
                <a:gd name="T56" fmla="*/ 2147483647 w 503"/>
                <a:gd name="T57" fmla="*/ 2147483647 h 782"/>
                <a:gd name="T58" fmla="*/ 2147483647 w 503"/>
                <a:gd name="T59" fmla="*/ 2147483647 h 782"/>
                <a:gd name="T60" fmla="*/ 2147483647 w 503"/>
                <a:gd name="T61" fmla="*/ 2147483647 h 782"/>
                <a:gd name="T62" fmla="*/ 2147483647 w 503"/>
                <a:gd name="T63" fmla="*/ 2147483647 h 782"/>
                <a:gd name="T64" fmla="*/ 2147483647 w 503"/>
                <a:gd name="T65" fmla="*/ 2147483647 h 782"/>
                <a:gd name="T66" fmla="*/ 2147483647 w 503"/>
                <a:gd name="T67" fmla="*/ 2147483647 h 782"/>
                <a:gd name="T68" fmla="*/ 2147483647 w 503"/>
                <a:gd name="T69" fmla="*/ 2147483647 h 782"/>
                <a:gd name="T70" fmla="*/ 2147483647 w 503"/>
                <a:gd name="T71" fmla="*/ 2147483647 h 782"/>
                <a:gd name="T72" fmla="*/ 2147483647 w 503"/>
                <a:gd name="T73" fmla="*/ 2147483647 h 782"/>
                <a:gd name="T74" fmla="*/ 2147483647 w 503"/>
                <a:gd name="T75" fmla="*/ 2147483647 h 782"/>
                <a:gd name="T76" fmla="*/ 2147483647 w 503"/>
                <a:gd name="T77" fmla="*/ 2147483647 h 782"/>
                <a:gd name="T78" fmla="*/ 2147483647 w 503"/>
                <a:gd name="T79" fmla="*/ 2147483647 h 782"/>
                <a:gd name="T80" fmla="*/ 2147483647 w 503"/>
                <a:gd name="T81" fmla="*/ 2147483647 h 782"/>
                <a:gd name="T82" fmla="*/ 2147483647 w 503"/>
                <a:gd name="T83" fmla="*/ 2147483647 h 782"/>
                <a:gd name="T84" fmla="*/ 2147483647 w 503"/>
                <a:gd name="T85" fmla="*/ 2147483647 h 782"/>
                <a:gd name="T86" fmla="*/ 2147483647 w 503"/>
                <a:gd name="T87" fmla="*/ 2147483647 h 782"/>
                <a:gd name="T88" fmla="*/ 2147483647 w 503"/>
                <a:gd name="T89" fmla="*/ 2147483647 h 7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3"/>
                <a:gd name="T136" fmla="*/ 0 h 782"/>
                <a:gd name="T137" fmla="*/ 503 w 503"/>
                <a:gd name="T138" fmla="*/ 782 h 7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3" h="782">
                  <a:moveTo>
                    <a:pt x="129" y="0"/>
                  </a:moveTo>
                  <a:lnTo>
                    <a:pt x="82" y="26"/>
                  </a:lnTo>
                  <a:lnTo>
                    <a:pt x="82" y="104"/>
                  </a:lnTo>
                  <a:lnTo>
                    <a:pt x="90" y="112"/>
                  </a:lnTo>
                  <a:lnTo>
                    <a:pt x="100" y="126"/>
                  </a:lnTo>
                  <a:lnTo>
                    <a:pt x="110" y="142"/>
                  </a:lnTo>
                  <a:lnTo>
                    <a:pt x="114" y="154"/>
                  </a:lnTo>
                  <a:lnTo>
                    <a:pt x="112" y="158"/>
                  </a:lnTo>
                  <a:lnTo>
                    <a:pt x="110" y="160"/>
                  </a:lnTo>
                  <a:lnTo>
                    <a:pt x="104" y="166"/>
                  </a:lnTo>
                  <a:lnTo>
                    <a:pt x="104" y="232"/>
                  </a:lnTo>
                  <a:lnTo>
                    <a:pt x="94" y="318"/>
                  </a:lnTo>
                  <a:lnTo>
                    <a:pt x="74" y="340"/>
                  </a:lnTo>
                  <a:lnTo>
                    <a:pt x="54" y="366"/>
                  </a:lnTo>
                  <a:lnTo>
                    <a:pt x="12" y="424"/>
                  </a:lnTo>
                  <a:lnTo>
                    <a:pt x="4" y="434"/>
                  </a:lnTo>
                  <a:lnTo>
                    <a:pt x="2" y="438"/>
                  </a:lnTo>
                  <a:lnTo>
                    <a:pt x="0" y="446"/>
                  </a:lnTo>
                  <a:lnTo>
                    <a:pt x="0" y="456"/>
                  </a:lnTo>
                  <a:lnTo>
                    <a:pt x="4" y="464"/>
                  </a:lnTo>
                  <a:lnTo>
                    <a:pt x="6" y="472"/>
                  </a:lnTo>
                  <a:lnTo>
                    <a:pt x="12" y="480"/>
                  </a:lnTo>
                  <a:lnTo>
                    <a:pt x="22" y="492"/>
                  </a:lnTo>
                  <a:lnTo>
                    <a:pt x="32" y="504"/>
                  </a:lnTo>
                  <a:lnTo>
                    <a:pt x="42" y="514"/>
                  </a:lnTo>
                  <a:lnTo>
                    <a:pt x="50" y="522"/>
                  </a:lnTo>
                  <a:lnTo>
                    <a:pt x="64" y="544"/>
                  </a:lnTo>
                  <a:lnTo>
                    <a:pt x="64" y="578"/>
                  </a:lnTo>
                  <a:lnTo>
                    <a:pt x="72" y="596"/>
                  </a:lnTo>
                  <a:lnTo>
                    <a:pt x="78" y="614"/>
                  </a:lnTo>
                  <a:lnTo>
                    <a:pt x="82" y="630"/>
                  </a:lnTo>
                  <a:lnTo>
                    <a:pt x="88" y="648"/>
                  </a:lnTo>
                  <a:lnTo>
                    <a:pt x="68" y="648"/>
                  </a:lnTo>
                  <a:lnTo>
                    <a:pt x="48" y="650"/>
                  </a:lnTo>
                  <a:lnTo>
                    <a:pt x="38" y="650"/>
                  </a:lnTo>
                  <a:lnTo>
                    <a:pt x="32" y="654"/>
                  </a:lnTo>
                  <a:lnTo>
                    <a:pt x="26" y="660"/>
                  </a:lnTo>
                  <a:lnTo>
                    <a:pt x="26" y="670"/>
                  </a:lnTo>
                  <a:lnTo>
                    <a:pt x="26" y="678"/>
                  </a:lnTo>
                  <a:lnTo>
                    <a:pt x="28" y="686"/>
                  </a:lnTo>
                  <a:lnTo>
                    <a:pt x="32" y="692"/>
                  </a:lnTo>
                  <a:lnTo>
                    <a:pt x="38" y="696"/>
                  </a:lnTo>
                  <a:lnTo>
                    <a:pt x="50" y="704"/>
                  </a:lnTo>
                  <a:lnTo>
                    <a:pt x="60" y="714"/>
                  </a:lnTo>
                  <a:lnTo>
                    <a:pt x="72" y="728"/>
                  </a:lnTo>
                  <a:lnTo>
                    <a:pt x="84" y="744"/>
                  </a:lnTo>
                  <a:lnTo>
                    <a:pt x="92" y="760"/>
                  </a:lnTo>
                  <a:lnTo>
                    <a:pt x="100" y="782"/>
                  </a:lnTo>
                  <a:lnTo>
                    <a:pt x="112" y="778"/>
                  </a:lnTo>
                  <a:lnTo>
                    <a:pt x="124" y="774"/>
                  </a:lnTo>
                  <a:lnTo>
                    <a:pt x="137" y="772"/>
                  </a:lnTo>
                  <a:lnTo>
                    <a:pt x="141" y="770"/>
                  </a:lnTo>
                  <a:lnTo>
                    <a:pt x="147" y="766"/>
                  </a:lnTo>
                  <a:lnTo>
                    <a:pt x="153" y="772"/>
                  </a:lnTo>
                  <a:lnTo>
                    <a:pt x="155" y="776"/>
                  </a:lnTo>
                  <a:lnTo>
                    <a:pt x="159" y="776"/>
                  </a:lnTo>
                  <a:lnTo>
                    <a:pt x="165" y="776"/>
                  </a:lnTo>
                  <a:lnTo>
                    <a:pt x="171" y="772"/>
                  </a:lnTo>
                  <a:lnTo>
                    <a:pt x="175" y="768"/>
                  </a:lnTo>
                  <a:lnTo>
                    <a:pt x="179" y="766"/>
                  </a:lnTo>
                  <a:lnTo>
                    <a:pt x="199" y="762"/>
                  </a:lnTo>
                  <a:lnTo>
                    <a:pt x="217" y="760"/>
                  </a:lnTo>
                  <a:lnTo>
                    <a:pt x="237" y="758"/>
                  </a:lnTo>
                  <a:lnTo>
                    <a:pt x="245" y="754"/>
                  </a:lnTo>
                  <a:lnTo>
                    <a:pt x="253" y="752"/>
                  </a:lnTo>
                  <a:lnTo>
                    <a:pt x="261" y="744"/>
                  </a:lnTo>
                  <a:lnTo>
                    <a:pt x="267" y="736"/>
                  </a:lnTo>
                  <a:lnTo>
                    <a:pt x="273" y="728"/>
                  </a:lnTo>
                  <a:lnTo>
                    <a:pt x="277" y="718"/>
                  </a:lnTo>
                  <a:lnTo>
                    <a:pt x="273" y="714"/>
                  </a:lnTo>
                  <a:lnTo>
                    <a:pt x="271" y="710"/>
                  </a:lnTo>
                  <a:lnTo>
                    <a:pt x="289" y="708"/>
                  </a:lnTo>
                  <a:lnTo>
                    <a:pt x="307" y="706"/>
                  </a:lnTo>
                  <a:lnTo>
                    <a:pt x="321" y="702"/>
                  </a:lnTo>
                  <a:lnTo>
                    <a:pt x="333" y="698"/>
                  </a:lnTo>
                  <a:lnTo>
                    <a:pt x="343" y="690"/>
                  </a:lnTo>
                  <a:lnTo>
                    <a:pt x="355" y="682"/>
                  </a:lnTo>
                  <a:lnTo>
                    <a:pt x="375" y="662"/>
                  </a:lnTo>
                  <a:lnTo>
                    <a:pt x="385" y="656"/>
                  </a:lnTo>
                  <a:lnTo>
                    <a:pt x="395" y="648"/>
                  </a:lnTo>
                  <a:lnTo>
                    <a:pt x="399" y="644"/>
                  </a:lnTo>
                  <a:lnTo>
                    <a:pt x="401" y="638"/>
                  </a:lnTo>
                  <a:lnTo>
                    <a:pt x="403" y="632"/>
                  </a:lnTo>
                  <a:lnTo>
                    <a:pt x="403" y="626"/>
                  </a:lnTo>
                  <a:lnTo>
                    <a:pt x="411" y="622"/>
                  </a:lnTo>
                  <a:lnTo>
                    <a:pt x="419" y="618"/>
                  </a:lnTo>
                  <a:lnTo>
                    <a:pt x="425" y="612"/>
                  </a:lnTo>
                  <a:lnTo>
                    <a:pt x="435" y="610"/>
                  </a:lnTo>
                  <a:lnTo>
                    <a:pt x="441" y="612"/>
                  </a:lnTo>
                  <a:lnTo>
                    <a:pt x="449" y="614"/>
                  </a:lnTo>
                  <a:lnTo>
                    <a:pt x="459" y="620"/>
                  </a:lnTo>
                  <a:lnTo>
                    <a:pt x="455" y="614"/>
                  </a:lnTo>
                  <a:lnTo>
                    <a:pt x="455" y="608"/>
                  </a:lnTo>
                  <a:lnTo>
                    <a:pt x="455" y="604"/>
                  </a:lnTo>
                  <a:lnTo>
                    <a:pt x="457" y="602"/>
                  </a:lnTo>
                  <a:lnTo>
                    <a:pt x="459" y="600"/>
                  </a:lnTo>
                  <a:lnTo>
                    <a:pt x="461" y="596"/>
                  </a:lnTo>
                  <a:lnTo>
                    <a:pt x="459" y="588"/>
                  </a:lnTo>
                  <a:lnTo>
                    <a:pt x="455" y="584"/>
                  </a:lnTo>
                  <a:lnTo>
                    <a:pt x="449" y="582"/>
                  </a:lnTo>
                  <a:lnTo>
                    <a:pt x="445" y="578"/>
                  </a:lnTo>
                  <a:lnTo>
                    <a:pt x="443" y="572"/>
                  </a:lnTo>
                  <a:lnTo>
                    <a:pt x="441" y="564"/>
                  </a:lnTo>
                  <a:lnTo>
                    <a:pt x="437" y="544"/>
                  </a:lnTo>
                  <a:lnTo>
                    <a:pt x="433" y="536"/>
                  </a:lnTo>
                  <a:lnTo>
                    <a:pt x="429" y="528"/>
                  </a:lnTo>
                  <a:lnTo>
                    <a:pt x="421" y="524"/>
                  </a:lnTo>
                  <a:lnTo>
                    <a:pt x="411" y="522"/>
                  </a:lnTo>
                  <a:lnTo>
                    <a:pt x="407" y="522"/>
                  </a:lnTo>
                  <a:lnTo>
                    <a:pt x="405" y="520"/>
                  </a:lnTo>
                  <a:lnTo>
                    <a:pt x="403" y="514"/>
                  </a:lnTo>
                  <a:lnTo>
                    <a:pt x="405" y="508"/>
                  </a:lnTo>
                  <a:lnTo>
                    <a:pt x="409" y="502"/>
                  </a:lnTo>
                  <a:lnTo>
                    <a:pt x="419" y="496"/>
                  </a:lnTo>
                  <a:lnTo>
                    <a:pt x="417" y="496"/>
                  </a:lnTo>
                  <a:lnTo>
                    <a:pt x="423" y="492"/>
                  </a:lnTo>
                  <a:lnTo>
                    <a:pt x="425" y="486"/>
                  </a:lnTo>
                  <a:lnTo>
                    <a:pt x="423" y="482"/>
                  </a:lnTo>
                  <a:lnTo>
                    <a:pt x="421" y="476"/>
                  </a:lnTo>
                  <a:lnTo>
                    <a:pt x="417" y="468"/>
                  </a:lnTo>
                  <a:lnTo>
                    <a:pt x="431" y="460"/>
                  </a:lnTo>
                  <a:lnTo>
                    <a:pt x="437" y="454"/>
                  </a:lnTo>
                  <a:lnTo>
                    <a:pt x="439" y="448"/>
                  </a:lnTo>
                  <a:lnTo>
                    <a:pt x="439" y="446"/>
                  </a:lnTo>
                  <a:lnTo>
                    <a:pt x="435" y="442"/>
                  </a:lnTo>
                  <a:lnTo>
                    <a:pt x="433" y="440"/>
                  </a:lnTo>
                  <a:lnTo>
                    <a:pt x="431" y="434"/>
                  </a:lnTo>
                  <a:lnTo>
                    <a:pt x="431" y="428"/>
                  </a:lnTo>
                  <a:lnTo>
                    <a:pt x="443" y="428"/>
                  </a:lnTo>
                  <a:lnTo>
                    <a:pt x="447" y="418"/>
                  </a:lnTo>
                  <a:lnTo>
                    <a:pt x="453" y="408"/>
                  </a:lnTo>
                  <a:lnTo>
                    <a:pt x="455" y="394"/>
                  </a:lnTo>
                  <a:lnTo>
                    <a:pt x="457" y="382"/>
                  </a:lnTo>
                  <a:lnTo>
                    <a:pt x="479" y="378"/>
                  </a:lnTo>
                  <a:lnTo>
                    <a:pt x="503" y="376"/>
                  </a:lnTo>
                  <a:lnTo>
                    <a:pt x="499" y="188"/>
                  </a:lnTo>
                  <a:lnTo>
                    <a:pt x="129" y="0"/>
                  </a:lnTo>
                  <a:close/>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55" name="Freeform 194"/>
            <p:cNvSpPr>
              <a:spLocks/>
            </p:cNvSpPr>
            <p:nvPr/>
          </p:nvSpPr>
          <p:spPr bwMode="auto">
            <a:xfrm>
              <a:off x="4641850" y="2185987"/>
              <a:ext cx="1171575" cy="885825"/>
            </a:xfrm>
            <a:custGeom>
              <a:avLst/>
              <a:gdLst>
                <a:gd name="T0" fmla="*/ 2147483647 w 738"/>
                <a:gd name="T1" fmla="*/ 2147483647 h 558"/>
                <a:gd name="T2" fmla="*/ 2147483647 w 738"/>
                <a:gd name="T3" fmla="*/ 2147483647 h 558"/>
                <a:gd name="T4" fmla="*/ 2147483647 w 738"/>
                <a:gd name="T5" fmla="*/ 2147483647 h 558"/>
                <a:gd name="T6" fmla="*/ 2147483647 w 738"/>
                <a:gd name="T7" fmla="*/ 2147483647 h 558"/>
                <a:gd name="T8" fmla="*/ 2147483647 w 738"/>
                <a:gd name="T9" fmla="*/ 2147483647 h 558"/>
                <a:gd name="T10" fmla="*/ 2147483647 w 738"/>
                <a:gd name="T11" fmla="*/ 2147483647 h 558"/>
                <a:gd name="T12" fmla="*/ 2147483647 w 738"/>
                <a:gd name="T13" fmla="*/ 2147483647 h 558"/>
                <a:gd name="T14" fmla="*/ 2147483647 w 738"/>
                <a:gd name="T15" fmla="*/ 2147483647 h 558"/>
                <a:gd name="T16" fmla="*/ 2147483647 w 738"/>
                <a:gd name="T17" fmla="*/ 2147483647 h 558"/>
                <a:gd name="T18" fmla="*/ 2147483647 w 738"/>
                <a:gd name="T19" fmla="*/ 2147483647 h 558"/>
                <a:gd name="T20" fmla="*/ 2147483647 w 738"/>
                <a:gd name="T21" fmla="*/ 2147483647 h 558"/>
                <a:gd name="T22" fmla="*/ 2147483647 w 738"/>
                <a:gd name="T23" fmla="*/ 2147483647 h 558"/>
                <a:gd name="T24" fmla="*/ 2147483647 w 738"/>
                <a:gd name="T25" fmla="*/ 2147483647 h 558"/>
                <a:gd name="T26" fmla="*/ 2147483647 w 738"/>
                <a:gd name="T27" fmla="*/ 2147483647 h 558"/>
                <a:gd name="T28" fmla="*/ 2147483647 w 738"/>
                <a:gd name="T29" fmla="*/ 2147483647 h 558"/>
                <a:gd name="T30" fmla="*/ 2147483647 w 738"/>
                <a:gd name="T31" fmla="*/ 2147483647 h 558"/>
                <a:gd name="T32" fmla="*/ 2147483647 w 738"/>
                <a:gd name="T33" fmla="*/ 2147483647 h 558"/>
                <a:gd name="T34" fmla="*/ 2147483647 w 738"/>
                <a:gd name="T35" fmla="*/ 2147483647 h 558"/>
                <a:gd name="T36" fmla="*/ 2147483647 w 738"/>
                <a:gd name="T37" fmla="*/ 2147483647 h 558"/>
                <a:gd name="T38" fmla="*/ 2147483647 w 738"/>
                <a:gd name="T39" fmla="*/ 2147483647 h 558"/>
                <a:gd name="T40" fmla="*/ 2147483647 w 738"/>
                <a:gd name="T41" fmla="*/ 0 h 558"/>
                <a:gd name="T42" fmla="*/ 2147483647 w 738"/>
                <a:gd name="T43" fmla="*/ 2147483647 h 558"/>
                <a:gd name="T44" fmla="*/ 2147483647 w 738"/>
                <a:gd name="T45" fmla="*/ 2147483647 h 558"/>
                <a:gd name="T46" fmla="*/ 2147483647 w 738"/>
                <a:gd name="T47" fmla="*/ 2147483647 h 558"/>
                <a:gd name="T48" fmla="*/ 2147483647 w 738"/>
                <a:gd name="T49" fmla="*/ 2147483647 h 558"/>
                <a:gd name="T50" fmla="*/ 2147483647 w 738"/>
                <a:gd name="T51" fmla="*/ 2147483647 h 558"/>
                <a:gd name="T52" fmla="*/ 2147483647 w 738"/>
                <a:gd name="T53" fmla="*/ 2147483647 h 558"/>
                <a:gd name="T54" fmla="*/ 2147483647 w 738"/>
                <a:gd name="T55" fmla="*/ 2147483647 h 558"/>
                <a:gd name="T56" fmla="*/ 2147483647 w 738"/>
                <a:gd name="T57" fmla="*/ 2147483647 h 558"/>
                <a:gd name="T58" fmla="*/ 2147483647 w 738"/>
                <a:gd name="T59" fmla="*/ 2147483647 h 558"/>
                <a:gd name="T60" fmla="*/ 2147483647 w 738"/>
                <a:gd name="T61" fmla="*/ 2147483647 h 558"/>
                <a:gd name="T62" fmla="*/ 2147483647 w 738"/>
                <a:gd name="T63" fmla="*/ 2147483647 h 558"/>
                <a:gd name="T64" fmla="*/ 2147483647 w 738"/>
                <a:gd name="T65" fmla="*/ 2147483647 h 558"/>
                <a:gd name="T66" fmla="*/ 2147483647 w 738"/>
                <a:gd name="T67" fmla="*/ 2147483647 h 558"/>
                <a:gd name="T68" fmla="*/ 2147483647 w 738"/>
                <a:gd name="T69" fmla="*/ 2147483647 h 558"/>
                <a:gd name="T70" fmla="*/ 2147483647 w 738"/>
                <a:gd name="T71" fmla="*/ 2147483647 h 558"/>
                <a:gd name="T72" fmla="*/ 2147483647 w 738"/>
                <a:gd name="T73" fmla="*/ 2147483647 h 558"/>
                <a:gd name="T74" fmla="*/ 2147483647 w 738"/>
                <a:gd name="T75" fmla="*/ 2147483647 h 558"/>
                <a:gd name="T76" fmla="*/ 2147483647 w 738"/>
                <a:gd name="T77" fmla="*/ 2147483647 h 558"/>
                <a:gd name="T78" fmla="*/ 2147483647 w 738"/>
                <a:gd name="T79" fmla="*/ 2147483647 h 558"/>
                <a:gd name="T80" fmla="*/ 2147483647 w 738"/>
                <a:gd name="T81" fmla="*/ 2147483647 h 558"/>
                <a:gd name="T82" fmla="*/ 2147483647 w 738"/>
                <a:gd name="T83" fmla="*/ 2147483647 h 558"/>
                <a:gd name="T84" fmla="*/ 2147483647 w 738"/>
                <a:gd name="T85" fmla="*/ 2147483647 h 558"/>
                <a:gd name="T86" fmla="*/ 2147483647 w 738"/>
                <a:gd name="T87" fmla="*/ 2147483647 h 558"/>
                <a:gd name="T88" fmla="*/ 2147483647 w 738"/>
                <a:gd name="T89" fmla="*/ 2147483647 h 558"/>
                <a:gd name="T90" fmla="*/ 2147483647 w 738"/>
                <a:gd name="T91" fmla="*/ 2147483647 h 558"/>
                <a:gd name="T92" fmla="*/ 2147483647 w 738"/>
                <a:gd name="T93" fmla="*/ 2147483647 h 558"/>
                <a:gd name="T94" fmla="*/ 2147483647 w 738"/>
                <a:gd name="T95" fmla="*/ 2147483647 h 558"/>
                <a:gd name="T96" fmla="*/ 2147483647 w 738"/>
                <a:gd name="T97" fmla="*/ 2147483647 h 5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8"/>
                <a:gd name="T148" fmla="*/ 0 h 558"/>
                <a:gd name="T149" fmla="*/ 738 w 738"/>
                <a:gd name="T150" fmla="*/ 558 h 5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8" h="558">
                  <a:moveTo>
                    <a:pt x="152" y="554"/>
                  </a:moveTo>
                  <a:lnTo>
                    <a:pt x="154" y="558"/>
                  </a:lnTo>
                  <a:lnTo>
                    <a:pt x="146" y="550"/>
                  </a:lnTo>
                  <a:lnTo>
                    <a:pt x="136" y="540"/>
                  </a:lnTo>
                  <a:lnTo>
                    <a:pt x="126" y="528"/>
                  </a:lnTo>
                  <a:lnTo>
                    <a:pt x="120" y="526"/>
                  </a:lnTo>
                  <a:lnTo>
                    <a:pt x="116" y="524"/>
                  </a:lnTo>
                  <a:lnTo>
                    <a:pt x="110" y="526"/>
                  </a:lnTo>
                  <a:lnTo>
                    <a:pt x="102" y="532"/>
                  </a:lnTo>
                  <a:lnTo>
                    <a:pt x="94" y="536"/>
                  </a:lnTo>
                  <a:lnTo>
                    <a:pt x="92" y="540"/>
                  </a:lnTo>
                  <a:lnTo>
                    <a:pt x="86" y="538"/>
                  </a:lnTo>
                  <a:lnTo>
                    <a:pt x="84" y="536"/>
                  </a:lnTo>
                  <a:lnTo>
                    <a:pt x="82" y="530"/>
                  </a:lnTo>
                  <a:lnTo>
                    <a:pt x="80" y="524"/>
                  </a:lnTo>
                  <a:lnTo>
                    <a:pt x="84" y="526"/>
                  </a:lnTo>
                  <a:lnTo>
                    <a:pt x="92" y="524"/>
                  </a:lnTo>
                  <a:lnTo>
                    <a:pt x="90" y="518"/>
                  </a:lnTo>
                  <a:lnTo>
                    <a:pt x="88" y="514"/>
                  </a:lnTo>
                  <a:lnTo>
                    <a:pt x="84" y="510"/>
                  </a:lnTo>
                  <a:lnTo>
                    <a:pt x="78" y="508"/>
                  </a:lnTo>
                  <a:lnTo>
                    <a:pt x="74" y="508"/>
                  </a:lnTo>
                  <a:lnTo>
                    <a:pt x="70" y="510"/>
                  </a:lnTo>
                  <a:lnTo>
                    <a:pt x="68" y="512"/>
                  </a:lnTo>
                  <a:lnTo>
                    <a:pt x="64" y="514"/>
                  </a:lnTo>
                  <a:lnTo>
                    <a:pt x="56" y="510"/>
                  </a:lnTo>
                  <a:lnTo>
                    <a:pt x="48" y="504"/>
                  </a:lnTo>
                  <a:lnTo>
                    <a:pt x="38" y="496"/>
                  </a:lnTo>
                  <a:lnTo>
                    <a:pt x="34" y="490"/>
                  </a:lnTo>
                  <a:lnTo>
                    <a:pt x="48" y="482"/>
                  </a:lnTo>
                  <a:lnTo>
                    <a:pt x="34" y="468"/>
                  </a:lnTo>
                  <a:lnTo>
                    <a:pt x="16" y="448"/>
                  </a:lnTo>
                  <a:lnTo>
                    <a:pt x="8" y="438"/>
                  </a:lnTo>
                  <a:lnTo>
                    <a:pt x="2" y="426"/>
                  </a:lnTo>
                  <a:lnTo>
                    <a:pt x="0" y="414"/>
                  </a:lnTo>
                  <a:lnTo>
                    <a:pt x="2" y="400"/>
                  </a:lnTo>
                  <a:lnTo>
                    <a:pt x="4" y="400"/>
                  </a:lnTo>
                  <a:lnTo>
                    <a:pt x="8" y="398"/>
                  </a:lnTo>
                  <a:lnTo>
                    <a:pt x="14" y="400"/>
                  </a:lnTo>
                  <a:lnTo>
                    <a:pt x="22" y="402"/>
                  </a:lnTo>
                  <a:lnTo>
                    <a:pt x="32" y="404"/>
                  </a:lnTo>
                  <a:lnTo>
                    <a:pt x="38" y="402"/>
                  </a:lnTo>
                  <a:lnTo>
                    <a:pt x="44" y="396"/>
                  </a:lnTo>
                  <a:lnTo>
                    <a:pt x="56" y="386"/>
                  </a:lnTo>
                  <a:lnTo>
                    <a:pt x="106" y="386"/>
                  </a:lnTo>
                  <a:lnTo>
                    <a:pt x="106" y="384"/>
                  </a:lnTo>
                  <a:lnTo>
                    <a:pt x="146" y="384"/>
                  </a:lnTo>
                  <a:lnTo>
                    <a:pt x="160" y="376"/>
                  </a:lnTo>
                  <a:lnTo>
                    <a:pt x="172" y="368"/>
                  </a:lnTo>
                  <a:lnTo>
                    <a:pt x="182" y="358"/>
                  </a:lnTo>
                  <a:lnTo>
                    <a:pt x="188" y="346"/>
                  </a:lnTo>
                  <a:lnTo>
                    <a:pt x="194" y="332"/>
                  </a:lnTo>
                  <a:lnTo>
                    <a:pt x="196" y="316"/>
                  </a:lnTo>
                  <a:lnTo>
                    <a:pt x="198" y="300"/>
                  </a:lnTo>
                  <a:lnTo>
                    <a:pt x="200" y="280"/>
                  </a:lnTo>
                  <a:lnTo>
                    <a:pt x="198" y="258"/>
                  </a:lnTo>
                  <a:lnTo>
                    <a:pt x="196" y="240"/>
                  </a:lnTo>
                  <a:lnTo>
                    <a:pt x="196" y="222"/>
                  </a:lnTo>
                  <a:lnTo>
                    <a:pt x="196" y="212"/>
                  </a:lnTo>
                  <a:lnTo>
                    <a:pt x="200" y="204"/>
                  </a:lnTo>
                  <a:lnTo>
                    <a:pt x="276" y="190"/>
                  </a:lnTo>
                  <a:lnTo>
                    <a:pt x="362" y="120"/>
                  </a:lnTo>
                  <a:lnTo>
                    <a:pt x="570" y="0"/>
                  </a:lnTo>
                  <a:lnTo>
                    <a:pt x="590" y="2"/>
                  </a:lnTo>
                  <a:lnTo>
                    <a:pt x="606" y="6"/>
                  </a:lnTo>
                  <a:lnTo>
                    <a:pt x="636" y="18"/>
                  </a:lnTo>
                  <a:lnTo>
                    <a:pt x="644" y="24"/>
                  </a:lnTo>
                  <a:lnTo>
                    <a:pt x="652" y="30"/>
                  </a:lnTo>
                  <a:lnTo>
                    <a:pt x="658" y="38"/>
                  </a:lnTo>
                  <a:lnTo>
                    <a:pt x="662" y="40"/>
                  </a:lnTo>
                  <a:lnTo>
                    <a:pt x="668" y="40"/>
                  </a:lnTo>
                  <a:lnTo>
                    <a:pt x="678" y="38"/>
                  </a:lnTo>
                  <a:lnTo>
                    <a:pt x="690" y="34"/>
                  </a:lnTo>
                  <a:lnTo>
                    <a:pt x="700" y="28"/>
                  </a:lnTo>
                  <a:lnTo>
                    <a:pt x="706" y="24"/>
                  </a:lnTo>
                  <a:lnTo>
                    <a:pt x="706" y="102"/>
                  </a:lnTo>
                  <a:lnTo>
                    <a:pt x="714" y="110"/>
                  </a:lnTo>
                  <a:lnTo>
                    <a:pt x="724" y="124"/>
                  </a:lnTo>
                  <a:lnTo>
                    <a:pt x="734" y="140"/>
                  </a:lnTo>
                  <a:lnTo>
                    <a:pt x="738" y="152"/>
                  </a:lnTo>
                  <a:lnTo>
                    <a:pt x="736" y="156"/>
                  </a:lnTo>
                  <a:lnTo>
                    <a:pt x="734" y="158"/>
                  </a:lnTo>
                  <a:lnTo>
                    <a:pt x="728" y="164"/>
                  </a:lnTo>
                  <a:lnTo>
                    <a:pt x="728" y="230"/>
                  </a:lnTo>
                  <a:lnTo>
                    <a:pt x="718" y="316"/>
                  </a:lnTo>
                  <a:lnTo>
                    <a:pt x="698" y="338"/>
                  </a:lnTo>
                  <a:lnTo>
                    <a:pt x="678" y="364"/>
                  </a:lnTo>
                  <a:lnTo>
                    <a:pt x="636" y="422"/>
                  </a:lnTo>
                  <a:lnTo>
                    <a:pt x="628" y="432"/>
                  </a:lnTo>
                  <a:lnTo>
                    <a:pt x="626" y="436"/>
                  </a:lnTo>
                  <a:lnTo>
                    <a:pt x="624" y="444"/>
                  </a:lnTo>
                  <a:lnTo>
                    <a:pt x="624" y="452"/>
                  </a:lnTo>
                  <a:lnTo>
                    <a:pt x="626" y="458"/>
                  </a:lnTo>
                  <a:lnTo>
                    <a:pt x="632" y="472"/>
                  </a:lnTo>
                  <a:lnTo>
                    <a:pt x="622" y="474"/>
                  </a:lnTo>
                  <a:lnTo>
                    <a:pt x="614" y="478"/>
                  </a:lnTo>
                  <a:lnTo>
                    <a:pt x="596" y="488"/>
                  </a:lnTo>
                  <a:lnTo>
                    <a:pt x="580" y="500"/>
                  </a:lnTo>
                  <a:lnTo>
                    <a:pt x="572" y="504"/>
                  </a:lnTo>
                  <a:lnTo>
                    <a:pt x="566" y="504"/>
                  </a:lnTo>
                  <a:lnTo>
                    <a:pt x="558" y="504"/>
                  </a:lnTo>
                  <a:lnTo>
                    <a:pt x="550" y="502"/>
                  </a:lnTo>
                  <a:lnTo>
                    <a:pt x="538" y="494"/>
                  </a:lnTo>
                  <a:lnTo>
                    <a:pt x="524" y="488"/>
                  </a:lnTo>
                  <a:lnTo>
                    <a:pt x="516" y="486"/>
                  </a:lnTo>
                  <a:lnTo>
                    <a:pt x="506" y="484"/>
                  </a:lnTo>
                  <a:lnTo>
                    <a:pt x="492" y="486"/>
                  </a:lnTo>
                  <a:lnTo>
                    <a:pt x="482" y="488"/>
                  </a:lnTo>
                  <a:lnTo>
                    <a:pt x="472" y="492"/>
                  </a:lnTo>
                  <a:lnTo>
                    <a:pt x="464" y="498"/>
                  </a:lnTo>
                  <a:lnTo>
                    <a:pt x="448" y="508"/>
                  </a:lnTo>
                  <a:lnTo>
                    <a:pt x="438" y="510"/>
                  </a:lnTo>
                  <a:lnTo>
                    <a:pt x="426" y="512"/>
                  </a:lnTo>
                  <a:lnTo>
                    <a:pt x="416" y="510"/>
                  </a:lnTo>
                  <a:lnTo>
                    <a:pt x="406" y="508"/>
                  </a:lnTo>
                  <a:lnTo>
                    <a:pt x="392" y="500"/>
                  </a:lnTo>
                  <a:lnTo>
                    <a:pt x="376" y="490"/>
                  </a:lnTo>
                  <a:lnTo>
                    <a:pt x="368" y="488"/>
                  </a:lnTo>
                  <a:lnTo>
                    <a:pt x="360" y="486"/>
                  </a:lnTo>
                  <a:lnTo>
                    <a:pt x="354" y="488"/>
                  </a:lnTo>
                  <a:lnTo>
                    <a:pt x="348" y="488"/>
                  </a:lnTo>
                  <a:lnTo>
                    <a:pt x="338" y="494"/>
                  </a:lnTo>
                  <a:lnTo>
                    <a:pt x="328" y="498"/>
                  </a:lnTo>
                  <a:lnTo>
                    <a:pt x="322" y="500"/>
                  </a:lnTo>
                  <a:lnTo>
                    <a:pt x="316" y="500"/>
                  </a:lnTo>
                  <a:lnTo>
                    <a:pt x="312" y="500"/>
                  </a:lnTo>
                  <a:lnTo>
                    <a:pt x="310" y="498"/>
                  </a:lnTo>
                  <a:lnTo>
                    <a:pt x="304" y="492"/>
                  </a:lnTo>
                  <a:lnTo>
                    <a:pt x="294" y="478"/>
                  </a:lnTo>
                  <a:lnTo>
                    <a:pt x="286" y="470"/>
                  </a:lnTo>
                  <a:lnTo>
                    <a:pt x="272" y="466"/>
                  </a:lnTo>
                  <a:lnTo>
                    <a:pt x="256" y="460"/>
                  </a:lnTo>
                  <a:lnTo>
                    <a:pt x="242" y="460"/>
                  </a:lnTo>
                  <a:lnTo>
                    <a:pt x="222" y="460"/>
                  </a:lnTo>
                  <a:lnTo>
                    <a:pt x="202" y="464"/>
                  </a:lnTo>
                  <a:lnTo>
                    <a:pt x="194" y="468"/>
                  </a:lnTo>
                  <a:lnTo>
                    <a:pt x="188" y="472"/>
                  </a:lnTo>
                  <a:lnTo>
                    <a:pt x="182" y="478"/>
                  </a:lnTo>
                  <a:lnTo>
                    <a:pt x="180" y="484"/>
                  </a:lnTo>
                  <a:lnTo>
                    <a:pt x="178" y="498"/>
                  </a:lnTo>
                  <a:lnTo>
                    <a:pt x="172" y="504"/>
                  </a:lnTo>
                  <a:lnTo>
                    <a:pt x="168" y="510"/>
                  </a:lnTo>
                  <a:lnTo>
                    <a:pt x="162" y="514"/>
                  </a:lnTo>
                  <a:lnTo>
                    <a:pt x="158" y="520"/>
                  </a:lnTo>
                  <a:lnTo>
                    <a:pt x="154" y="528"/>
                  </a:lnTo>
                  <a:lnTo>
                    <a:pt x="152" y="540"/>
                  </a:lnTo>
                  <a:lnTo>
                    <a:pt x="152" y="558"/>
                  </a:lnTo>
                  <a:lnTo>
                    <a:pt x="152" y="554"/>
                  </a:lnTo>
                  <a:close/>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56" name="Freeform 195"/>
            <p:cNvSpPr>
              <a:spLocks/>
            </p:cNvSpPr>
            <p:nvPr/>
          </p:nvSpPr>
          <p:spPr bwMode="auto">
            <a:xfrm>
              <a:off x="5365750" y="1462087"/>
              <a:ext cx="1128712" cy="1019175"/>
            </a:xfrm>
            <a:custGeom>
              <a:avLst/>
              <a:gdLst>
                <a:gd name="T0" fmla="*/ 2147483647 w 711"/>
                <a:gd name="T1" fmla="*/ 2147483647 h 642"/>
                <a:gd name="T2" fmla="*/ 2147483647 w 711"/>
                <a:gd name="T3" fmla="*/ 2147483647 h 642"/>
                <a:gd name="T4" fmla="*/ 2147483647 w 711"/>
                <a:gd name="T5" fmla="*/ 2147483647 h 642"/>
                <a:gd name="T6" fmla="*/ 2147483647 w 711"/>
                <a:gd name="T7" fmla="*/ 2147483647 h 642"/>
                <a:gd name="T8" fmla="*/ 2147483647 w 711"/>
                <a:gd name="T9" fmla="*/ 2147483647 h 642"/>
                <a:gd name="T10" fmla="*/ 2147483647 w 711"/>
                <a:gd name="T11" fmla="*/ 2147483647 h 642"/>
                <a:gd name="T12" fmla="*/ 2147483647 w 711"/>
                <a:gd name="T13" fmla="*/ 2147483647 h 642"/>
                <a:gd name="T14" fmla="*/ 2147483647 w 711"/>
                <a:gd name="T15" fmla="*/ 2147483647 h 642"/>
                <a:gd name="T16" fmla="*/ 2147483647 w 711"/>
                <a:gd name="T17" fmla="*/ 2147483647 h 642"/>
                <a:gd name="T18" fmla="*/ 2147483647 w 711"/>
                <a:gd name="T19" fmla="*/ 2147483647 h 642"/>
                <a:gd name="T20" fmla="*/ 2147483647 w 711"/>
                <a:gd name="T21" fmla="*/ 2147483647 h 642"/>
                <a:gd name="T22" fmla="*/ 2147483647 w 711"/>
                <a:gd name="T23" fmla="*/ 2147483647 h 642"/>
                <a:gd name="T24" fmla="*/ 2147483647 w 711"/>
                <a:gd name="T25" fmla="*/ 2147483647 h 642"/>
                <a:gd name="T26" fmla="*/ 2147483647 w 711"/>
                <a:gd name="T27" fmla="*/ 2147483647 h 642"/>
                <a:gd name="T28" fmla="*/ 2147483647 w 711"/>
                <a:gd name="T29" fmla="*/ 2147483647 h 642"/>
                <a:gd name="T30" fmla="*/ 2147483647 w 711"/>
                <a:gd name="T31" fmla="*/ 2147483647 h 642"/>
                <a:gd name="T32" fmla="*/ 2147483647 w 711"/>
                <a:gd name="T33" fmla="*/ 2147483647 h 642"/>
                <a:gd name="T34" fmla="*/ 2147483647 w 711"/>
                <a:gd name="T35" fmla="*/ 2147483647 h 642"/>
                <a:gd name="T36" fmla="*/ 2147483647 w 711"/>
                <a:gd name="T37" fmla="*/ 2147483647 h 642"/>
                <a:gd name="T38" fmla="*/ 2147483647 w 711"/>
                <a:gd name="T39" fmla="*/ 2147483647 h 642"/>
                <a:gd name="T40" fmla="*/ 2147483647 w 711"/>
                <a:gd name="T41" fmla="*/ 2147483647 h 642"/>
                <a:gd name="T42" fmla="*/ 2147483647 w 711"/>
                <a:gd name="T43" fmla="*/ 2147483647 h 642"/>
                <a:gd name="T44" fmla="*/ 2147483647 w 711"/>
                <a:gd name="T45" fmla="*/ 2147483647 h 642"/>
                <a:gd name="T46" fmla="*/ 2147483647 w 711"/>
                <a:gd name="T47" fmla="*/ 2147483647 h 642"/>
                <a:gd name="T48" fmla="*/ 2147483647 w 711"/>
                <a:gd name="T49" fmla="*/ 2147483647 h 642"/>
                <a:gd name="T50" fmla="*/ 2147483647 w 711"/>
                <a:gd name="T51" fmla="*/ 2147483647 h 642"/>
                <a:gd name="T52" fmla="*/ 2147483647 w 711"/>
                <a:gd name="T53" fmla="*/ 2147483647 h 642"/>
                <a:gd name="T54" fmla="*/ 2147483647 w 711"/>
                <a:gd name="T55" fmla="*/ 2147483647 h 642"/>
                <a:gd name="T56" fmla="*/ 2147483647 w 711"/>
                <a:gd name="T57" fmla="*/ 2147483647 h 642"/>
                <a:gd name="T58" fmla="*/ 2147483647 w 711"/>
                <a:gd name="T59" fmla="*/ 2147483647 h 642"/>
                <a:gd name="T60" fmla="*/ 2147483647 w 711"/>
                <a:gd name="T61" fmla="*/ 2147483647 h 642"/>
                <a:gd name="T62" fmla="*/ 2147483647 w 711"/>
                <a:gd name="T63" fmla="*/ 2147483647 h 642"/>
                <a:gd name="T64" fmla="*/ 2147483647 w 711"/>
                <a:gd name="T65" fmla="*/ 2147483647 h 642"/>
                <a:gd name="T66" fmla="*/ 2147483647 w 711"/>
                <a:gd name="T67" fmla="*/ 2147483647 h 642"/>
                <a:gd name="T68" fmla="*/ 0 w 711"/>
                <a:gd name="T69" fmla="*/ 2147483647 h 642"/>
                <a:gd name="T70" fmla="*/ 2147483647 w 711"/>
                <a:gd name="T71" fmla="*/ 2147483647 h 642"/>
                <a:gd name="T72" fmla="*/ 2147483647 w 711"/>
                <a:gd name="T73" fmla="*/ 2147483647 h 642"/>
                <a:gd name="T74" fmla="*/ 2147483647 w 711"/>
                <a:gd name="T75" fmla="*/ 2147483647 h 642"/>
                <a:gd name="T76" fmla="*/ 2147483647 w 711"/>
                <a:gd name="T77" fmla="*/ 2147483647 h 642"/>
                <a:gd name="T78" fmla="*/ 2147483647 w 711"/>
                <a:gd name="T79" fmla="*/ 2147483647 h 642"/>
                <a:gd name="T80" fmla="*/ 2147483647 w 711"/>
                <a:gd name="T81" fmla="*/ 2147483647 h 642"/>
                <a:gd name="T82" fmla="*/ 2147483647 w 711"/>
                <a:gd name="T83" fmla="*/ 2147483647 h 642"/>
                <a:gd name="T84" fmla="*/ 2147483647 w 711"/>
                <a:gd name="T85" fmla="*/ 2147483647 h 642"/>
                <a:gd name="T86" fmla="*/ 2147483647 w 711"/>
                <a:gd name="T87" fmla="*/ 2147483647 h 642"/>
                <a:gd name="T88" fmla="*/ 2147483647 w 711"/>
                <a:gd name="T89" fmla="*/ 2147483647 h 642"/>
                <a:gd name="T90" fmla="*/ 2147483647 w 711"/>
                <a:gd name="T91" fmla="*/ 2147483647 h 642"/>
                <a:gd name="T92" fmla="*/ 2147483647 w 711"/>
                <a:gd name="T93" fmla="*/ 2147483647 h 642"/>
                <a:gd name="T94" fmla="*/ 2147483647 w 711"/>
                <a:gd name="T95" fmla="*/ 2147483647 h 642"/>
                <a:gd name="T96" fmla="*/ 2147483647 w 711"/>
                <a:gd name="T97" fmla="*/ 2147483647 h 642"/>
                <a:gd name="T98" fmla="*/ 2147483647 w 711"/>
                <a:gd name="T99" fmla="*/ 2147483647 h 642"/>
                <a:gd name="T100" fmla="*/ 2147483647 w 711"/>
                <a:gd name="T101" fmla="*/ 2147483647 h 642"/>
                <a:gd name="T102" fmla="*/ 2147483647 w 711"/>
                <a:gd name="T103" fmla="*/ 2147483647 h 642"/>
                <a:gd name="T104" fmla="*/ 2147483647 w 711"/>
                <a:gd name="T105" fmla="*/ 2147483647 h 6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11"/>
                <a:gd name="T160" fmla="*/ 0 h 642"/>
                <a:gd name="T161" fmla="*/ 711 w 711"/>
                <a:gd name="T162" fmla="*/ 642 h 6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11" h="642">
                  <a:moveTo>
                    <a:pt x="687" y="68"/>
                  </a:moveTo>
                  <a:lnTo>
                    <a:pt x="687" y="64"/>
                  </a:lnTo>
                  <a:lnTo>
                    <a:pt x="683" y="60"/>
                  </a:lnTo>
                  <a:lnTo>
                    <a:pt x="679" y="54"/>
                  </a:lnTo>
                  <a:lnTo>
                    <a:pt x="673" y="52"/>
                  </a:lnTo>
                  <a:lnTo>
                    <a:pt x="667" y="54"/>
                  </a:lnTo>
                  <a:lnTo>
                    <a:pt x="663" y="56"/>
                  </a:lnTo>
                  <a:lnTo>
                    <a:pt x="659" y="58"/>
                  </a:lnTo>
                  <a:lnTo>
                    <a:pt x="651" y="58"/>
                  </a:lnTo>
                  <a:lnTo>
                    <a:pt x="611" y="58"/>
                  </a:lnTo>
                  <a:lnTo>
                    <a:pt x="605" y="58"/>
                  </a:lnTo>
                  <a:lnTo>
                    <a:pt x="601" y="56"/>
                  </a:lnTo>
                  <a:lnTo>
                    <a:pt x="595" y="48"/>
                  </a:lnTo>
                  <a:lnTo>
                    <a:pt x="591" y="38"/>
                  </a:lnTo>
                  <a:lnTo>
                    <a:pt x="589" y="36"/>
                  </a:lnTo>
                  <a:lnTo>
                    <a:pt x="585" y="34"/>
                  </a:lnTo>
                  <a:lnTo>
                    <a:pt x="557" y="22"/>
                  </a:lnTo>
                  <a:lnTo>
                    <a:pt x="543" y="18"/>
                  </a:lnTo>
                  <a:lnTo>
                    <a:pt x="525" y="16"/>
                  </a:lnTo>
                  <a:lnTo>
                    <a:pt x="515" y="18"/>
                  </a:lnTo>
                  <a:lnTo>
                    <a:pt x="505" y="20"/>
                  </a:lnTo>
                  <a:lnTo>
                    <a:pt x="495" y="24"/>
                  </a:lnTo>
                  <a:lnTo>
                    <a:pt x="485" y="28"/>
                  </a:lnTo>
                  <a:lnTo>
                    <a:pt x="477" y="34"/>
                  </a:lnTo>
                  <a:lnTo>
                    <a:pt x="469" y="42"/>
                  </a:lnTo>
                  <a:lnTo>
                    <a:pt x="465" y="50"/>
                  </a:lnTo>
                  <a:lnTo>
                    <a:pt x="463" y="58"/>
                  </a:lnTo>
                  <a:lnTo>
                    <a:pt x="463" y="64"/>
                  </a:lnTo>
                  <a:lnTo>
                    <a:pt x="465" y="68"/>
                  </a:lnTo>
                  <a:lnTo>
                    <a:pt x="471" y="80"/>
                  </a:lnTo>
                  <a:lnTo>
                    <a:pt x="477" y="88"/>
                  </a:lnTo>
                  <a:lnTo>
                    <a:pt x="479" y="92"/>
                  </a:lnTo>
                  <a:lnTo>
                    <a:pt x="481" y="98"/>
                  </a:lnTo>
                  <a:lnTo>
                    <a:pt x="477" y="104"/>
                  </a:lnTo>
                  <a:lnTo>
                    <a:pt x="469" y="116"/>
                  </a:lnTo>
                  <a:lnTo>
                    <a:pt x="459" y="126"/>
                  </a:lnTo>
                  <a:lnTo>
                    <a:pt x="451" y="130"/>
                  </a:lnTo>
                  <a:lnTo>
                    <a:pt x="445" y="130"/>
                  </a:lnTo>
                  <a:lnTo>
                    <a:pt x="433" y="130"/>
                  </a:lnTo>
                  <a:lnTo>
                    <a:pt x="425" y="128"/>
                  </a:lnTo>
                  <a:lnTo>
                    <a:pt x="407" y="122"/>
                  </a:lnTo>
                  <a:lnTo>
                    <a:pt x="393" y="112"/>
                  </a:lnTo>
                  <a:lnTo>
                    <a:pt x="377" y="106"/>
                  </a:lnTo>
                  <a:lnTo>
                    <a:pt x="363" y="98"/>
                  </a:lnTo>
                  <a:lnTo>
                    <a:pt x="355" y="94"/>
                  </a:lnTo>
                  <a:lnTo>
                    <a:pt x="347" y="90"/>
                  </a:lnTo>
                  <a:lnTo>
                    <a:pt x="335" y="88"/>
                  </a:lnTo>
                  <a:lnTo>
                    <a:pt x="319" y="88"/>
                  </a:lnTo>
                  <a:lnTo>
                    <a:pt x="305" y="88"/>
                  </a:lnTo>
                  <a:lnTo>
                    <a:pt x="299" y="86"/>
                  </a:lnTo>
                  <a:lnTo>
                    <a:pt x="292" y="84"/>
                  </a:lnTo>
                  <a:lnTo>
                    <a:pt x="284" y="76"/>
                  </a:lnTo>
                  <a:lnTo>
                    <a:pt x="278" y="70"/>
                  </a:lnTo>
                  <a:lnTo>
                    <a:pt x="276" y="64"/>
                  </a:lnTo>
                  <a:lnTo>
                    <a:pt x="274" y="58"/>
                  </a:lnTo>
                  <a:lnTo>
                    <a:pt x="272" y="44"/>
                  </a:lnTo>
                  <a:lnTo>
                    <a:pt x="268" y="38"/>
                  </a:lnTo>
                  <a:lnTo>
                    <a:pt x="264" y="32"/>
                  </a:lnTo>
                  <a:lnTo>
                    <a:pt x="258" y="28"/>
                  </a:lnTo>
                  <a:lnTo>
                    <a:pt x="250" y="24"/>
                  </a:lnTo>
                  <a:lnTo>
                    <a:pt x="228" y="16"/>
                  </a:lnTo>
                  <a:lnTo>
                    <a:pt x="206" y="10"/>
                  </a:lnTo>
                  <a:lnTo>
                    <a:pt x="190" y="8"/>
                  </a:lnTo>
                  <a:lnTo>
                    <a:pt x="182" y="10"/>
                  </a:lnTo>
                  <a:lnTo>
                    <a:pt x="176" y="14"/>
                  </a:lnTo>
                  <a:lnTo>
                    <a:pt x="170" y="18"/>
                  </a:lnTo>
                  <a:lnTo>
                    <a:pt x="160" y="18"/>
                  </a:lnTo>
                  <a:lnTo>
                    <a:pt x="146" y="16"/>
                  </a:lnTo>
                  <a:lnTo>
                    <a:pt x="134" y="12"/>
                  </a:lnTo>
                  <a:lnTo>
                    <a:pt x="122" y="6"/>
                  </a:lnTo>
                  <a:lnTo>
                    <a:pt x="108" y="0"/>
                  </a:lnTo>
                  <a:lnTo>
                    <a:pt x="108" y="10"/>
                  </a:lnTo>
                  <a:lnTo>
                    <a:pt x="106" y="14"/>
                  </a:lnTo>
                  <a:lnTo>
                    <a:pt x="106" y="18"/>
                  </a:lnTo>
                  <a:lnTo>
                    <a:pt x="108" y="26"/>
                  </a:lnTo>
                  <a:lnTo>
                    <a:pt x="92" y="36"/>
                  </a:lnTo>
                  <a:lnTo>
                    <a:pt x="72" y="48"/>
                  </a:lnTo>
                  <a:lnTo>
                    <a:pt x="56" y="64"/>
                  </a:lnTo>
                  <a:lnTo>
                    <a:pt x="50" y="70"/>
                  </a:lnTo>
                  <a:lnTo>
                    <a:pt x="48" y="76"/>
                  </a:lnTo>
                  <a:lnTo>
                    <a:pt x="46" y="88"/>
                  </a:lnTo>
                  <a:lnTo>
                    <a:pt x="48" y="94"/>
                  </a:lnTo>
                  <a:lnTo>
                    <a:pt x="50" y="102"/>
                  </a:lnTo>
                  <a:lnTo>
                    <a:pt x="48" y="108"/>
                  </a:lnTo>
                  <a:lnTo>
                    <a:pt x="44" y="114"/>
                  </a:lnTo>
                  <a:lnTo>
                    <a:pt x="38" y="120"/>
                  </a:lnTo>
                  <a:lnTo>
                    <a:pt x="24" y="130"/>
                  </a:lnTo>
                  <a:lnTo>
                    <a:pt x="8" y="136"/>
                  </a:lnTo>
                  <a:lnTo>
                    <a:pt x="22" y="164"/>
                  </a:lnTo>
                  <a:lnTo>
                    <a:pt x="26" y="180"/>
                  </a:lnTo>
                  <a:lnTo>
                    <a:pt x="28" y="198"/>
                  </a:lnTo>
                  <a:lnTo>
                    <a:pt x="28" y="250"/>
                  </a:lnTo>
                  <a:lnTo>
                    <a:pt x="24" y="260"/>
                  </a:lnTo>
                  <a:lnTo>
                    <a:pt x="22" y="266"/>
                  </a:lnTo>
                  <a:lnTo>
                    <a:pt x="20" y="270"/>
                  </a:lnTo>
                  <a:lnTo>
                    <a:pt x="22" y="278"/>
                  </a:lnTo>
                  <a:lnTo>
                    <a:pt x="24" y="284"/>
                  </a:lnTo>
                  <a:lnTo>
                    <a:pt x="26" y="290"/>
                  </a:lnTo>
                  <a:lnTo>
                    <a:pt x="28" y="296"/>
                  </a:lnTo>
                  <a:lnTo>
                    <a:pt x="24" y="300"/>
                  </a:lnTo>
                  <a:lnTo>
                    <a:pt x="20" y="304"/>
                  </a:lnTo>
                  <a:lnTo>
                    <a:pt x="12" y="308"/>
                  </a:lnTo>
                  <a:lnTo>
                    <a:pt x="4" y="312"/>
                  </a:lnTo>
                  <a:lnTo>
                    <a:pt x="2" y="316"/>
                  </a:lnTo>
                  <a:lnTo>
                    <a:pt x="0" y="320"/>
                  </a:lnTo>
                  <a:lnTo>
                    <a:pt x="2" y="326"/>
                  </a:lnTo>
                  <a:lnTo>
                    <a:pt x="4" y="334"/>
                  </a:lnTo>
                  <a:lnTo>
                    <a:pt x="14" y="350"/>
                  </a:lnTo>
                  <a:lnTo>
                    <a:pt x="34" y="382"/>
                  </a:lnTo>
                  <a:lnTo>
                    <a:pt x="36" y="392"/>
                  </a:lnTo>
                  <a:lnTo>
                    <a:pt x="38" y="396"/>
                  </a:lnTo>
                  <a:lnTo>
                    <a:pt x="40" y="400"/>
                  </a:lnTo>
                  <a:lnTo>
                    <a:pt x="44" y="402"/>
                  </a:lnTo>
                  <a:lnTo>
                    <a:pt x="46" y="400"/>
                  </a:lnTo>
                  <a:lnTo>
                    <a:pt x="52" y="398"/>
                  </a:lnTo>
                  <a:lnTo>
                    <a:pt x="62" y="400"/>
                  </a:lnTo>
                  <a:lnTo>
                    <a:pt x="72" y="406"/>
                  </a:lnTo>
                  <a:lnTo>
                    <a:pt x="80" y="410"/>
                  </a:lnTo>
                  <a:lnTo>
                    <a:pt x="90" y="414"/>
                  </a:lnTo>
                  <a:lnTo>
                    <a:pt x="92" y="420"/>
                  </a:lnTo>
                  <a:lnTo>
                    <a:pt x="94" y="426"/>
                  </a:lnTo>
                  <a:lnTo>
                    <a:pt x="102" y="436"/>
                  </a:lnTo>
                  <a:lnTo>
                    <a:pt x="108" y="444"/>
                  </a:lnTo>
                  <a:lnTo>
                    <a:pt x="112" y="450"/>
                  </a:lnTo>
                  <a:lnTo>
                    <a:pt x="114" y="456"/>
                  </a:lnTo>
                  <a:lnTo>
                    <a:pt x="134" y="458"/>
                  </a:lnTo>
                  <a:lnTo>
                    <a:pt x="150" y="462"/>
                  </a:lnTo>
                  <a:lnTo>
                    <a:pt x="180" y="474"/>
                  </a:lnTo>
                  <a:lnTo>
                    <a:pt x="188" y="480"/>
                  </a:lnTo>
                  <a:lnTo>
                    <a:pt x="196" y="486"/>
                  </a:lnTo>
                  <a:lnTo>
                    <a:pt x="202" y="494"/>
                  </a:lnTo>
                  <a:lnTo>
                    <a:pt x="206" y="496"/>
                  </a:lnTo>
                  <a:lnTo>
                    <a:pt x="212" y="496"/>
                  </a:lnTo>
                  <a:lnTo>
                    <a:pt x="222" y="494"/>
                  </a:lnTo>
                  <a:lnTo>
                    <a:pt x="234" y="490"/>
                  </a:lnTo>
                  <a:lnTo>
                    <a:pt x="244" y="484"/>
                  </a:lnTo>
                  <a:lnTo>
                    <a:pt x="250" y="480"/>
                  </a:lnTo>
                  <a:lnTo>
                    <a:pt x="297" y="454"/>
                  </a:lnTo>
                  <a:lnTo>
                    <a:pt x="667" y="642"/>
                  </a:lnTo>
                  <a:lnTo>
                    <a:pt x="665" y="620"/>
                  </a:lnTo>
                  <a:lnTo>
                    <a:pt x="711" y="620"/>
                  </a:lnTo>
                  <a:lnTo>
                    <a:pt x="705" y="522"/>
                  </a:lnTo>
                  <a:lnTo>
                    <a:pt x="687" y="172"/>
                  </a:lnTo>
                  <a:lnTo>
                    <a:pt x="685" y="166"/>
                  </a:lnTo>
                  <a:lnTo>
                    <a:pt x="681" y="156"/>
                  </a:lnTo>
                  <a:lnTo>
                    <a:pt x="679" y="146"/>
                  </a:lnTo>
                  <a:lnTo>
                    <a:pt x="677" y="136"/>
                  </a:lnTo>
                  <a:lnTo>
                    <a:pt x="679" y="128"/>
                  </a:lnTo>
                  <a:lnTo>
                    <a:pt x="681" y="124"/>
                  </a:lnTo>
                  <a:lnTo>
                    <a:pt x="685" y="118"/>
                  </a:lnTo>
                  <a:lnTo>
                    <a:pt x="687" y="108"/>
                  </a:lnTo>
                  <a:lnTo>
                    <a:pt x="685" y="102"/>
                  </a:lnTo>
                  <a:lnTo>
                    <a:pt x="681" y="96"/>
                  </a:lnTo>
                  <a:lnTo>
                    <a:pt x="679" y="90"/>
                  </a:lnTo>
                  <a:lnTo>
                    <a:pt x="677" y="84"/>
                  </a:lnTo>
                  <a:lnTo>
                    <a:pt x="677" y="76"/>
                  </a:lnTo>
                  <a:lnTo>
                    <a:pt x="679" y="72"/>
                  </a:lnTo>
                  <a:lnTo>
                    <a:pt x="685" y="70"/>
                  </a:lnTo>
                  <a:lnTo>
                    <a:pt x="691" y="68"/>
                  </a:lnTo>
                  <a:lnTo>
                    <a:pt x="687" y="68"/>
                  </a:lnTo>
                  <a:close/>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57" name="Freeform 196"/>
            <p:cNvSpPr>
              <a:spLocks/>
            </p:cNvSpPr>
            <p:nvPr/>
          </p:nvSpPr>
          <p:spPr bwMode="auto">
            <a:xfrm>
              <a:off x="6875462" y="3643312"/>
              <a:ext cx="425450" cy="458788"/>
            </a:xfrm>
            <a:custGeom>
              <a:avLst/>
              <a:gdLst>
                <a:gd name="T0" fmla="*/ 2147483647 w 268"/>
                <a:gd name="T1" fmla="*/ 2147483647 h 289"/>
                <a:gd name="T2" fmla="*/ 2147483647 w 268"/>
                <a:gd name="T3" fmla="*/ 2147483647 h 289"/>
                <a:gd name="T4" fmla="*/ 2147483647 w 268"/>
                <a:gd name="T5" fmla="*/ 2147483647 h 289"/>
                <a:gd name="T6" fmla="*/ 2147483647 w 268"/>
                <a:gd name="T7" fmla="*/ 2147483647 h 289"/>
                <a:gd name="T8" fmla="*/ 2147483647 w 268"/>
                <a:gd name="T9" fmla="*/ 2147483647 h 289"/>
                <a:gd name="T10" fmla="*/ 2147483647 w 268"/>
                <a:gd name="T11" fmla="*/ 2147483647 h 289"/>
                <a:gd name="T12" fmla="*/ 2147483647 w 268"/>
                <a:gd name="T13" fmla="*/ 2147483647 h 289"/>
                <a:gd name="T14" fmla="*/ 2147483647 w 268"/>
                <a:gd name="T15" fmla="*/ 2147483647 h 289"/>
                <a:gd name="T16" fmla="*/ 2147483647 w 268"/>
                <a:gd name="T17" fmla="*/ 2147483647 h 289"/>
                <a:gd name="T18" fmla="*/ 2147483647 w 268"/>
                <a:gd name="T19" fmla="*/ 2147483647 h 289"/>
                <a:gd name="T20" fmla="*/ 2147483647 w 268"/>
                <a:gd name="T21" fmla="*/ 2147483647 h 289"/>
                <a:gd name="T22" fmla="*/ 2147483647 w 268"/>
                <a:gd name="T23" fmla="*/ 2147483647 h 289"/>
                <a:gd name="T24" fmla="*/ 2147483647 w 268"/>
                <a:gd name="T25" fmla="*/ 2147483647 h 289"/>
                <a:gd name="T26" fmla="*/ 0 w 268"/>
                <a:gd name="T27" fmla="*/ 2147483647 h 289"/>
                <a:gd name="T28" fmla="*/ 2147483647 w 268"/>
                <a:gd name="T29" fmla="*/ 2147483647 h 289"/>
                <a:gd name="T30" fmla="*/ 2147483647 w 268"/>
                <a:gd name="T31" fmla="*/ 2147483647 h 289"/>
                <a:gd name="T32" fmla="*/ 2147483647 w 268"/>
                <a:gd name="T33" fmla="*/ 2147483647 h 289"/>
                <a:gd name="T34" fmla="*/ 2147483647 w 268"/>
                <a:gd name="T35" fmla="*/ 2147483647 h 289"/>
                <a:gd name="T36" fmla="*/ 2147483647 w 268"/>
                <a:gd name="T37" fmla="*/ 2147483647 h 289"/>
                <a:gd name="T38" fmla="*/ 2147483647 w 268"/>
                <a:gd name="T39" fmla="*/ 2147483647 h 289"/>
                <a:gd name="T40" fmla="*/ 2147483647 w 268"/>
                <a:gd name="T41" fmla="*/ 2147483647 h 289"/>
                <a:gd name="T42" fmla="*/ 2147483647 w 268"/>
                <a:gd name="T43" fmla="*/ 2147483647 h 289"/>
                <a:gd name="T44" fmla="*/ 2147483647 w 268"/>
                <a:gd name="T45" fmla="*/ 2147483647 h 289"/>
                <a:gd name="T46" fmla="*/ 2147483647 w 268"/>
                <a:gd name="T47" fmla="*/ 2147483647 h 289"/>
                <a:gd name="T48" fmla="*/ 2147483647 w 268"/>
                <a:gd name="T49" fmla="*/ 2147483647 h 289"/>
                <a:gd name="T50" fmla="*/ 2147483647 w 268"/>
                <a:gd name="T51" fmla="*/ 2147483647 h 289"/>
                <a:gd name="T52" fmla="*/ 2147483647 w 268"/>
                <a:gd name="T53" fmla="*/ 2147483647 h 289"/>
                <a:gd name="T54" fmla="*/ 2147483647 w 268"/>
                <a:gd name="T55" fmla="*/ 2147483647 h 289"/>
                <a:gd name="T56" fmla="*/ 2147483647 w 268"/>
                <a:gd name="T57" fmla="*/ 2147483647 h 289"/>
                <a:gd name="T58" fmla="*/ 2147483647 w 268"/>
                <a:gd name="T59" fmla="*/ 2147483647 h 289"/>
                <a:gd name="T60" fmla="*/ 2147483647 w 268"/>
                <a:gd name="T61" fmla="*/ 2147483647 h 289"/>
                <a:gd name="T62" fmla="*/ 2147483647 w 268"/>
                <a:gd name="T63" fmla="*/ 2147483647 h 289"/>
                <a:gd name="T64" fmla="*/ 2147483647 w 268"/>
                <a:gd name="T65" fmla="*/ 2147483647 h 289"/>
                <a:gd name="T66" fmla="*/ 2147483647 w 268"/>
                <a:gd name="T67" fmla="*/ 2147483647 h 289"/>
                <a:gd name="T68" fmla="*/ 2147483647 w 268"/>
                <a:gd name="T69" fmla="*/ 2147483647 h 289"/>
                <a:gd name="T70" fmla="*/ 2147483647 w 268"/>
                <a:gd name="T71" fmla="*/ 2147483647 h 289"/>
                <a:gd name="T72" fmla="*/ 2147483647 w 268"/>
                <a:gd name="T73" fmla="*/ 2147483647 h 289"/>
                <a:gd name="T74" fmla="*/ 2147483647 w 268"/>
                <a:gd name="T75" fmla="*/ 2147483647 h 289"/>
                <a:gd name="T76" fmla="*/ 2147483647 w 268"/>
                <a:gd name="T77" fmla="*/ 2147483647 h 289"/>
                <a:gd name="T78" fmla="*/ 2147483647 w 268"/>
                <a:gd name="T79" fmla="*/ 2147483647 h 289"/>
                <a:gd name="T80" fmla="*/ 2147483647 w 268"/>
                <a:gd name="T81" fmla="*/ 2147483647 h 289"/>
                <a:gd name="T82" fmla="*/ 2147483647 w 268"/>
                <a:gd name="T83" fmla="*/ 2147483647 h 289"/>
                <a:gd name="T84" fmla="*/ 2147483647 w 268"/>
                <a:gd name="T85" fmla="*/ 2147483647 h 289"/>
                <a:gd name="T86" fmla="*/ 2147483647 w 268"/>
                <a:gd name="T87" fmla="*/ 2147483647 h 289"/>
                <a:gd name="T88" fmla="*/ 2147483647 w 268"/>
                <a:gd name="T89" fmla="*/ 0 h 289"/>
                <a:gd name="T90" fmla="*/ 2147483647 w 268"/>
                <a:gd name="T91" fmla="*/ 2147483647 h 289"/>
                <a:gd name="T92" fmla="*/ 2147483647 w 268"/>
                <a:gd name="T93" fmla="*/ 2147483647 h 289"/>
                <a:gd name="T94" fmla="*/ 2147483647 w 268"/>
                <a:gd name="T95" fmla="*/ 2147483647 h 289"/>
                <a:gd name="T96" fmla="*/ 2147483647 w 268"/>
                <a:gd name="T97" fmla="*/ 2147483647 h 289"/>
                <a:gd name="T98" fmla="*/ 2147483647 w 268"/>
                <a:gd name="T99" fmla="*/ 2147483647 h 289"/>
                <a:gd name="T100" fmla="*/ 2147483647 w 268"/>
                <a:gd name="T101" fmla="*/ 2147483647 h 289"/>
                <a:gd name="T102" fmla="*/ 2147483647 w 268"/>
                <a:gd name="T103" fmla="*/ 2147483647 h 289"/>
                <a:gd name="T104" fmla="*/ 2147483647 w 268"/>
                <a:gd name="T105" fmla="*/ 2147483647 h 289"/>
                <a:gd name="T106" fmla="*/ 2147483647 w 268"/>
                <a:gd name="T107" fmla="*/ 2147483647 h 2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8"/>
                <a:gd name="T163" fmla="*/ 0 h 289"/>
                <a:gd name="T164" fmla="*/ 268 w 268"/>
                <a:gd name="T165" fmla="*/ 289 h 2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8" h="289">
                  <a:moveTo>
                    <a:pt x="56" y="42"/>
                  </a:moveTo>
                  <a:lnTo>
                    <a:pt x="58" y="48"/>
                  </a:lnTo>
                  <a:lnTo>
                    <a:pt x="58" y="54"/>
                  </a:lnTo>
                  <a:lnTo>
                    <a:pt x="56" y="66"/>
                  </a:lnTo>
                  <a:lnTo>
                    <a:pt x="58" y="74"/>
                  </a:lnTo>
                  <a:lnTo>
                    <a:pt x="58" y="80"/>
                  </a:lnTo>
                  <a:lnTo>
                    <a:pt x="58" y="84"/>
                  </a:lnTo>
                  <a:lnTo>
                    <a:pt x="56" y="86"/>
                  </a:lnTo>
                  <a:lnTo>
                    <a:pt x="54" y="90"/>
                  </a:lnTo>
                  <a:lnTo>
                    <a:pt x="54" y="94"/>
                  </a:lnTo>
                  <a:lnTo>
                    <a:pt x="54" y="98"/>
                  </a:lnTo>
                  <a:lnTo>
                    <a:pt x="58" y="100"/>
                  </a:lnTo>
                  <a:lnTo>
                    <a:pt x="64" y="104"/>
                  </a:lnTo>
                  <a:lnTo>
                    <a:pt x="72" y="106"/>
                  </a:lnTo>
                  <a:lnTo>
                    <a:pt x="74" y="110"/>
                  </a:lnTo>
                  <a:lnTo>
                    <a:pt x="76" y="112"/>
                  </a:lnTo>
                  <a:lnTo>
                    <a:pt x="74" y="120"/>
                  </a:lnTo>
                  <a:lnTo>
                    <a:pt x="68" y="126"/>
                  </a:lnTo>
                  <a:lnTo>
                    <a:pt x="58" y="136"/>
                  </a:lnTo>
                  <a:lnTo>
                    <a:pt x="24" y="169"/>
                  </a:lnTo>
                  <a:lnTo>
                    <a:pt x="18" y="175"/>
                  </a:lnTo>
                  <a:lnTo>
                    <a:pt x="16" y="179"/>
                  </a:lnTo>
                  <a:lnTo>
                    <a:pt x="14" y="183"/>
                  </a:lnTo>
                  <a:lnTo>
                    <a:pt x="12" y="203"/>
                  </a:lnTo>
                  <a:lnTo>
                    <a:pt x="6" y="225"/>
                  </a:lnTo>
                  <a:lnTo>
                    <a:pt x="2" y="249"/>
                  </a:lnTo>
                  <a:lnTo>
                    <a:pt x="0" y="261"/>
                  </a:lnTo>
                  <a:lnTo>
                    <a:pt x="0" y="275"/>
                  </a:lnTo>
                  <a:lnTo>
                    <a:pt x="0" y="289"/>
                  </a:lnTo>
                  <a:lnTo>
                    <a:pt x="6" y="287"/>
                  </a:lnTo>
                  <a:lnTo>
                    <a:pt x="12" y="285"/>
                  </a:lnTo>
                  <a:lnTo>
                    <a:pt x="14" y="287"/>
                  </a:lnTo>
                  <a:lnTo>
                    <a:pt x="16" y="287"/>
                  </a:lnTo>
                  <a:lnTo>
                    <a:pt x="20" y="289"/>
                  </a:lnTo>
                  <a:lnTo>
                    <a:pt x="26" y="287"/>
                  </a:lnTo>
                  <a:lnTo>
                    <a:pt x="32" y="283"/>
                  </a:lnTo>
                  <a:lnTo>
                    <a:pt x="38" y="279"/>
                  </a:lnTo>
                  <a:lnTo>
                    <a:pt x="44" y="275"/>
                  </a:lnTo>
                  <a:lnTo>
                    <a:pt x="46" y="275"/>
                  </a:lnTo>
                  <a:lnTo>
                    <a:pt x="46" y="271"/>
                  </a:lnTo>
                  <a:lnTo>
                    <a:pt x="50" y="267"/>
                  </a:lnTo>
                  <a:lnTo>
                    <a:pt x="114" y="267"/>
                  </a:lnTo>
                  <a:lnTo>
                    <a:pt x="110" y="263"/>
                  </a:lnTo>
                  <a:lnTo>
                    <a:pt x="110" y="257"/>
                  </a:lnTo>
                  <a:lnTo>
                    <a:pt x="110" y="253"/>
                  </a:lnTo>
                  <a:lnTo>
                    <a:pt x="112" y="249"/>
                  </a:lnTo>
                  <a:lnTo>
                    <a:pt x="116" y="245"/>
                  </a:lnTo>
                  <a:lnTo>
                    <a:pt x="118" y="241"/>
                  </a:lnTo>
                  <a:lnTo>
                    <a:pt x="120" y="239"/>
                  </a:lnTo>
                  <a:lnTo>
                    <a:pt x="122" y="229"/>
                  </a:lnTo>
                  <a:lnTo>
                    <a:pt x="126" y="227"/>
                  </a:lnTo>
                  <a:lnTo>
                    <a:pt x="132" y="223"/>
                  </a:lnTo>
                  <a:lnTo>
                    <a:pt x="146" y="219"/>
                  </a:lnTo>
                  <a:lnTo>
                    <a:pt x="150" y="219"/>
                  </a:lnTo>
                  <a:lnTo>
                    <a:pt x="152" y="217"/>
                  </a:lnTo>
                  <a:lnTo>
                    <a:pt x="154" y="215"/>
                  </a:lnTo>
                  <a:lnTo>
                    <a:pt x="156" y="213"/>
                  </a:lnTo>
                  <a:lnTo>
                    <a:pt x="160" y="211"/>
                  </a:lnTo>
                  <a:lnTo>
                    <a:pt x="164" y="213"/>
                  </a:lnTo>
                  <a:lnTo>
                    <a:pt x="168" y="215"/>
                  </a:lnTo>
                  <a:lnTo>
                    <a:pt x="172" y="213"/>
                  </a:lnTo>
                  <a:lnTo>
                    <a:pt x="174" y="211"/>
                  </a:lnTo>
                  <a:lnTo>
                    <a:pt x="176" y="207"/>
                  </a:lnTo>
                  <a:lnTo>
                    <a:pt x="180" y="211"/>
                  </a:lnTo>
                  <a:lnTo>
                    <a:pt x="184" y="211"/>
                  </a:lnTo>
                  <a:lnTo>
                    <a:pt x="186" y="211"/>
                  </a:lnTo>
                  <a:lnTo>
                    <a:pt x="188" y="209"/>
                  </a:lnTo>
                  <a:lnTo>
                    <a:pt x="192" y="205"/>
                  </a:lnTo>
                  <a:lnTo>
                    <a:pt x="194" y="201"/>
                  </a:lnTo>
                  <a:lnTo>
                    <a:pt x="196" y="199"/>
                  </a:lnTo>
                  <a:lnTo>
                    <a:pt x="202" y="199"/>
                  </a:lnTo>
                  <a:lnTo>
                    <a:pt x="204" y="207"/>
                  </a:lnTo>
                  <a:lnTo>
                    <a:pt x="208" y="213"/>
                  </a:lnTo>
                  <a:lnTo>
                    <a:pt x="214" y="219"/>
                  </a:lnTo>
                  <a:lnTo>
                    <a:pt x="218" y="223"/>
                  </a:lnTo>
                  <a:lnTo>
                    <a:pt x="218" y="215"/>
                  </a:lnTo>
                  <a:lnTo>
                    <a:pt x="220" y="205"/>
                  </a:lnTo>
                  <a:lnTo>
                    <a:pt x="226" y="193"/>
                  </a:lnTo>
                  <a:lnTo>
                    <a:pt x="232" y="183"/>
                  </a:lnTo>
                  <a:lnTo>
                    <a:pt x="248" y="163"/>
                  </a:lnTo>
                  <a:lnTo>
                    <a:pt x="256" y="155"/>
                  </a:lnTo>
                  <a:lnTo>
                    <a:pt x="262" y="142"/>
                  </a:lnTo>
                  <a:lnTo>
                    <a:pt x="266" y="130"/>
                  </a:lnTo>
                  <a:lnTo>
                    <a:pt x="268" y="118"/>
                  </a:lnTo>
                  <a:lnTo>
                    <a:pt x="266" y="100"/>
                  </a:lnTo>
                  <a:lnTo>
                    <a:pt x="262" y="84"/>
                  </a:lnTo>
                  <a:lnTo>
                    <a:pt x="256" y="68"/>
                  </a:lnTo>
                  <a:lnTo>
                    <a:pt x="248" y="54"/>
                  </a:lnTo>
                  <a:lnTo>
                    <a:pt x="232" y="26"/>
                  </a:lnTo>
                  <a:lnTo>
                    <a:pt x="218" y="0"/>
                  </a:lnTo>
                  <a:lnTo>
                    <a:pt x="200" y="18"/>
                  </a:lnTo>
                  <a:lnTo>
                    <a:pt x="192" y="24"/>
                  </a:lnTo>
                  <a:lnTo>
                    <a:pt x="184" y="28"/>
                  </a:lnTo>
                  <a:lnTo>
                    <a:pt x="168" y="28"/>
                  </a:lnTo>
                  <a:lnTo>
                    <a:pt x="160" y="28"/>
                  </a:lnTo>
                  <a:lnTo>
                    <a:pt x="150" y="32"/>
                  </a:lnTo>
                  <a:lnTo>
                    <a:pt x="138" y="34"/>
                  </a:lnTo>
                  <a:lnTo>
                    <a:pt x="128" y="36"/>
                  </a:lnTo>
                  <a:lnTo>
                    <a:pt x="120" y="36"/>
                  </a:lnTo>
                  <a:lnTo>
                    <a:pt x="114" y="32"/>
                  </a:lnTo>
                  <a:lnTo>
                    <a:pt x="108" y="30"/>
                  </a:lnTo>
                  <a:lnTo>
                    <a:pt x="98" y="30"/>
                  </a:lnTo>
                  <a:lnTo>
                    <a:pt x="90" y="30"/>
                  </a:lnTo>
                  <a:lnTo>
                    <a:pt x="84" y="32"/>
                  </a:lnTo>
                  <a:lnTo>
                    <a:pt x="72" y="36"/>
                  </a:lnTo>
                  <a:lnTo>
                    <a:pt x="64" y="42"/>
                  </a:lnTo>
                  <a:lnTo>
                    <a:pt x="60" y="44"/>
                  </a:lnTo>
                  <a:lnTo>
                    <a:pt x="56" y="44"/>
                  </a:lnTo>
                  <a:lnTo>
                    <a:pt x="56" y="42"/>
                  </a:lnTo>
                  <a:close/>
                </a:path>
              </a:pathLst>
            </a:custGeom>
            <a:solidFill>
              <a:srgbClr val="1E428A"/>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58" name="Freeform 197"/>
            <p:cNvSpPr>
              <a:spLocks/>
            </p:cNvSpPr>
            <p:nvPr/>
          </p:nvSpPr>
          <p:spPr bwMode="auto">
            <a:xfrm>
              <a:off x="5711825" y="5705475"/>
              <a:ext cx="31750" cy="73025"/>
            </a:xfrm>
            <a:custGeom>
              <a:avLst/>
              <a:gdLst>
                <a:gd name="T0" fmla="*/ 0 w 20"/>
                <a:gd name="T1" fmla="*/ 0 h 46"/>
                <a:gd name="T2" fmla="*/ 2147483647 w 20"/>
                <a:gd name="T3" fmla="*/ 2147483647 h 46"/>
                <a:gd name="T4" fmla="*/ 2147483647 w 20"/>
                <a:gd name="T5" fmla="*/ 2147483647 h 46"/>
                <a:gd name="T6" fmla="*/ 2147483647 w 20"/>
                <a:gd name="T7" fmla="*/ 2147483647 h 46"/>
                <a:gd name="T8" fmla="*/ 2147483647 w 20"/>
                <a:gd name="T9" fmla="*/ 2147483647 h 46"/>
                <a:gd name="T10" fmla="*/ 2147483647 w 20"/>
                <a:gd name="T11" fmla="*/ 2147483647 h 46"/>
                <a:gd name="T12" fmla="*/ 2147483647 w 20"/>
                <a:gd name="T13" fmla="*/ 2147483647 h 46"/>
                <a:gd name="T14" fmla="*/ 2147483647 w 20"/>
                <a:gd name="T15" fmla="*/ 2147483647 h 46"/>
                <a:gd name="T16" fmla="*/ 2147483647 w 20"/>
                <a:gd name="T17" fmla="*/ 2147483647 h 46"/>
                <a:gd name="T18" fmla="*/ 0 w 20"/>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46"/>
                <a:gd name="T32" fmla="*/ 20 w 20"/>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46">
                  <a:moveTo>
                    <a:pt x="0" y="0"/>
                  </a:moveTo>
                  <a:lnTo>
                    <a:pt x="6" y="4"/>
                  </a:lnTo>
                  <a:lnTo>
                    <a:pt x="12" y="10"/>
                  </a:lnTo>
                  <a:lnTo>
                    <a:pt x="18" y="16"/>
                  </a:lnTo>
                  <a:lnTo>
                    <a:pt x="20" y="24"/>
                  </a:lnTo>
                  <a:lnTo>
                    <a:pt x="20" y="32"/>
                  </a:lnTo>
                  <a:lnTo>
                    <a:pt x="18" y="36"/>
                  </a:lnTo>
                  <a:lnTo>
                    <a:pt x="14" y="40"/>
                  </a:lnTo>
                  <a:lnTo>
                    <a:pt x="2" y="46"/>
                  </a:lnTo>
                  <a:lnTo>
                    <a:pt x="0" y="0"/>
                  </a:lnTo>
                  <a:close/>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59" name="Freeform 198"/>
            <p:cNvSpPr>
              <a:spLocks/>
            </p:cNvSpPr>
            <p:nvPr/>
          </p:nvSpPr>
          <p:spPr bwMode="auto">
            <a:xfrm>
              <a:off x="7364412" y="2560637"/>
              <a:ext cx="495300" cy="425450"/>
            </a:xfrm>
            <a:custGeom>
              <a:avLst/>
              <a:gdLst>
                <a:gd name="T0" fmla="*/ 2147483647 w 312"/>
                <a:gd name="T1" fmla="*/ 2147483647 h 268"/>
                <a:gd name="T2" fmla="*/ 2147483647 w 312"/>
                <a:gd name="T3" fmla="*/ 2147483647 h 268"/>
                <a:gd name="T4" fmla="*/ 2147483647 w 312"/>
                <a:gd name="T5" fmla="*/ 2147483647 h 268"/>
                <a:gd name="T6" fmla="*/ 2147483647 w 312"/>
                <a:gd name="T7" fmla="*/ 2147483647 h 268"/>
                <a:gd name="T8" fmla="*/ 2147483647 w 312"/>
                <a:gd name="T9" fmla="*/ 2147483647 h 268"/>
                <a:gd name="T10" fmla="*/ 2147483647 w 312"/>
                <a:gd name="T11" fmla="*/ 2147483647 h 268"/>
                <a:gd name="T12" fmla="*/ 2147483647 w 312"/>
                <a:gd name="T13" fmla="*/ 2147483647 h 268"/>
                <a:gd name="T14" fmla="*/ 2147483647 w 312"/>
                <a:gd name="T15" fmla="*/ 2147483647 h 268"/>
                <a:gd name="T16" fmla="*/ 2147483647 w 312"/>
                <a:gd name="T17" fmla="*/ 2147483647 h 268"/>
                <a:gd name="T18" fmla="*/ 2147483647 w 312"/>
                <a:gd name="T19" fmla="*/ 2147483647 h 268"/>
                <a:gd name="T20" fmla="*/ 2147483647 w 312"/>
                <a:gd name="T21" fmla="*/ 2147483647 h 268"/>
                <a:gd name="T22" fmla="*/ 2147483647 w 312"/>
                <a:gd name="T23" fmla="*/ 2147483647 h 268"/>
                <a:gd name="T24" fmla="*/ 2147483647 w 312"/>
                <a:gd name="T25" fmla="*/ 2147483647 h 268"/>
                <a:gd name="T26" fmla="*/ 2147483647 w 312"/>
                <a:gd name="T27" fmla="*/ 2147483647 h 268"/>
                <a:gd name="T28" fmla="*/ 2147483647 w 312"/>
                <a:gd name="T29" fmla="*/ 2147483647 h 268"/>
                <a:gd name="T30" fmla="*/ 2147483647 w 312"/>
                <a:gd name="T31" fmla="*/ 2147483647 h 268"/>
                <a:gd name="T32" fmla="*/ 2147483647 w 312"/>
                <a:gd name="T33" fmla="*/ 2147483647 h 268"/>
                <a:gd name="T34" fmla="*/ 2147483647 w 312"/>
                <a:gd name="T35" fmla="*/ 2147483647 h 268"/>
                <a:gd name="T36" fmla="*/ 2147483647 w 312"/>
                <a:gd name="T37" fmla="*/ 2147483647 h 268"/>
                <a:gd name="T38" fmla="*/ 2147483647 w 312"/>
                <a:gd name="T39" fmla="*/ 2147483647 h 268"/>
                <a:gd name="T40" fmla="*/ 2147483647 w 312"/>
                <a:gd name="T41" fmla="*/ 2147483647 h 268"/>
                <a:gd name="T42" fmla="*/ 2147483647 w 312"/>
                <a:gd name="T43" fmla="*/ 2147483647 h 268"/>
                <a:gd name="T44" fmla="*/ 2147483647 w 312"/>
                <a:gd name="T45" fmla="*/ 2147483647 h 268"/>
                <a:gd name="T46" fmla="*/ 2147483647 w 312"/>
                <a:gd name="T47" fmla="*/ 2147483647 h 268"/>
                <a:gd name="T48" fmla="*/ 2147483647 w 312"/>
                <a:gd name="T49" fmla="*/ 2147483647 h 268"/>
                <a:gd name="T50" fmla="*/ 2147483647 w 312"/>
                <a:gd name="T51" fmla="*/ 2147483647 h 268"/>
                <a:gd name="T52" fmla="*/ 2147483647 w 312"/>
                <a:gd name="T53" fmla="*/ 2147483647 h 268"/>
                <a:gd name="T54" fmla="*/ 2147483647 w 312"/>
                <a:gd name="T55" fmla="*/ 2147483647 h 268"/>
                <a:gd name="T56" fmla="*/ 2147483647 w 312"/>
                <a:gd name="T57" fmla="*/ 2147483647 h 268"/>
                <a:gd name="T58" fmla="*/ 2147483647 w 312"/>
                <a:gd name="T59" fmla="*/ 2147483647 h 268"/>
                <a:gd name="T60" fmla="*/ 2147483647 w 312"/>
                <a:gd name="T61" fmla="*/ 2147483647 h 268"/>
                <a:gd name="T62" fmla="*/ 2147483647 w 312"/>
                <a:gd name="T63" fmla="*/ 2147483647 h 268"/>
                <a:gd name="T64" fmla="*/ 2147483647 w 312"/>
                <a:gd name="T65" fmla="*/ 2147483647 h 268"/>
                <a:gd name="T66" fmla="*/ 2147483647 w 312"/>
                <a:gd name="T67" fmla="*/ 2147483647 h 268"/>
                <a:gd name="T68" fmla="*/ 2147483647 w 312"/>
                <a:gd name="T69" fmla="*/ 2147483647 h 268"/>
                <a:gd name="T70" fmla="*/ 2147483647 w 312"/>
                <a:gd name="T71" fmla="*/ 2147483647 h 268"/>
                <a:gd name="T72" fmla="*/ 2147483647 w 312"/>
                <a:gd name="T73" fmla="*/ 2147483647 h 268"/>
                <a:gd name="T74" fmla="*/ 2147483647 w 312"/>
                <a:gd name="T75" fmla="*/ 2147483647 h 268"/>
                <a:gd name="T76" fmla="*/ 2147483647 w 312"/>
                <a:gd name="T77" fmla="*/ 0 h 268"/>
                <a:gd name="T78" fmla="*/ 2147483647 w 312"/>
                <a:gd name="T79" fmla="*/ 2147483647 h 268"/>
                <a:gd name="T80" fmla="*/ 2147483647 w 312"/>
                <a:gd name="T81" fmla="*/ 2147483647 h 268"/>
                <a:gd name="T82" fmla="*/ 2147483647 w 312"/>
                <a:gd name="T83" fmla="*/ 2147483647 h 268"/>
                <a:gd name="T84" fmla="*/ 2147483647 w 312"/>
                <a:gd name="T85" fmla="*/ 2147483647 h 268"/>
                <a:gd name="T86" fmla="*/ 2147483647 w 312"/>
                <a:gd name="T87" fmla="*/ 2147483647 h 268"/>
                <a:gd name="T88" fmla="*/ 2147483647 w 312"/>
                <a:gd name="T89" fmla="*/ 2147483647 h 268"/>
                <a:gd name="T90" fmla="*/ 2147483647 w 312"/>
                <a:gd name="T91" fmla="*/ 2147483647 h 268"/>
                <a:gd name="T92" fmla="*/ 2147483647 w 312"/>
                <a:gd name="T93" fmla="*/ 2147483647 h 268"/>
                <a:gd name="T94" fmla="*/ 2147483647 w 312"/>
                <a:gd name="T95" fmla="*/ 2147483647 h 2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2"/>
                <a:gd name="T145" fmla="*/ 0 h 268"/>
                <a:gd name="T146" fmla="*/ 312 w 312"/>
                <a:gd name="T147" fmla="*/ 268 h 2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2" h="268">
                  <a:moveTo>
                    <a:pt x="4" y="186"/>
                  </a:moveTo>
                  <a:lnTo>
                    <a:pt x="22" y="184"/>
                  </a:lnTo>
                  <a:lnTo>
                    <a:pt x="30" y="188"/>
                  </a:lnTo>
                  <a:lnTo>
                    <a:pt x="44" y="180"/>
                  </a:lnTo>
                  <a:lnTo>
                    <a:pt x="48" y="182"/>
                  </a:lnTo>
                  <a:lnTo>
                    <a:pt x="50" y="188"/>
                  </a:lnTo>
                  <a:lnTo>
                    <a:pt x="54" y="192"/>
                  </a:lnTo>
                  <a:lnTo>
                    <a:pt x="58" y="192"/>
                  </a:lnTo>
                  <a:lnTo>
                    <a:pt x="60" y="192"/>
                  </a:lnTo>
                  <a:lnTo>
                    <a:pt x="62" y="188"/>
                  </a:lnTo>
                  <a:lnTo>
                    <a:pt x="66" y="178"/>
                  </a:lnTo>
                  <a:lnTo>
                    <a:pt x="70" y="166"/>
                  </a:lnTo>
                  <a:lnTo>
                    <a:pt x="74" y="158"/>
                  </a:lnTo>
                  <a:lnTo>
                    <a:pt x="82" y="164"/>
                  </a:lnTo>
                  <a:lnTo>
                    <a:pt x="90" y="170"/>
                  </a:lnTo>
                  <a:lnTo>
                    <a:pt x="98" y="174"/>
                  </a:lnTo>
                  <a:lnTo>
                    <a:pt x="110" y="176"/>
                  </a:lnTo>
                  <a:lnTo>
                    <a:pt x="116" y="176"/>
                  </a:lnTo>
                  <a:lnTo>
                    <a:pt x="118" y="172"/>
                  </a:lnTo>
                  <a:lnTo>
                    <a:pt x="122" y="170"/>
                  </a:lnTo>
                  <a:lnTo>
                    <a:pt x="126" y="168"/>
                  </a:lnTo>
                  <a:lnTo>
                    <a:pt x="130" y="168"/>
                  </a:lnTo>
                  <a:lnTo>
                    <a:pt x="132" y="172"/>
                  </a:lnTo>
                  <a:lnTo>
                    <a:pt x="134" y="176"/>
                  </a:lnTo>
                  <a:lnTo>
                    <a:pt x="142" y="174"/>
                  </a:lnTo>
                  <a:lnTo>
                    <a:pt x="148" y="174"/>
                  </a:lnTo>
                  <a:lnTo>
                    <a:pt x="160" y="174"/>
                  </a:lnTo>
                  <a:lnTo>
                    <a:pt x="176" y="174"/>
                  </a:lnTo>
                  <a:lnTo>
                    <a:pt x="190" y="178"/>
                  </a:lnTo>
                  <a:lnTo>
                    <a:pt x="204" y="184"/>
                  </a:lnTo>
                  <a:lnTo>
                    <a:pt x="218" y="194"/>
                  </a:lnTo>
                  <a:lnTo>
                    <a:pt x="220" y="198"/>
                  </a:lnTo>
                  <a:lnTo>
                    <a:pt x="222" y="202"/>
                  </a:lnTo>
                  <a:lnTo>
                    <a:pt x="224" y="208"/>
                  </a:lnTo>
                  <a:lnTo>
                    <a:pt x="228" y="212"/>
                  </a:lnTo>
                  <a:lnTo>
                    <a:pt x="242" y="224"/>
                  </a:lnTo>
                  <a:lnTo>
                    <a:pt x="260" y="236"/>
                  </a:lnTo>
                  <a:lnTo>
                    <a:pt x="276" y="250"/>
                  </a:lnTo>
                  <a:lnTo>
                    <a:pt x="282" y="260"/>
                  </a:lnTo>
                  <a:lnTo>
                    <a:pt x="288" y="268"/>
                  </a:lnTo>
                  <a:lnTo>
                    <a:pt x="302" y="260"/>
                  </a:lnTo>
                  <a:lnTo>
                    <a:pt x="312" y="254"/>
                  </a:lnTo>
                  <a:lnTo>
                    <a:pt x="306" y="248"/>
                  </a:lnTo>
                  <a:lnTo>
                    <a:pt x="298" y="242"/>
                  </a:lnTo>
                  <a:lnTo>
                    <a:pt x="290" y="236"/>
                  </a:lnTo>
                  <a:lnTo>
                    <a:pt x="286" y="230"/>
                  </a:lnTo>
                  <a:lnTo>
                    <a:pt x="282" y="218"/>
                  </a:lnTo>
                  <a:lnTo>
                    <a:pt x="280" y="214"/>
                  </a:lnTo>
                  <a:lnTo>
                    <a:pt x="276" y="210"/>
                  </a:lnTo>
                  <a:lnTo>
                    <a:pt x="266" y="206"/>
                  </a:lnTo>
                  <a:lnTo>
                    <a:pt x="258" y="202"/>
                  </a:lnTo>
                  <a:lnTo>
                    <a:pt x="250" y="200"/>
                  </a:lnTo>
                  <a:lnTo>
                    <a:pt x="242" y="192"/>
                  </a:lnTo>
                  <a:lnTo>
                    <a:pt x="236" y="184"/>
                  </a:lnTo>
                  <a:lnTo>
                    <a:pt x="230" y="176"/>
                  </a:lnTo>
                  <a:lnTo>
                    <a:pt x="224" y="168"/>
                  </a:lnTo>
                  <a:lnTo>
                    <a:pt x="216" y="162"/>
                  </a:lnTo>
                  <a:lnTo>
                    <a:pt x="204" y="158"/>
                  </a:lnTo>
                  <a:lnTo>
                    <a:pt x="194" y="158"/>
                  </a:lnTo>
                  <a:lnTo>
                    <a:pt x="184" y="154"/>
                  </a:lnTo>
                  <a:lnTo>
                    <a:pt x="174" y="150"/>
                  </a:lnTo>
                  <a:lnTo>
                    <a:pt x="170" y="144"/>
                  </a:lnTo>
                  <a:lnTo>
                    <a:pt x="168" y="138"/>
                  </a:lnTo>
                  <a:lnTo>
                    <a:pt x="164" y="132"/>
                  </a:lnTo>
                  <a:lnTo>
                    <a:pt x="158" y="128"/>
                  </a:lnTo>
                  <a:lnTo>
                    <a:pt x="156" y="130"/>
                  </a:lnTo>
                  <a:lnTo>
                    <a:pt x="154" y="128"/>
                  </a:lnTo>
                  <a:lnTo>
                    <a:pt x="148" y="126"/>
                  </a:lnTo>
                  <a:lnTo>
                    <a:pt x="142" y="118"/>
                  </a:lnTo>
                  <a:lnTo>
                    <a:pt x="134" y="108"/>
                  </a:lnTo>
                  <a:lnTo>
                    <a:pt x="124" y="88"/>
                  </a:lnTo>
                  <a:lnTo>
                    <a:pt x="118" y="72"/>
                  </a:lnTo>
                  <a:lnTo>
                    <a:pt x="114" y="52"/>
                  </a:lnTo>
                  <a:lnTo>
                    <a:pt x="106" y="30"/>
                  </a:lnTo>
                  <a:lnTo>
                    <a:pt x="102" y="20"/>
                  </a:lnTo>
                  <a:lnTo>
                    <a:pt x="96" y="10"/>
                  </a:lnTo>
                  <a:lnTo>
                    <a:pt x="90" y="4"/>
                  </a:lnTo>
                  <a:lnTo>
                    <a:pt x="82" y="0"/>
                  </a:lnTo>
                  <a:lnTo>
                    <a:pt x="82" y="6"/>
                  </a:lnTo>
                  <a:lnTo>
                    <a:pt x="80" y="14"/>
                  </a:lnTo>
                  <a:lnTo>
                    <a:pt x="76" y="18"/>
                  </a:lnTo>
                  <a:lnTo>
                    <a:pt x="72" y="24"/>
                  </a:lnTo>
                  <a:lnTo>
                    <a:pt x="60" y="32"/>
                  </a:lnTo>
                  <a:lnTo>
                    <a:pt x="48" y="38"/>
                  </a:lnTo>
                  <a:lnTo>
                    <a:pt x="36" y="46"/>
                  </a:lnTo>
                  <a:lnTo>
                    <a:pt x="24" y="54"/>
                  </a:lnTo>
                  <a:lnTo>
                    <a:pt x="20" y="58"/>
                  </a:lnTo>
                  <a:lnTo>
                    <a:pt x="16" y="64"/>
                  </a:lnTo>
                  <a:lnTo>
                    <a:pt x="14" y="70"/>
                  </a:lnTo>
                  <a:lnTo>
                    <a:pt x="14" y="78"/>
                  </a:lnTo>
                  <a:lnTo>
                    <a:pt x="14" y="92"/>
                  </a:lnTo>
                  <a:lnTo>
                    <a:pt x="12" y="104"/>
                  </a:lnTo>
                  <a:lnTo>
                    <a:pt x="6" y="118"/>
                  </a:lnTo>
                  <a:lnTo>
                    <a:pt x="2" y="134"/>
                  </a:lnTo>
                  <a:lnTo>
                    <a:pt x="0" y="150"/>
                  </a:lnTo>
                  <a:lnTo>
                    <a:pt x="2" y="168"/>
                  </a:lnTo>
                  <a:lnTo>
                    <a:pt x="2" y="186"/>
                  </a:lnTo>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61" name="Freeform 200"/>
            <p:cNvSpPr>
              <a:spLocks/>
            </p:cNvSpPr>
            <p:nvPr/>
          </p:nvSpPr>
          <p:spPr bwMode="auto">
            <a:xfrm>
              <a:off x="6272212" y="2176462"/>
              <a:ext cx="1222375" cy="1536700"/>
            </a:xfrm>
            <a:custGeom>
              <a:avLst/>
              <a:gdLst>
                <a:gd name="T0" fmla="*/ 2147483647 w 770"/>
                <a:gd name="T1" fmla="*/ 2147483647 h 968"/>
                <a:gd name="T2" fmla="*/ 2147483647 w 770"/>
                <a:gd name="T3" fmla="*/ 2147483647 h 968"/>
                <a:gd name="T4" fmla="*/ 2147483647 w 770"/>
                <a:gd name="T5" fmla="*/ 2147483647 h 968"/>
                <a:gd name="T6" fmla="*/ 2147483647 w 770"/>
                <a:gd name="T7" fmla="*/ 2147483647 h 968"/>
                <a:gd name="T8" fmla="*/ 2147483647 w 770"/>
                <a:gd name="T9" fmla="*/ 2147483647 h 968"/>
                <a:gd name="T10" fmla="*/ 2147483647 w 770"/>
                <a:gd name="T11" fmla="*/ 2147483647 h 968"/>
                <a:gd name="T12" fmla="*/ 2147483647 w 770"/>
                <a:gd name="T13" fmla="*/ 2147483647 h 968"/>
                <a:gd name="T14" fmla="*/ 2147483647 w 770"/>
                <a:gd name="T15" fmla="*/ 2147483647 h 968"/>
                <a:gd name="T16" fmla="*/ 2147483647 w 770"/>
                <a:gd name="T17" fmla="*/ 2147483647 h 968"/>
                <a:gd name="T18" fmla="*/ 2147483647 w 770"/>
                <a:gd name="T19" fmla="*/ 2147483647 h 968"/>
                <a:gd name="T20" fmla="*/ 2147483647 w 770"/>
                <a:gd name="T21" fmla="*/ 2147483647 h 968"/>
                <a:gd name="T22" fmla="*/ 2147483647 w 770"/>
                <a:gd name="T23" fmla="*/ 2147483647 h 968"/>
                <a:gd name="T24" fmla="*/ 2147483647 w 770"/>
                <a:gd name="T25" fmla="*/ 2147483647 h 968"/>
                <a:gd name="T26" fmla="*/ 2147483647 w 770"/>
                <a:gd name="T27" fmla="*/ 2147483647 h 968"/>
                <a:gd name="T28" fmla="*/ 2147483647 w 770"/>
                <a:gd name="T29" fmla="*/ 2147483647 h 968"/>
                <a:gd name="T30" fmla="*/ 2147483647 w 770"/>
                <a:gd name="T31" fmla="*/ 2147483647 h 968"/>
                <a:gd name="T32" fmla="*/ 2147483647 w 770"/>
                <a:gd name="T33" fmla="*/ 2147483647 h 968"/>
                <a:gd name="T34" fmla="*/ 2147483647 w 770"/>
                <a:gd name="T35" fmla="*/ 2147483647 h 968"/>
                <a:gd name="T36" fmla="*/ 2147483647 w 770"/>
                <a:gd name="T37" fmla="*/ 2147483647 h 968"/>
                <a:gd name="T38" fmla="*/ 2147483647 w 770"/>
                <a:gd name="T39" fmla="*/ 2147483647 h 968"/>
                <a:gd name="T40" fmla="*/ 2147483647 w 770"/>
                <a:gd name="T41" fmla="*/ 2147483647 h 968"/>
                <a:gd name="T42" fmla="*/ 2147483647 w 770"/>
                <a:gd name="T43" fmla="*/ 2147483647 h 968"/>
                <a:gd name="T44" fmla="*/ 2147483647 w 770"/>
                <a:gd name="T45" fmla="*/ 2147483647 h 968"/>
                <a:gd name="T46" fmla="*/ 2147483647 w 770"/>
                <a:gd name="T47" fmla="*/ 2147483647 h 968"/>
                <a:gd name="T48" fmla="*/ 2147483647 w 770"/>
                <a:gd name="T49" fmla="*/ 2147483647 h 968"/>
                <a:gd name="T50" fmla="*/ 2147483647 w 770"/>
                <a:gd name="T51" fmla="*/ 2147483647 h 968"/>
                <a:gd name="T52" fmla="*/ 2147483647 w 770"/>
                <a:gd name="T53" fmla="*/ 2147483647 h 968"/>
                <a:gd name="T54" fmla="*/ 2147483647 w 770"/>
                <a:gd name="T55" fmla="*/ 2147483647 h 968"/>
                <a:gd name="T56" fmla="*/ 2147483647 w 770"/>
                <a:gd name="T57" fmla="*/ 2147483647 h 968"/>
                <a:gd name="T58" fmla="*/ 2147483647 w 770"/>
                <a:gd name="T59" fmla="*/ 2147483647 h 968"/>
                <a:gd name="T60" fmla="*/ 2147483647 w 770"/>
                <a:gd name="T61" fmla="*/ 2147483647 h 968"/>
                <a:gd name="T62" fmla="*/ 2147483647 w 770"/>
                <a:gd name="T63" fmla="*/ 2147483647 h 968"/>
                <a:gd name="T64" fmla="*/ 2147483647 w 770"/>
                <a:gd name="T65" fmla="*/ 2147483647 h 968"/>
                <a:gd name="T66" fmla="*/ 2147483647 w 770"/>
                <a:gd name="T67" fmla="*/ 2147483647 h 968"/>
                <a:gd name="T68" fmla="*/ 2147483647 w 770"/>
                <a:gd name="T69" fmla="*/ 2147483647 h 968"/>
                <a:gd name="T70" fmla="*/ 2147483647 w 770"/>
                <a:gd name="T71" fmla="*/ 2147483647 h 968"/>
                <a:gd name="T72" fmla="*/ 2147483647 w 770"/>
                <a:gd name="T73" fmla="*/ 2147483647 h 968"/>
                <a:gd name="T74" fmla="*/ 2147483647 w 770"/>
                <a:gd name="T75" fmla="*/ 2147483647 h 968"/>
                <a:gd name="T76" fmla="*/ 2147483647 w 770"/>
                <a:gd name="T77" fmla="*/ 2147483647 h 968"/>
                <a:gd name="T78" fmla="*/ 2147483647 w 770"/>
                <a:gd name="T79" fmla="*/ 2147483647 h 968"/>
                <a:gd name="T80" fmla="*/ 2147483647 w 770"/>
                <a:gd name="T81" fmla="*/ 2147483647 h 968"/>
                <a:gd name="T82" fmla="*/ 2147483647 w 770"/>
                <a:gd name="T83" fmla="*/ 2147483647 h 968"/>
                <a:gd name="T84" fmla="*/ 2147483647 w 770"/>
                <a:gd name="T85" fmla="*/ 2147483647 h 968"/>
                <a:gd name="T86" fmla="*/ 2147483647 w 770"/>
                <a:gd name="T87" fmla="*/ 2147483647 h 968"/>
                <a:gd name="T88" fmla="*/ 2147483647 w 770"/>
                <a:gd name="T89" fmla="*/ 2147483647 h 968"/>
                <a:gd name="T90" fmla="*/ 2147483647 w 770"/>
                <a:gd name="T91" fmla="*/ 2147483647 h 968"/>
                <a:gd name="T92" fmla="*/ 2147483647 w 770"/>
                <a:gd name="T93" fmla="*/ 2147483647 h 968"/>
                <a:gd name="T94" fmla="*/ 2147483647 w 770"/>
                <a:gd name="T95" fmla="*/ 2147483647 h 968"/>
                <a:gd name="T96" fmla="*/ 2147483647 w 770"/>
                <a:gd name="T97" fmla="*/ 2147483647 h 968"/>
                <a:gd name="T98" fmla="*/ 2147483647 w 770"/>
                <a:gd name="T99" fmla="*/ 2147483647 h 968"/>
                <a:gd name="T100" fmla="*/ 0 w 770"/>
                <a:gd name="T101" fmla="*/ 2147483647 h 968"/>
                <a:gd name="T102" fmla="*/ 2147483647 w 770"/>
                <a:gd name="T103" fmla="*/ 2147483647 h 968"/>
                <a:gd name="T104" fmla="*/ 2147483647 w 770"/>
                <a:gd name="T105" fmla="*/ 2147483647 h 968"/>
                <a:gd name="T106" fmla="*/ 2147483647 w 770"/>
                <a:gd name="T107" fmla="*/ 2147483647 h 968"/>
                <a:gd name="T108" fmla="*/ 2147483647 w 770"/>
                <a:gd name="T109" fmla="*/ 2147483647 h 968"/>
                <a:gd name="T110" fmla="*/ 2147483647 w 770"/>
                <a:gd name="T111" fmla="*/ 2147483647 h 9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70"/>
                <a:gd name="T169" fmla="*/ 0 h 968"/>
                <a:gd name="T170" fmla="*/ 770 w 770"/>
                <a:gd name="T171" fmla="*/ 968 h 9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70" h="968">
                  <a:moveTo>
                    <a:pt x="96" y="192"/>
                  </a:moveTo>
                  <a:lnTo>
                    <a:pt x="94" y="170"/>
                  </a:lnTo>
                  <a:lnTo>
                    <a:pt x="140" y="170"/>
                  </a:lnTo>
                  <a:lnTo>
                    <a:pt x="134" y="72"/>
                  </a:lnTo>
                  <a:lnTo>
                    <a:pt x="508" y="64"/>
                  </a:lnTo>
                  <a:lnTo>
                    <a:pt x="514" y="66"/>
                  </a:lnTo>
                  <a:lnTo>
                    <a:pt x="520" y="68"/>
                  </a:lnTo>
                  <a:lnTo>
                    <a:pt x="524" y="70"/>
                  </a:lnTo>
                  <a:lnTo>
                    <a:pt x="530" y="72"/>
                  </a:lnTo>
                  <a:lnTo>
                    <a:pt x="534" y="70"/>
                  </a:lnTo>
                  <a:lnTo>
                    <a:pt x="538" y="68"/>
                  </a:lnTo>
                  <a:lnTo>
                    <a:pt x="540" y="62"/>
                  </a:lnTo>
                  <a:lnTo>
                    <a:pt x="542" y="56"/>
                  </a:lnTo>
                  <a:lnTo>
                    <a:pt x="544" y="52"/>
                  </a:lnTo>
                  <a:lnTo>
                    <a:pt x="550" y="48"/>
                  </a:lnTo>
                  <a:lnTo>
                    <a:pt x="558" y="48"/>
                  </a:lnTo>
                  <a:lnTo>
                    <a:pt x="564" y="48"/>
                  </a:lnTo>
                  <a:lnTo>
                    <a:pt x="570" y="46"/>
                  </a:lnTo>
                  <a:lnTo>
                    <a:pt x="574" y="42"/>
                  </a:lnTo>
                  <a:lnTo>
                    <a:pt x="578" y="38"/>
                  </a:lnTo>
                  <a:lnTo>
                    <a:pt x="582" y="26"/>
                  </a:lnTo>
                  <a:lnTo>
                    <a:pt x="590" y="18"/>
                  </a:lnTo>
                  <a:lnTo>
                    <a:pt x="600" y="10"/>
                  </a:lnTo>
                  <a:lnTo>
                    <a:pt x="618" y="0"/>
                  </a:lnTo>
                  <a:lnTo>
                    <a:pt x="624" y="8"/>
                  </a:lnTo>
                  <a:lnTo>
                    <a:pt x="632" y="14"/>
                  </a:lnTo>
                  <a:lnTo>
                    <a:pt x="640" y="18"/>
                  </a:lnTo>
                  <a:lnTo>
                    <a:pt x="648" y="24"/>
                  </a:lnTo>
                  <a:lnTo>
                    <a:pt x="666" y="44"/>
                  </a:lnTo>
                  <a:lnTo>
                    <a:pt x="676" y="54"/>
                  </a:lnTo>
                  <a:lnTo>
                    <a:pt x="682" y="66"/>
                  </a:lnTo>
                  <a:lnTo>
                    <a:pt x="690" y="78"/>
                  </a:lnTo>
                  <a:lnTo>
                    <a:pt x="694" y="90"/>
                  </a:lnTo>
                  <a:lnTo>
                    <a:pt x="696" y="106"/>
                  </a:lnTo>
                  <a:lnTo>
                    <a:pt x="698" y="122"/>
                  </a:lnTo>
                  <a:lnTo>
                    <a:pt x="700" y="142"/>
                  </a:lnTo>
                  <a:lnTo>
                    <a:pt x="708" y="170"/>
                  </a:lnTo>
                  <a:lnTo>
                    <a:pt x="718" y="196"/>
                  </a:lnTo>
                  <a:lnTo>
                    <a:pt x="722" y="206"/>
                  </a:lnTo>
                  <a:lnTo>
                    <a:pt x="726" y="212"/>
                  </a:lnTo>
                  <a:lnTo>
                    <a:pt x="738" y="218"/>
                  </a:lnTo>
                  <a:lnTo>
                    <a:pt x="752" y="226"/>
                  </a:lnTo>
                  <a:lnTo>
                    <a:pt x="764" y="234"/>
                  </a:lnTo>
                  <a:lnTo>
                    <a:pt x="768" y="238"/>
                  </a:lnTo>
                  <a:lnTo>
                    <a:pt x="770" y="242"/>
                  </a:lnTo>
                  <a:lnTo>
                    <a:pt x="770" y="250"/>
                  </a:lnTo>
                  <a:lnTo>
                    <a:pt x="766" y="256"/>
                  </a:lnTo>
                  <a:lnTo>
                    <a:pt x="764" y="262"/>
                  </a:lnTo>
                  <a:lnTo>
                    <a:pt x="760" y="266"/>
                  </a:lnTo>
                  <a:lnTo>
                    <a:pt x="748" y="274"/>
                  </a:lnTo>
                  <a:lnTo>
                    <a:pt x="736" y="280"/>
                  </a:lnTo>
                  <a:lnTo>
                    <a:pt x="724" y="288"/>
                  </a:lnTo>
                  <a:lnTo>
                    <a:pt x="712" y="296"/>
                  </a:lnTo>
                  <a:lnTo>
                    <a:pt x="708" y="300"/>
                  </a:lnTo>
                  <a:lnTo>
                    <a:pt x="704" y="306"/>
                  </a:lnTo>
                  <a:lnTo>
                    <a:pt x="702" y="312"/>
                  </a:lnTo>
                  <a:lnTo>
                    <a:pt x="702" y="320"/>
                  </a:lnTo>
                  <a:lnTo>
                    <a:pt x="702" y="334"/>
                  </a:lnTo>
                  <a:lnTo>
                    <a:pt x="700" y="346"/>
                  </a:lnTo>
                  <a:lnTo>
                    <a:pt x="694" y="362"/>
                  </a:lnTo>
                  <a:lnTo>
                    <a:pt x="690" y="376"/>
                  </a:lnTo>
                  <a:lnTo>
                    <a:pt x="688" y="392"/>
                  </a:lnTo>
                  <a:lnTo>
                    <a:pt x="688" y="402"/>
                  </a:lnTo>
                  <a:lnTo>
                    <a:pt x="690" y="414"/>
                  </a:lnTo>
                  <a:lnTo>
                    <a:pt x="692" y="424"/>
                  </a:lnTo>
                  <a:lnTo>
                    <a:pt x="692" y="434"/>
                  </a:lnTo>
                  <a:lnTo>
                    <a:pt x="690" y="446"/>
                  </a:lnTo>
                  <a:lnTo>
                    <a:pt x="688" y="456"/>
                  </a:lnTo>
                  <a:lnTo>
                    <a:pt x="684" y="464"/>
                  </a:lnTo>
                  <a:lnTo>
                    <a:pt x="682" y="470"/>
                  </a:lnTo>
                  <a:lnTo>
                    <a:pt x="682" y="480"/>
                  </a:lnTo>
                  <a:lnTo>
                    <a:pt x="684" y="490"/>
                  </a:lnTo>
                  <a:lnTo>
                    <a:pt x="684" y="500"/>
                  </a:lnTo>
                  <a:lnTo>
                    <a:pt x="682" y="504"/>
                  </a:lnTo>
                  <a:lnTo>
                    <a:pt x="680" y="508"/>
                  </a:lnTo>
                  <a:lnTo>
                    <a:pt x="676" y="510"/>
                  </a:lnTo>
                  <a:lnTo>
                    <a:pt x="672" y="512"/>
                  </a:lnTo>
                  <a:lnTo>
                    <a:pt x="664" y="512"/>
                  </a:lnTo>
                  <a:lnTo>
                    <a:pt x="658" y="516"/>
                  </a:lnTo>
                  <a:lnTo>
                    <a:pt x="654" y="522"/>
                  </a:lnTo>
                  <a:lnTo>
                    <a:pt x="652" y="528"/>
                  </a:lnTo>
                  <a:lnTo>
                    <a:pt x="648" y="534"/>
                  </a:lnTo>
                  <a:lnTo>
                    <a:pt x="644" y="542"/>
                  </a:lnTo>
                  <a:lnTo>
                    <a:pt x="640" y="550"/>
                  </a:lnTo>
                  <a:lnTo>
                    <a:pt x="636" y="566"/>
                  </a:lnTo>
                  <a:lnTo>
                    <a:pt x="632" y="584"/>
                  </a:lnTo>
                  <a:lnTo>
                    <a:pt x="628" y="604"/>
                  </a:lnTo>
                  <a:lnTo>
                    <a:pt x="626" y="606"/>
                  </a:lnTo>
                  <a:lnTo>
                    <a:pt x="622" y="606"/>
                  </a:lnTo>
                  <a:lnTo>
                    <a:pt x="614" y="608"/>
                  </a:lnTo>
                  <a:lnTo>
                    <a:pt x="610" y="608"/>
                  </a:lnTo>
                  <a:lnTo>
                    <a:pt x="606" y="610"/>
                  </a:lnTo>
                  <a:lnTo>
                    <a:pt x="604" y="614"/>
                  </a:lnTo>
                  <a:lnTo>
                    <a:pt x="602" y="620"/>
                  </a:lnTo>
                  <a:lnTo>
                    <a:pt x="602" y="634"/>
                  </a:lnTo>
                  <a:lnTo>
                    <a:pt x="598" y="644"/>
                  </a:lnTo>
                  <a:lnTo>
                    <a:pt x="596" y="654"/>
                  </a:lnTo>
                  <a:lnTo>
                    <a:pt x="592" y="662"/>
                  </a:lnTo>
                  <a:lnTo>
                    <a:pt x="592" y="672"/>
                  </a:lnTo>
                  <a:lnTo>
                    <a:pt x="592" y="704"/>
                  </a:lnTo>
                  <a:lnTo>
                    <a:pt x="590" y="712"/>
                  </a:lnTo>
                  <a:lnTo>
                    <a:pt x="584" y="718"/>
                  </a:lnTo>
                  <a:lnTo>
                    <a:pt x="578" y="722"/>
                  </a:lnTo>
                  <a:lnTo>
                    <a:pt x="570" y="722"/>
                  </a:lnTo>
                  <a:lnTo>
                    <a:pt x="556" y="726"/>
                  </a:lnTo>
                  <a:lnTo>
                    <a:pt x="552" y="730"/>
                  </a:lnTo>
                  <a:lnTo>
                    <a:pt x="550" y="736"/>
                  </a:lnTo>
                  <a:lnTo>
                    <a:pt x="550" y="738"/>
                  </a:lnTo>
                  <a:lnTo>
                    <a:pt x="546" y="742"/>
                  </a:lnTo>
                  <a:lnTo>
                    <a:pt x="544" y="744"/>
                  </a:lnTo>
                  <a:lnTo>
                    <a:pt x="544" y="748"/>
                  </a:lnTo>
                  <a:lnTo>
                    <a:pt x="544" y="752"/>
                  </a:lnTo>
                  <a:lnTo>
                    <a:pt x="546" y="754"/>
                  </a:lnTo>
                  <a:lnTo>
                    <a:pt x="554" y="756"/>
                  </a:lnTo>
                  <a:lnTo>
                    <a:pt x="562" y="756"/>
                  </a:lnTo>
                  <a:lnTo>
                    <a:pt x="570" y="756"/>
                  </a:lnTo>
                  <a:lnTo>
                    <a:pt x="584" y="768"/>
                  </a:lnTo>
                  <a:lnTo>
                    <a:pt x="600" y="782"/>
                  </a:lnTo>
                  <a:lnTo>
                    <a:pt x="616" y="796"/>
                  </a:lnTo>
                  <a:lnTo>
                    <a:pt x="628" y="810"/>
                  </a:lnTo>
                  <a:lnTo>
                    <a:pt x="630" y="816"/>
                  </a:lnTo>
                  <a:lnTo>
                    <a:pt x="634" y="822"/>
                  </a:lnTo>
                  <a:lnTo>
                    <a:pt x="636" y="834"/>
                  </a:lnTo>
                  <a:lnTo>
                    <a:pt x="640" y="848"/>
                  </a:lnTo>
                  <a:lnTo>
                    <a:pt x="642" y="854"/>
                  </a:lnTo>
                  <a:lnTo>
                    <a:pt x="646" y="860"/>
                  </a:lnTo>
                  <a:lnTo>
                    <a:pt x="650" y="864"/>
                  </a:lnTo>
                  <a:lnTo>
                    <a:pt x="656" y="866"/>
                  </a:lnTo>
                  <a:lnTo>
                    <a:pt x="664" y="866"/>
                  </a:lnTo>
                  <a:lnTo>
                    <a:pt x="670" y="866"/>
                  </a:lnTo>
                  <a:lnTo>
                    <a:pt x="674" y="868"/>
                  </a:lnTo>
                  <a:lnTo>
                    <a:pt x="678" y="872"/>
                  </a:lnTo>
                  <a:lnTo>
                    <a:pt x="680" y="880"/>
                  </a:lnTo>
                  <a:lnTo>
                    <a:pt x="682" y="888"/>
                  </a:lnTo>
                  <a:lnTo>
                    <a:pt x="682" y="898"/>
                  </a:lnTo>
                  <a:lnTo>
                    <a:pt x="682" y="904"/>
                  </a:lnTo>
                  <a:lnTo>
                    <a:pt x="684" y="908"/>
                  </a:lnTo>
                  <a:lnTo>
                    <a:pt x="612" y="908"/>
                  </a:lnTo>
                  <a:lnTo>
                    <a:pt x="604" y="918"/>
                  </a:lnTo>
                  <a:lnTo>
                    <a:pt x="590" y="934"/>
                  </a:lnTo>
                  <a:lnTo>
                    <a:pt x="576" y="946"/>
                  </a:lnTo>
                  <a:lnTo>
                    <a:pt x="570" y="950"/>
                  </a:lnTo>
                  <a:lnTo>
                    <a:pt x="564" y="952"/>
                  </a:lnTo>
                  <a:lnTo>
                    <a:pt x="548" y="952"/>
                  </a:lnTo>
                  <a:lnTo>
                    <a:pt x="540" y="952"/>
                  </a:lnTo>
                  <a:lnTo>
                    <a:pt x="530" y="956"/>
                  </a:lnTo>
                  <a:lnTo>
                    <a:pt x="518" y="958"/>
                  </a:lnTo>
                  <a:lnTo>
                    <a:pt x="508" y="960"/>
                  </a:lnTo>
                  <a:lnTo>
                    <a:pt x="500" y="960"/>
                  </a:lnTo>
                  <a:lnTo>
                    <a:pt x="494" y="956"/>
                  </a:lnTo>
                  <a:lnTo>
                    <a:pt x="488" y="954"/>
                  </a:lnTo>
                  <a:lnTo>
                    <a:pt x="478" y="954"/>
                  </a:lnTo>
                  <a:lnTo>
                    <a:pt x="470" y="954"/>
                  </a:lnTo>
                  <a:lnTo>
                    <a:pt x="464" y="956"/>
                  </a:lnTo>
                  <a:lnTo>
                    <a:pt x="452" y="960"/>
                  </a:lnTo>
                  <a:lnTo>
                    <a:pt x="444" y="966"/>
                  </a:lnTo>
                  <a:lnTo>
                    <a:pt x="440" y="968"/>
                  </a:lnTo>
                  <a:lnTo>
                    <a:pt x="436" y="968"/>
                  </a:lnTo>
                  <a:lnTo>
                    <a:pt x="432" y="968"/>
                  </a:lnTo>
                  <a:lnTo>
                    <a:pt x="430" y="966"/>
                  </a:lnTo>
                  <a:lnTo>
                    <a:pt x="428" y="962"/>
                  </a:lnTo>
                  <a:lnTo>
                    <a:pt x="428" y="956"/>
                  </a:lnTo>
                  <a:lnTo>
                    <a:pt x="428" y="954"/>
                  </a:lnTo>
                  <a:lnTo>
                    <a:pt x="426" y="952"/>
                  </a:lnTo>
                  <a:lnTo>
                    <a:pt x="422" y="950"/>
                  </a:lnTo>
                  <a:lnTo>
                    <a:pt x="414" y="950"/>
                  </a:lnTo>
                  <a:lnTo>
                    <a:pt x="408" y="946"/>
                  </a:lnTo>
                  <a:lnTo>
                    <a:pt x="404" y="942"/>
                  </a:lnTo>
                  <a:lnTo>
                    <a:pt x="398" y="932"/>
                  </a:lnTo>
                  <a:lnTo>
                    <a:pt x="390" y="922"/>
                  </a:lnTo>
                  <a:lnTo>
                    <a:pt x="386" y="918"/>
                  </a:lnTo>
                  <a:lnTo>
                    <a:pt x="378" y="918"/>
                  </a:lnTo>
                  <a:lnTo>
                    <a:pt x="374" y="920"/>
                  </a:lnTo>
                  <a:lnTo>
                    <a:pt x="372" y="924"/>
                  </a:lnTo>
                  <a:lnTo>
                    <a:pt x="368" y="928"/>
                  </a:lnTo>
                  <a:lnTo>
                    <a:pt x="364" y="930"/>
                  </a:lnTo>
                  <a:lnTo>
                    <a:pt x="358" y="928"/>
                  </a:lnTo>
                  <a:lnTo>
                    <a:pt x="352" y="926"/>
                  </a:lnTo>
                  <a:lnTo>
                    <a:pt x="344" y="926"/>
                  </a:lnTo>
                  <a:lnTo>
                    <a:pt x="338" y="924"/>
                  </a:lnTo>
                  <a:lnTo>
                    <a:pt x="332" y="926"/>
                  </a:lnTo>
                  <a:lnTo>
                    <a:pt x="328" y="928"/>
                  </a:lnTo>
                  <a:lnTo>
                    <a:pt x="324" y="932"/>
                  </a:lnTo>
                  <a:lnTo>
                    <a:pt x="318" y="934"/>
                  </a:lnTo>
                  <a:lnTo>
                    <a:pt x="312" y="932"/>
                  </a:lnTo>
                  <a:lnTo>
                    <a:pt x="308" y="930"/>
                  </a:lnTo>
                  <a:lnTo>
                    <a:pt x="300" y="924"/>
                  </a:lnTo>
                  <a:lnTo>
                    <a:pt x="292" y="910"/>
                  </a:lnTo>
                  <a:lnTo>
                    <a:pt x="286" y="904"/>
                  </a:lnTo>
                  <a:lnTo>
                    <a:pt x="278" y="900"/>
                  </a:lnTo>
                  <a:lnTo>
                    <a:pt x="272" y="896"/>
                  </a:lnTo>
                  <a:lnTo>
                    <a:pt x="268" y="894"/>
                  </a:lnTo>
                  <a:lnTo>
                    <a:pt x="264" y="888"/>
                  </a:lnTo>
                  <a:lnTo>
                    <a:pt x="266" y="882"/>
                  </a:lnTo>
                  <a:lnTo>
                    <a:pt x="266" y="876"/>
                  </a:lnTo>
                  <a:lnTo>
                    <a:pt x="266" y="872"/>
                  </a:lnTo>
                  <a:lnTo>
                    <a:pt x="260" y="864"/>
                  </a:lnTo>
                  <a:lnTo>
                    <a:pt x="254" y="860"/>
                  </a:lnTo>
                  <a:lnTo>
                    <a:pt x="238" y="852"/>
                  </a:lnTo>
                  <a:lnTo>
                    <a:pt x="232" y="848"/>
                  </a:lnTo>
                  <a:lnTo>
                    <a:pt x="228" y="844"/>
                  </a:lnTo>
                  <a:lnTo>
                    <a:pt x="222" y="832"/>
                  </a:lnTo>
                  <a:lnTo>
                    <a:pt x="218" y="818"/>
                  </a:lnTo>
                  <a:lnTo>
                    <a:pt x="214" y="812"/>
                  </a:lnTo>
                  <a:lnTo>
                    <a:pt x="210" y="808"/>
                  </a:lnTo>
                  <a:lnTo>
                    <a:pt x="184" y="790"/>
                  </a:lnTo>
                  <a:lnTo>
                    <a:pt x="170" y="782"/>
                  </a:lnTo>
                  <a:lnTo>
                    <a:pt x="166" y="778"/>
                  </a:lnTo>
                  <a:lnTo>
                    <a:pt x="166" y="774"/>
                  </a:lnTo>
                  <a:lnTo>
                    <a:pt x="166" y="762"/>
                  </a:lnTo>
                  <a:lnTo>
                    <a:pt x="164" y="758"/>
                  </a:lnTo>
                  <a:lnTo>
                    <a:pt x="162" y="756"/>
                  </a:lnTo>
                  <a:lnTo>
                    <a:pt x="156" y="752"/>
                  </a:lnTo>
                  <a:lnTo>
                    <a:pt x="148" y="748"/>
                  </a:lnTo>
                  <a:lnTo>
                    <a:pt x="138" y="746"/>
                  </a:lnTo>
                  <a:lnTo>
                    <a:pt x="128" y="744"/>
                  </a:lnTo>
                  <a:lnTo>
                    <a:pt x="120" y="742"/>
                  </a:lnTo>
                  <a:lnTo>
                    <a:pt x="116" y="736"/>
                  </a:lnTo>
                  <a:lnTo>
                    <a:pt x="116" y="734"/>
                  </a:lnTo>
                  <a:lnTo>
                    <a:pt x="116" y="730"/>
                  </a:lnTo>
                  <a:lnTo>
                    <a:pt x="116" y="720"/>
                  </a:lnTo>
                  <a:lnTo>
                    <a:pt x="96" y="720"/>
                  </a:lnTo>
                  <a:lnTo>
                    <a:pt x="90" y="720"/>
                  </a:lnTo>
                  <a:lnTo>
                    <a:pt x="86" y="714"/>
                  </a:lnTo>
                  <a:lnTo>
                    <a:pt x="82" y="708"/>
                  </a:lnTo>
                  <a:lnTo>
                    <a:pt x="80" y="700"/>
                  </a:lnTo>
                  <a:lnTo>
                    <a:pt x="82" y="692"/>
                  </a:lnTo>
                  <a:lnTo>
                    <a:pt x="86" y="688"/>
                  </a:lnTo>
                  <a:lnTo>
                    <a:pt x="90" y="682"/>
                  </a:lnTo>
                  <a:lnTo>
                    <a:pt x="90" y="676"/>
                  </a:lnTo>
                  <a:lnTo>
                    <a:pt x="90" y="666"/>
                  </a:lnTo>
                  <a:lnTo>
                    <a:pt x="84" y="658"/>
                  </a:lnTo>
                  <a:lnTo>
                    <a:pt x="78" y="650"/>
                  </a:lnTo>
                  <a:lnTo>
                    <a:pt x="72" y="640"/>
                  </a:lnTo>
                  <a:lnTo>
                    <a:pt x="58" y="626"/>
                  </a:lnTo>
                  <a:lnTo>
                    <a:pt x="54" y="618"/>
                  </a:lnTo>
                  <a:lnTo>
                    <a:pt x="52" y="612"/>
                  </a:lnTo>
                  <a:lnTo>
                    <a:pt x="52" y="608"/>
                  </a:lnTo>
                  <a:lnTo>
                    <a:pt x="54" y="606"/>
                  </a:lnTo>
                  <a:lnTo>
                    <a:pt x="56" y="604"/>
                  </a:lnTo>
                  <a:lnTo>
                    <a:pt x="58" y="600"/>
                  </a:lnTo>
                  <a:lnTo>
                    <a:pt x="56" y="592"/>
                  </a:lnTo>
                  <a:lnTo>
                    <a:pt x="52" y="588"/>
                  </a:lnTo>
                  <a:lnTo>
                    <a:pt x="46" y="586"/>
                  </a:lnTo>
                  <a:lnTo>
                    <a:pt x="42" y="582"/>
                  </a:lnTo>
                  <a:lnTo>
                    <a:pt x="40" y="576"/>
                  </a:lnTo>
                  <a:lnTo>
                    <a:pt x="38" y="568"/>
                  </a:lnTo>
                  <a:lnTo>
                    <a:pt x="34" y="548"/>
                  </a:lnTo>
                  <a:lnTo>
                    <a:pt x="30" y="540"/>
                  </a:lnTo>
                  <a:lnTo>
                    <a:pt x="26" y="532"/>
                  </a:lnTo>
                  <a:lnTo>
                    <a:pt x="18" y="528"/>
                  </a:lnTo>
                  <a:lnTo>
                    <a:pt x="8" y="526"/>
                  </a:lnTo>
                  <a:lnTo>
                    <a:pt x="4" y="526"/>
                  </a:lnTo>
                  <a:lnTo>
                    <a:pt x="2" y="524"/>
                  </a:lnTo>
                  <a:lnTo>
                    <a:pt x="0" y="518"/>
                  </a:lnTo>
                  <a:lnTo>
                    <a:pt x="2" y="512"/>
                  </a:lnTo>
                  <a:lnTo>
                    <a:pt x="6" y="506"/>
                  </a:lnTo>
                  <a:lnTo>
                    <a:pt x="16" y="500"/>
                  </a:lnTo>
                  <a:lnTo>
                    <a:pt x="14" y="500"/>
                  </a:lnTo>
                  <a:lnTo>
                    <a:pt x="20" y="496"/>
                  </a:lnTo>
                  <a:lnTo>
                    <a:pt x="22" y="490"/>
                  </a:lnTo>
                  <a:lnTo>
                    <a:pt x="20" y="486"/>
                  </a:lnTo>
                  <a:lnTo>
                    <a:pt x="18" y="480"/>
                  </a:lnTo>
                  <a:lnTo>
                    <a:pt x="14" y="472"/>
                  </a:lnTo>
                  <a:lnTo>
                    <a:pt x="28" y="464"/>
                  </a:lnTo>
                  <a:lnTo>
                    <a:pt x="34" y="458"/>
                  </a:lnTo>
                  <a:lnTo>
                    <a:pt x="36" y="452"/>
                  </a:lnTo>
                  <a:lnTo>
                    <a:pt x="36" y="450"/>
                  </a:lnTo>
                  <a:lnTo>
                    <a:pt x="32" y="446"/>
                  </a:lnTo>
                  <a:lnTo>
                    <a:pt x="30" y="444"/>
                  </a:lnTo>
                  <a:lnTo>
                    <a:pt x="28" y="438"/>
                  </a:lnTo>
                  <a:lnTo>
                    <a:pt x="28" y="432"/>
                  </a:lnTo>
                  <a:lnTo>
                    <a:pt x="40" y="432"/>
                  </a:lnTo>
                  <a:lnTo>
                    <a:pt x="44" y="422"/>
                  </a:lnTo>
                  <a:lnTo>
                    <a:pt x="50" y="412"/>
                  </a:lnTo>
                  <a:lnTo>
                    <a:pt x="52" y="398"/>
                  </a:lnTo>
                  <a:lnTo>
                    <a:pt x="54" y="386"/>
                  </a:lnTo>
                  <a:lnTo>
                    <a:pt x="76" y="382"/>
                  </a:lnTo>
                  <a:lnTo>
                    <a:pt x="100" y="380"/>
                  </a:lnTo>
                  <a:lnTo>
                    <a:pt x="98" y="192"/>
                  </a:lnTo>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62" name="Freeform 201"/>
            <p:cNvSpPr>
              <a:spLocks/>
            </p:cNvSpPr>
            <p:nvPr/>
          </p:nvSpPr>
          <p:spPr bwMode="auto">
            <a:xfrm>
              <a:off x="5248275" y="2982912"/>
              <a:ext cx="595312" cy="869950"/>
            </a:xfrm>
            <a:custGeom>
              <a:avLst/>
              <a:gdLst>
                <a:gd name="T0" fmla="*/ 2147483647 w 375"/>
                <a:gd name="T1" fmla="*/ 2147483647 h 548"/>
                <a:gd name="T2" fmla="*/ 2147483647 w 375"/>
                <a:gd name="T3" fmla="*/ 2147483647 h 548"/>
                <a:gd name="T4" fmla="*/ 2147483647 w 375"/>
                <a:gd name="T5" fmla="*/ 2147483647 h 548"/>
                <a:gd name="T6" fmla="*/ 2147483647 w 375"/>
                <a:gd name="T7" fmla="*/ 2147483647 h 548"/>
                <a:gd name="T8" fmla="*/ 2147483647 w 375"/>
                <a:gd name="T9" fmla="*/ 2147483647 h 548"/>
                <a:gd name="T10" fmla="*/ 2147483647 w 375"/>
                <a:gd name="T11" fmla="*/ 2147483647 h 548"/>
                <a:gd name="T12" fmla="*/ 2147483647 w 375"/>
                <a:gd name="T13" fmla="*/ 2147483647 h 548"/>
                <a:gd name="T14" fmla="*/ 2147483647 w 375"/>
                <a:gd name="T15" fmla="*/ 2147483647 h 548"/>
                <a:gd name="T16" fmla="*/ 2147483647 w 375"/>
                <a:gd name="T17" fmla="*/ 2147483647 h 548"/>
                <a:gd name="T18" fmla="*/ 2147483647 w 375"/>
                <a:gd name="T19" fmla="*/ 2147483647 h 548"/>
                <a:gd name="T20" fmla="*/ 2147483647 w 375"/>
                <a:gd name="T21" fmla="*/ 2147483647 h 548"/>
                <a:gd name="T22" fmla="*/ 2147483647 w 375"/>
                <a:gd name="T23" fmla="*/ 2147483647 h 548"/>
                <a:gd name="T24" fmla="*/ 2147483647 w 375"/>
                <a:gd name="T25" fmla="*/ 2147483647 h 548"/>
                <a:gd name="T26" fmla="*/ 2147483647 w 375"/>
                <a:gd name="T27" fmla="*/ 2147483647 h 548"/>
                <a:gd name="T28" fmla="*/ 2147483647 w 375"/>
                <a:gd name="T29" fmla="*/ 2147483647 h 548"/>
                <a:gd name="T30" fmla="*/ 2147483647 w 375"/>
                <a:gd name="T31" fmla="*/ 2147483647 h 548"/>
                <a:gd name="T32" fmla="*/ 2147483647 w 375"/>
                <a:gd name="T33" fmla="*/ 2147483647 h 548"/>
                <a:gd name="T34" fmla="*/ 2147483647 w 375"/>
                <a:gd name="T35" fmla="*/ 2147483647 h 548"/>
                <a:gd name="T36" fmla="*/ 2147483647 w 375"/>
                <a:gd name="T37" fmla="*/ 2147483647 h 548"/>
                <a:gd name="T38" fmla="*/ 2147483647 w 375"/>
                <a:gd name="T39" fmla="*/ 2147483647 h 548"/>
                <a:gd name="T40" fmla="*/ 2147483647 w 375"/>
                <a:gd name="T41" fmla="*/ 2147483647 h 548"/>
                <a:gd name="T42" fmla="*/ 2147483647 w 375"/>
                <a:gd name="T43" fmla="*/ 2147483647 h 548"/>
                <a:gd name="T44" fmla="*/ 2147483647 w 375"/>
                <a:gd name="T45" fmla="*/ 2147483647 h 548"/>
                <a:gd name="T46" fmla="*/ 2147483647 w 375"/>
                <a:gd name="T47" fmla="*/ 0 h 548"/>
                <a:gd name="T48" fmla="*/ 2147483647 w 375"/>
                <a:gd name="T49" fmla="*/ 2147483647 h 548"/>
                <a:gd name="T50" fmla="*/ 2147483647 w 375"/>
                <a:gd name="T51" fmla="*/ 2147483647 h 548"/>
                <a:gd name="T52" fmla="*/ 2147483647 w 375"/>
                <a:gd name="T53" fmla="*/ 2147483647 h 548"/>
                <a:gd name="T54" fmla="*/ 2147483647 w 375"/>
                <a:gd name="T55" fmla="*/ 2147483647 h 548"/>
                <a:gd name="T56" fmla="*/ 2147483647 w 375"/>
                <a:gd name="T57" fmla="*/ 2147483647 h 548"/>
                <a:gd name="T58" fmla="*/ 2147483647 w 375"/>
                <a:gd name="T59" fmla="*/ 2147483647 h 548"/>
                <a:gd name="T60" fmla="*/ 2147483647 w 375"/>
                <a:gd name="T61" fmla="*/ 2147483647 h 548"/>
                <a:gd name="T62" fmla="*/ 2147483647 w 375"/>
                <a:gd name="T63" fmla="*/ 2147483647 h 548"/>
                <a:gd name="T64" fmla="*/ 2147483647 w 375"/>
                <a:gd name="T65" fmla="*/ 2147483647 h 548"/>
                <a:gd name="T66" fmla="*/ 2147483647 w 375"/>
                <a:gd name="T67" fmla="*/ 2147483647 h 548"/>
                <a:gd name="T68" fmla="*/ 2147483647 w 375"/>
                <a:gd name="T69" fmla="*/ 2147483647 h 548"/>
                <a:gd name="T70" fmla="*/ 2147483647 w 375"/>
                <a:gd name="T71" fmla="*/ 2147483647 h 548"/>
                <a:gd name="T72" fmla="*/ 2147483647 w 375"/>
                <a:gd name="T73" fmla="*/ 2147483647 h 548"/>
                <a:gd name="T74" fmla="*/ 2147483647 w 375"/>
                <a:gd name="T75" fmla="*/ 2147483647 h 548"/>
                <a:gd name="T76" fmla="*/ 2147483647 w 375"/>
                <a:gd name="T77" fmla="*/ 2147483647 h 548"/>
                <a:gd name="T78" fmla="*/ 2147483647 w 375"/>
                <a:gd name="T79" fmla="*/ 2147483647 h 548"/>
                <a:gd name="T80" fmla="*/ 2147483647 w 375"/>
                <a:gd name="T81" fmla="*/ 2147483647 h 548"/>
                <a:gd name="T82" fmla="*/ 2147483647 w 375"/>
                <a:gd name="T83" fmla="*/ 2147483647 h 548"/>
                <a:gd name="T84" fmla="*/ 2147483647 w 375"/>
                <a:gd name="T85" fmla="*/ 2147483647 h 548"/>
                <a:gd name="T86" fmla="*/ 2147483647 w 375"/>
                <a:gd name="T87" fmla="*/ 2147483647 h 548"/>
                <a:gd name="T88" fmla="*/ 2147483647 w 375"/>
                <a:gd name="T89" fmla="*/ 2147483647 h 548"/>
                <a:gd name="T90" fmla="*/ 2147483647 w 375"/>
                <a:gd name="T91" fmla="*/ 2147483647 h 5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5"/>
                <a:gd name="T139" fmla="*/ 0 h 548"/>
                <a:gd name="T140" fmla="*/ 375 w 375"/>
                <a:gd name="T141" fmla="*/ 548 h 5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5" h="548">
                  <a:moveTo>
                    <a:pt x="224" y="530"/>
                  </a:moveTo>
                  <a:lnTo>
                    <a:pt x="136" y="530"/>
                  </a:lnTo>
                  <a:lnTo>
                    <a:pt x="62" y="530"/>
                  </a:lnTo>
                  <a:lnTo>
                    <a:pt x="62" y="516"/>
                  </a:lnTo>
                  <a:lnTo>
                    <a:pt x="66" y="506"/>
                  </a:lnTo>
                  <a:lnTo>
                    <a:pt x="68" y="496"/>
                  </a:lnTo>
                  <a:lnTo>
                    <a:pt x="70" y="486"/>
                  </a:lnTo>
                  <a:lnTo>
                    <a:pt x="68" y="478"/>
                  </a:lnTo>
                  <a:lnTo>
                    <a:pt x="64" y="468"/>
                  </a:lnTo>
                  <a:lnTo>
                    <a:pt x="58" y="462"/>
                  </a:lnTo>
                  <a:lnTo>
                    <a:pt x="50" y="454"/>
                  </a:lnTo>
                  <a:lnTo>
                    <a:pt x="36" y="444"/>
                  </a:lnTo>
                  <a:lnTo>
                    <a:pt x="22" y="436"/>
                  </a:lnTo>
                  <a:lnTo>
                    <a:pt x="16" y="430"/>
                  </a:lnTo>
                  <a:lnTo>
                    <a:pt x="12" y="422"/>
                  </a:lnTo>
                  <a:lnTo>
                    <a:pt x="6" y="412"/>
                  </a:lnTo>
                  <a:lnTo>
                    <a:pt x="0" y="406"/>
                  </a:lnTo>
                  <a:lnTo>
                    <a:pt x="6" y="396"/>
                  </a:lnTo>
                  <a:lnTo>
                    <a:pt x="8" y="384"/>
                  </a:lnTo>
                  <a:lnTo>
                    <a:pt x="16" y="358"/>
                  </a:lnTo>
                  <a:lnTo>
                    <a:pt x="20" y="350"/>
                  </a:lnTo>
                  <a:lnTo>
                    <a:pt x="26" y="340"/>
                  </a:lnTo>
                  <a:lnTo>
                    <a:pt x="36" y="330"/>
                  </a:lnTo>
                  <a:lnTo>
                    <a:pt x="46" y="322"/>
                  </a:lnTo>
                  <a:lnTo>
                    <a:pt x="56" y="314"/>
                  </a:lnTo>
                  <a:lnTo>
                    <a:pt x="68" y="308"/>
                  </a:lnTo>
                  <a:lnTo>
                    <a:pt x="80" y="304"/>
                  </a:lnTo>
                  <a:lnTo>
                    <a:pt x="90" y="302"/>
                  </a:lnTo>
                  <a:lnTo>
                    <a:pt x="94" y="302"/>
                  </a:lnTo>
                  <a:lnTo>
                    <a:pt x="96" y="298"/>
                  </a:lnTo>
                  <a:lnTo>
                    <a:pt x="102" y="292"/>
                  </a:lnTo>
                  <a:lnTo>
                    <a:pt x="110" y="300"/>
                  </a:lnTo>
                  <a:lnTo>
                    <a:pt x="116" y="310"/>
                  </a:lnTo>
                  <a:lnTo>
                    <a:pt x="124" y="320"/>
                  </a:lnTo>
                  <a:lnTo>
                    <a:pt x="128" y="322"/>
                  </a:lnTo>
                  <a:lnTo>
                    <a:pt x="132" y="322"/>
                  </a:lnTo>
                  <a:lnTo>
                    <a:pt x="138" y="320"/>
                  </a:lnTo>
                  <a:lnTo>
                    <a:pt x="144" y="314"/>
                  </a:lnTo>
                  <a:lnTo>
                    <a:pt x="156" y="296"/>
                  </a:lnTo>
                  <a:lnTo>
                    <a:pt x="168" y="276"/>
                  </a:lnTo>
                  <a:lnTo>
                    <a:pt x="174" y="260"/>
                  </a:lnTo>
                  <a:lnTo>
                    <a:pt x="178" y="244"/>
                  </a:lnTo>
                  <a:lnTo>
                    <a:pt x="186" y="232"/>
                  </a:lnTo>
                  <a:lnTo>
                    <a:pt x="194" y="222"/>
                  </a:lnTo>
                  <a:lnTo>
                    <a:pt x="206" y="212"/>
                  </a:lnTo>
                  <a:lnTo>
                    <a:pt x="210" y="208"/>
                  </a:lnTo>
                  <a:lnTo>
                    <a:pt x="210" y="202"/>
                  </a:lnTo>
                  <a:lnTo>
                    <a:pt x="210" y="196"/>
                  </a:lnTo>
                  <a:lnTo>
                    <a:pt x="212" y="192"/>
                  </a:lnTo>
                  <a:lnTo>
                    <a:pt x="216" y="186"/>
                  </a:lnTo>
                  <a:lnTo>
                    <a:pt x="222" y="180"/>
                  </a:lnTo>
                  <a:lnTo>
                    <a:pt x="232" y="172"/>
                  </a:lnTo>
                  <a:lnTo>
                    <a:pt x="232" y="168"/>
                  </a:lnTo>
                  <a:lnTo>
                    <a:pt x="232" y="162"/>
                  </a:lnTo>
                  <a:lnTo>
                    <a:pt x="232" y="150"/>
                  </a:lnTo>
                  <a:lnTo>
                    <a:pt x="234" y="144"/>
                  </a:lnTo>
                  <a:lnTo>
                    <a:pt x="238" y="138"/>
                  </a:lnTo>
                  <a:lnTo>
                    <a:pt x="246" y="122"/>
                  </a:lnTo>
                  <a:lnTo>
                    <a:pt x="250" y="112"/>
                  </a:lnTo>
                  <a:lnTo>
                    <a:pt x="258" y="106"/>
                  </a:lnTo>
                  <a:lnTo>
                    <a:pt x="276" y="94"/>
                  </a:lnTo>
                  <a:lnTo>
                    <a:pt x="284" y="88"/>
                  </a:lnTo>
                  <a:lnTo>
                    <a:pt x="292" y="82"/>
                  </a:lnTo>
                  <a:lnTo>
                    <a:pt x="296" y="72"/>
                  </a:lnTo>
                  <a:lnTo>
                    <a:pt x="298" y="62"/>
                  </a:lnTo>
                  <a:lnTo>
                    <a:pt x="296" y="50"/>
                  </a:lnTo>
                  <a:lnTo>
                    <a:pt x="296" y="46"/>
                  </a:lnTo>
                  <a:lnTo>
                    <a:pt x="298" y="40"/>
                  </a:lnTo>
                  <a:lnTo>
                    <a:pt x="284" y="38"/>
                  </a:lnTo>
                  <a:lnTo>
                    <a:pt x="278" y="36"/>
                  </a:lnTo>
                  <a:lnTo>
                    <a:pt x="274" y="32"/>
                  </a:lnTo>
                  <a:lnTo>
                    <a:pt x="274" y="0"/>
                  </a:lnTo>
                  <a:lnTo>
                    <a:pt x="284" y="10"/>
                  </a:lnTo>
                  <a:lnTo>
                    <a:pt x="292" y="18"/>
                  </a:lnTo>
                  <a:lnTo>
                    <a:pt x="306" y="40"/>
                  </a:lnTo>
                  <a:lnTo>
                    <a:pt x="306" y="74"/>
                  </a:lnTo>
                  <a:lnTo>
                    <a:pt x="314" y="92"/>
                  </a:lnTo>
                  <a:lnTo>
                    <a:pt x="320" y="110"/>
                  </a:lnTo>
                  <a:lnTo>
                    <a:pt x="324" y="126"/>
                  </a:lnTo>
                  <a:lnTo>
                    <a:pt x="330" y="144"/>
                  </a:lnTo>
                  <a:lnTo>
                    <a:pt x="310" y="144"/>
                  </a:lnTo>
                  <a:lnTo>
                    <a:pt x="290" y="146"/>
                  </a:lnTo>
                  <a:lnTo>
                    <a:pt x="280" y="146"/>
                  </a:lnTo>
                  <a:lnTo>
                    <a:pt x="274" y="150"/>
                  </a:lnTo>
                  <a:lnTo>
                    <a:pt x="268" y="156"/>
                  </a:lnTo>
                  <a:lnTo>
                    <a:pt x="268" y="166"/>
                  </a:lnTo>
                  <a:lnTo>
                    <a:pt x="268" y="174"/>
                  </a:lnTo>
                  <a:lnTo>
                    <a:pt x="270" y="182"/>
                  </a:lnTo>
                  <a:lnTo>
                    <a:pt x="274" y="188"/>
                  </a:lnTo>
                  <a:lnTo>
                    <a:pt x="280" y="192"/>
                  </a:lnTo>
                  <a:lnTo>
                    <a:pt x="292" y="200"/>
                  </a:lnTo>
                  <a:lnTo>
                    <a:pt x="302" y="210"/>
                  </a:lnTo>
                  <a:lnTo>
                    <a:pt x="314" y="224"/>
                  </a:lnTo>
                  <a:lnTo>
                    <a:pt x="326" y="240"/>
                  </a:lnTo>
                  <a:lnTo>
                    <a:pt x="334" y="256"/>
                  </a:lnTo>
                  <a:lnTo>
                    <a:pt x="342" y="278"/>
                  </a:lnTo>
                  <a:lnTo>
                    <a:pt x="332" y="282"/>
                  </a:lnTo>
                  <a:lnTo>
                    <a:pt x="320" y="296"/>
                  </a:lnTo>
                  <a:lnTo>
                    <a:pt x="310" y="314"/>
                  </a:lnTo>
                  <a:lnTo>
                    <a:pt x="300" y="330"/>
                  </a:lnTo>
                  <a:lnTo>
                    <a:pt x="288" y="346"/>
                  </a:lnTo>
                  <a:lnTo>
                    <a:pt x="292" y="350"/>
                  </a:lnTo>
                  <a:lnTo>
                    <a:pt x="294" y="352"/>
                  </a:lnTo>
                  <a:lnTo>
                    <a:pt x="296" y="356"/>
                  </a:lnTo>
                  <a:lnTo>
                    <a:pt x="296" y="362"/>
                  </a:lnTo>
                  <a:lnTo>
                    <a:pt x="296" y="374"/>
                  </a:lnTo>
                  <a:lnTo>
                    <a:pt x="296" y="386"/>
                  </a:lnTo>
                  <a:lnTo>
                    <a:pt x="300" y="400"/>
                  </a:lnTo>
                  <a:lnTo>
                    <a:pt x="306" y="414"/>
                  </a:lnTo>
                  <a:lnTo>
                    <a:pt x="312" y="428"/>
                  </a:lnTo>
                  <a:lnTo>
                    <a:pt x="326" y="452"/>
                  </a:lnTo>
                  <a:lnTo>
                    <a:pt x="340" y="472"/>
                  </a:lnTo>
                  <a:lnTo>
                    <a:pt x="344" y="476"/>
                  </a:lnTo>
                  <a:lnTo>
                    <a:pt x="348" y="480"/>
                  </a:lnTo>
                  <a:lnTo>
                    <a:pt x="360" y="490"/>
                  </a:lnTo>
                  <a:lnTo>
                    <a:pt x="366" y="494"/>
                  </a:lnTo>
                  <a:lnTo>
                    <a:pt x="371" y="500"/>
                  </a:lnTo>
                  <a:lnTo>
                    <a:pt x="373" y="506"/>
                  </a:lnTo>
                  <a:lnTo>
                    <a:pt x="375" y="516"/>
                  </a:lnTo>
                  <a:lnTo>
                    <a:pt x="375" y="512"/>
                  </a:lnTo>
                  <a:lnTo>
                    <a:pt x="371" y="520"/>
                  </a:lnTo>
                  <a:lnTo>
                    <a:pt x="368" y="528"/>
                  </a:lnTo>
                  <a:lnTo>
                    <a:pt x="366" y="538"/>
                  </a:lnTo>
                  <a:lnTo>
                    <a:pt x="362" y="548"/>
                  </a:lnTo>
                  <a:lnTo>
                    <a:pt x="354" y="542"/>
                  </a:lnTo>
                  <a:lnTo>
                    <a:pt x="348" y="540"/>
                  </a:lnTo>
                  <a:lnTo>
                    <a:pt x="342" y="538"/>
                  </a:lnTo>
                  <a:lnTo>
                    <a:pt x="330" y="538"/>
                  </a:lnTo>
                  <a:lnTo>
                    <a:pt x="320" y="536"/>
                  </a:lnTo>
                  <a:lnTo>
                    <a:pt x="304" y="530"/>
                  </a:lnTo>
                  <a:lnTo>
                    <a:pt x="288" y="524"/>
                  </a:lnTo>
                  <a:lnTo>
                    <a:pt x="278" y="522"/>
                  </a:lnTo>
                  <a:lnTo>
                    <a:pt x="268" y="522"/>
                  </a:lnTo>
                  <a:lnTo>
                    <a:pt x="254" y="522"/>
                  </a:lnTo>
                  <a:lnTo>
                    <a:pt x="244" y="524"/>
                  </a:lnTo>
                  <a:lnTo>
                    <a:pt x="236" y="528"/>
                  </a:lnTo>
                  <a:lnTo>
                    <a:pt x="228" y="532"/>
                  </a:lnTo>
                  <a:lnTo>
                    <a:pt x="224" y="530"/>
                  </a:lnTo>
                  <a:close/>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63" name="Freeform 202"/>
            <p:cNvSpPr>
              <a:spLocks/>
            </p:cNvSpPr>
            <p:nvPr/>
          </p:nvSpPr>
          <p:spPr bwMode="auto">
            <a:xfrm>
              <a:off x="3467100" y="1770062"/>
              <a:ext cx="657225" cy="501650"/>
            </a:xfrm>
            <a:custGeom>
              <a:avLst/>
              <a:gdLst>
                <a:gd name="T0" fmla="*/ 0 w 414"/>
                <a:gd name="T1" fmla="*/ 2147483647 h 316"/>
                <a:gd name="T2" fmla="*/ 2147483647 w 414"/>
                <a:gd name="T3" fmla="*/ 2147483647 h 316"/>
                <a:gd name="T4" fmla="*/ 2147483647 w 414"/>
                <a:gd name="T5" fmla="*/ 2147483647 h 316"/>
                <a:gd name="T6" fmla="*/ 2147483647 w 414"/>
                <a:gd name="T7" fmla="*/ 2147483647 h 316"/>
                <a:gd name="T8" fmla="*/ 2147483647 w 414"/>
                <a:gd name="T9" fmla="*/ 2147483647 h 316"/>
                <a:gd name="T10" fmla="*/ 2147483647 w 414"/>
                <a:gd name="T11" fmla="*/ 2147483647 h 316"/>
                <a:gd name="T12" fmla="*/ 2147483647 w 414"/>
                <a:gd name="T13" fmla="*/ 2147483647 h 316"/>
                <a:gd name="T14" fmla="*/ 2147483647 w 414"/>
                <a:gd name="T15" fmla="*/ 2147483647 h 316"/>
                <a:gd name="T16" fmla="*/ 2147483647 w 414"/>
                <a:gd name="T17" fmla="*/ 2147483647 h 316"/>
                <a:gd name="T18" fmla="*/ 2147483647 w 414"/>
                <a:gd name="T19" fmla="*/ 2147483647 h 316"/>
                <a:gd name="T20" fmla="*/ 2147483647 w 414"/>
                <a:gd name="T21" fmla="*/ 2147483647 h 316"/>
                <a:gd name="T22" fmla="*/ 2147483647 w 414"/>
                <a:gd name="T23" fmla="*/ 2147483647 h 316"/>
                <a:gd name="T24" fmla="*/ 2147483647 w 414"/>
                <a:gd name="T25" fmla="*/ 2147483647 h 316"/>
                <a:gd name="T26" fmla="*/ 2147483647 w 414"/>
                <a:gd name="T27" fmla="*/ 2147483647 h 316"/>
                <a:gd name="T28" fmla="*/ 2147483647 w 414"/>
                <a:gd name="T29" fmla="*/ 2147483647 h 316"/>
                <a:gd name="T30" fmla="*/ 2147483647 w 414"/>
                <a:gd name="T31" fmla="*/ 2147483647 h 316"/>
                <a:gd name="T32" fmla="*/ 2147483647 w 414"/>
                <a:gd name="T33" fmla="*/ 2147483647 h 316"/>
                <a:gd name="T34" fmla="*/ 2147483647 w 414"/>
                <a:gd name="T35" fmla="*/ 2147483647 h 316"/>
                <a:gd name="T36" fmla="*/ 2147483647 w 414"/>
                <a:gd name="T37" fmla="*/ 2147483647 h 316"/>
                <a:gd name="T38" fmla="*/ 2147483647 w 414"/>
                <a:gd name="T39" fmla="*/ 2147483647 h 316"/>
                <a:gd name="T40" fmla="*/ 2147483647 w 414"/>
                <a:gd name="T41" fmla="*/ 2147483647 h 316"/>
                <a:gd name="T42" fmla="*/ 2147483647 w 414"/>
                <a:gd name="T43" fmla="*/ 2147483647 h 316"/>
                <a:gd name="T44" fmla="*/ 2147483647 w 414"/>
                <a:gd name="T45" fmla="*/ 2147483647 h 316"/>
                <a:gd name="T46" fmla="*/ 2147483647 w 414"/>
                <a:gd name="T47" fmla="*/ 0 h 316"/>
                <a:gd name="T48" fmla="*/ 2147483647 w 414"/>
                <a:gd name="T49" fmla="*/ 2147483647 h 316"/>
                <a:gd name="T50" fmla="*/ 2147483647 w 414"/>
                <a:gd name="T51" fmla="*/ 2147483647 h 316"/>
                <a:gd name="T52" fmla="*/ 2147483647 w 414"/>
                <a:gd name="T53" fmla="*/ 2147483647 h 316"/>
                <a:gd name="T54" fmla="*/ 2147483647 w 414"/>
                <a:gd name="T55" fmla="*/ 2147483647 h 316"/>
                <a:gd name="T56" fmla="*/ 2147483647 w 414"/>
                <a:gd name="T57" fmla="*/ 2147483647 h 316"/>
                <a:gd name="T58" fmla="*/ 2147483647 w 414"/>
                <a:gd name="T59" fmla="*/ 2147483647 h 316"/>
                <a:gd name="T60" fmla="*/ 2147483647 w 414"/>
                <a:gd name="T61" fmla="*/ 2147483647 h 316"/>
                <a:gd name="T62" fmla="*/ 2147483647 w 414"/>
                <a:gd name="T63" fmla="*/ 2147483647 h 316"/>
                <a:gd name="T64" fmla="*/ 2147483647 w 414"/>
                <a:gd name="T65" fmla="*/ 2147483647 h 316"/>
                <a:gd name="T66" fmla="*/ 0 w 414"/>
                <a:gd name="T67" fmla="*/ 2147483647 h 316"/>
                <a:gd name="T68" fmla="*/ 0 w 414"/>
                <a:gd name="T69" fmla="*/ 2147483647 h 3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4"/>
                <a:gd name="T106" fmla="*/ 0 h 316"/>
                <a:gd name="T107" fmla="*/ 414 w 414"/>
                <a:gd name="T108" fmla="*/ 316 h 3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4" h="316">
                  <a:moveTo>
                    <a:pt x="0" y="300"/>
                  </a:moveTo>
                  <a:lnTo>
                    <a:pt x="8" y="280"/>
                  </a:lnTo>
                  <a:lnTo>
                    <a:pt x="20" y="258"/>
                  </a:lnTo>
                  <a:lnTo>
                    <a:pt x="32" y="236"/>
                  </a:lnTo>
                  <a:lnTo>
                    <a:pt x="48" y="214"/>
                  </a:lnTo>
                  <a:lnTo>
                    <a:pt x="62" y="194"/>
                  </a:lnTo>
                  <a:lnTo>
                    <a:pt x="80" y="176"/>
                  </a:lnTo>
                  <a:lnTo>
                    <a:pt x="96" y="160"/>
                  </a:lnTo>
                  <a:lnTo>
                    <a:pt x="114" y="148"/>
                  </a:lnTo>
                  <a:lnTo>
                    <a:pt x="118" y="142"/>
                  </a:lnTo>
                  <a:lnTo>
                    <a:pt x="122" y="134"/>
                  </a:lnTo>
                  <a:lnTo>
                    <a:pt x="126" y="120"/>
                  </a:lnTo>
                  <a:lnTo>
                    <a:pt x="130" y="108"/>
                  </a:lnTo>
                  <a:lnTo>
                    <a:pt x="138" y="92"/>
                  </a:lnTo>
                  <a:lnTo>
                    <a:pt x="148" y="76"/>
                  </a:lnTo>
                  <a:lnTo>
                    <a:pt x="156" y="66"/>
                  </a:lnTo>
                  <a:lnTo>
                    <a:pt x="164" y="62"/>
                  </a:lnTo>
                  <a:lnTo>
                    <a:pt x="172" y="60"/>
                  </a:lnTo>
                  <a:lnTo>
                    <a:pt x="180" y="58"/>
                  </a:lnTo>
                  <a:lnTo>
                    <a:pt x="186" y="54"/>
                  </a:lnTo>
                  <a:lnTo>
                    <a:pt x="198" y="42"/>
                  </a:lnTo>
                  <a:lnTo>
                    <a:pt x="208" y="28"/>
                  </a:lnTo>
                  <a:lnTo>
                    <a:pt x="216" y="12"/>
                  </a:lnTo>
                  <a:lnTo>
                    <a:pt x="224" y="0"/>
                  </a:lnTo>
                  <a:lnTo>
                    <a:pt x="414" y="16"/>
                  </a:lnTo>
                  <a:lnTo>
                    <a:pt x="412" y="36"/>
                  </a:lnTo>
                  <a:lnTo>
                    <a:pt x="400" y="102"/>
                  </a:lnTo>
                  <a:lnTo>
                    <a:pt x="258" y="94"/>
                  </a:lnTo>
                  <a:lnTo>
                    <a:pt x="234" y="214"/>
                  </a:lnTo>
                  <a:lnTo>
                    <a:pt x="220" y="220"/>
                  </a:lnTo>
                  <a:lnTo>
                    <a:pt x="206" y="226"/>
                  </a:lnTo>
                  <a:lnTo>
                    <a:pt x="184" y="238"/>
                  </a:lnTo>
                  <a:lnTo>
                    <a:pt x="174" y="316"/>
                  </a:lnTo>
                  <a:lnTo>
                    <a:pt x="0" y="302"/>
                  </a:lnTo>
                  <a:lnTo>
                    <a:pt x="0" y="300"/>
                  </a:lnTo>
                  <a:close/>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64" name="Freeform 203"/>
            <p:cNvSpPr>
              <a:spLocks/>
            </p:cNvSpPr>
            <p:nvPr/>
          </p:nvSpPr>
          <p:spPr bwMode="auto">
            <a:xfrm>
              <a:off x="5521325" y="4349750"/>
              <a:ext cx="69850" cy="95250"/>
            </a:xfrm>
            <a:custGeom>
              <a:avLst/>
              <a:gdLst>
                <a:gd name="T0" fmla="*/ 2147483647 w 44"/>
                <a:gd name="T1" fmla="*/ 2147483647 h 60"/>
                <a:gd name="T2" fmla="*/ 2147483647 w 44"/>
                <a:gd name="T3" fmla="*/ 2147483647 h 60"/>
                <a:gd name="T4" fmla="*/ 2147483647 w 44"/>
                <a:gd name="T5" fmla="*/ 2147483647 h 60"/>
                <a:gd name="T6" fmla="*/ 2147483647 w 44"/>
                <a:gd name="T7" fmla="*/ 2147483647 h 60"/>
                <a:gd name="T8" fmla="*/ 2147483647 w 44"/>
                <a:gd name="T9" fmla="*/ 2147483647 h 60"/>
                <a:gd name="T10" fmla="*/ 2147483647 w 44"/>
                <a:gd name="T11" fmla="*/ 2147483647 h 60"/>
                <a:gd name="T12" fmla="*/ 2147483647 w 44"/>
                <a:gd name="T13" fmla="*/ 2147483647 h 60"/>
                <a:gd name="T14" fmla="*/ 2147483647 w 44"/>
                <a:gd name="T15" fmla="*/ 2147483647 h 60"/>
                <a:gd name="T16" fmla="*/ 2147483647 w 44"/>
                <a:gd name="T17" fmla="*/ 2147483647 h 60"/>
                <a:gd name="T18" fmla="*/ 2147483647 w 44"/>
                <a:gd name="T19" fmla="*/ 2147483647 h 60"/>
                <a:gd name="T20" fmla="*/ 2147483647 w 44"/>
                <a:gd name="T21" fmla="*/ 2147483647 h 60"/>
                <a:gd name="T22" fmla="*/ 2147483647 w 44"/>
                <a:gd name="T23" fmla="*/ 2147483647 h 60"/>
                <a:gd name="T24" fmla="*/ 2147483647 w 44"/>
                <a:gd name="T25" fmla="*/ 0 h 60"/>
                <a:gd name="T26" fmla="*/ 2147483647 w 44"/>
                <a:gd name="T27" fmla="*/ 2147483647 h 60"/>
                <a:gd name="T28" fmla="*/ 2147483647 w 44"/>
                <a:gd name="T29" fmla="*/ 2147483647 h 60"/>
                <a:gd name="T30" fmla="*/ 2147483647 w 44"/>
                <a:gd name="T31" fmla="*/ 2147483647 h 60"/>
                <a:gd name="T32" fmla="*/ 0 w 44"/>
                <a:gd name="T33" fmla="*/ 2147483647 h 60"/>
                <a:gd name="T34" fmla="*/ 2147483647 w 44"/>
                <a:gd name="T35" fmla="*/ 2147483647 h 60"/>
                <a:gd name="T36" fmla="*/ 2147483647 w 44"/>
                <a:gd name="T37" fmla="*/ 2147483647 h 60"/>
                <a:gd name="T38" fmla="*/ 2147483647 w 44"/>
                <a:gd name="T39" fmla="*/ 2147483647 h 60"/>
                <a:gd name="T40" fmla="*/ 2147483647 w 44"/>
                <a:gd name="T41" fmla="*/ 2147483647 h 60"/>
                <a:gd name="T42" fmla="*/ 2147483647 w 44"/>
                <a:gd name="T43" fmla="*/ 2147483647 h 60"/>
                <a:gd name="T44" fmla="*/ 2147483647 w 44"/>
                <a:gd name="T45" fmla="*/ 2147483647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
                <a:gd name="T70" fmla="*/ 0 h 60"/>
                <a:gd name="T71" fmla="*/ 44 w 44"/>
                <a:gd name="T72" fmla="*/ 60 h 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 h="60">
                  <a:moveTo>
                    <a:pt x="12" y="58"/>
                  </a:moveTo>
                  <a:lnTo>
                    <a:pt x="18" y="58"/>
                  </a:lnTo>
                  <a:lnTo>
                    <a:pt x="20" y="54"/>
                  </a:lnTo>
                  <a:lnTo>
                    <a:pt x="22" y="50"/>
                  </a:lnTo>
                  <a:lnTo>
                    <a:pt x="22" y="44"/>
                  </a:lnTo>
                  <a:lnTo>
                    <a:pt x="22" y="32"/>
                  </a:lnTo>
                  <a:lnTo>
                    <a:pt x="24" y="22"/>
                  </a:lnTo>
                  <a:lnTo>
                    <a:pt x="28" y="16"/>
                  </a:lnTo>
                  <a:lnTo>
                    <a:pt x="34" y="12"/>
                  </a:lnTo>
                  <a:lnTo>
                    <a:pt x="40" y="10"/>
                  </a:lnTo>
                  <a:lnTo>
                    <a:pt x="44" y="4"/>
                  </a:lnTo>
                  <a:lnTo>
                    <a:pt x="40" y="2"/>
                  </a:lnTo>
                  <a:lnTo>
                    <a:pt x="32" y="0"/>
                  </a:lnTo>
                  <a:lnTo>
                    <a:pt x="26" y="2"/>
                  </a:lnTo>
                  <a:lnTo>
                    <a:pt x="16" y="10"/>
                  </a:lnTo>
                  <a:lnTo>
                    <a:pt x="6" y="18"/>
                  </a:lnTo>
                  <a:lnTo>
                    <a:pt x="0" y="24"/>
                  </a:lnTo>
                  <a:lnTo>
                    <a:pt x="2" y="24"/>
                  </a:lnTo>
                  <a:lnTo>
                    <a:pt x="4" y="34"/>
                  </a:lnTo>
                  <a:lnTo>
                    <a:pt x="6" y="40"/>
                  </a:lnTo>
                  <a:lnTo>
                    <a:pt x="10" y="50"/>
                  </a:lnTo>
                  <a:lnTo>
                    <a:pt x="12" y="60"/>
                  </a:lnTo>
                  <a:lnTo>
                    <a:pt x="12" y="58"/>
                  </a:lnTo>
                  <a:close/>
                </a:path>
              </a:pathLst>
            </a:custGeom>
            <a:solidFill>
              <a:schemeClr val="bg1">
                <a:lumMod val="95000"/>
              </a:schemeClr>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429" name="Line 282"/>
            <p:cNvSpPr>
              <a:spLocks noChangeShapeType="1"/>
            </p:cNvSpPr>
            <p:nvPr/>
          </p:nvSpPr>
          <p:spPr bwMode="auto">
            <a:xfrm>
              <a:off x="7073900" y="4784725"/>
              <a:ext cx="95250" cy="50800"/>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430" name="Line 283"/>
            <p:cNvSpPr>
              <a:spLocks noChangeShapeType="1"/>
            </p:cNvSpPr>
            <p:nvPr/>
          </p:nvSpPr>
          <p:spPr bwMode="auto">
            <a:xfrm flipH="1" flipV="1">
              <a:off x="6953250" y="6013450"/>
              <a:ext cx="79375" cy="57150"/>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60" name="Freeform 199"/>
            <p:cNvSpPr>
              <a:spLocks/>
            </p:cNvSpPr>
            <p:nvPr/>
          </p:nvSpPr>
          <p:spPr bwMode="auto">
            <a:xfrm>
              <a:off x="7135812" y="2811462"/>
              <a:ext cx="1120775" cy="892175"/>
            </a:xfrm>
            <a:custGeom>
              <a:avLst/>
              <a:gdLst>
                <a:gd name="T0" fmla="*/ 2147483647 w 706"/>
                <a:gd name="T1" fmla="*/ 2147483647 h 562"/>
                <a:gd name="T2" fmla="*/ 2147483647 w 706"/>
                <a:gd name="T3" fmla="*/ 2147483647 h 562"/>
                <a:gd name="T4" fmla="*/ 2147483647 w 706"/>
                <a:gd name="T5" fmla="*/ 2147483647 h 562"/>
                <a:gd name="T6" fmla="*/ 2147483647 w 706"/>
                <a:gd name="T7" fmla="*/ 2147483647 h 562"/>
                <a:gd name="T8" fmla="*/ 2147483647 w 706"/>
                <a:gd name="T9" fmla="*/ 2147483647 h 562"/>
                <a:gd name="T10" fmla="*/ 2147483647 w 706"/>
                <a:gd name="T11" fmla="*/ 2147483647 h 562"/>
                <a:gd name="T12" fmla="*/ 2147483647 w 706"/>
                <a:gd name="T13" fmla="*/ 2147483647 h 562"/>
                <a:gd name="T14" fmla="*/ 2147483647 w 706"/>
                <a:gd name="T15" fmla="*/ 2147483647 h 562"/>
                <a:gd name="T16" fmla="*/ 2147483647 w 706"/>
                <a:gd name="T17" fmla="*/ 2147483647 h 562"/>
                <a:gd name="T18" fmla="*/ 2147483647 w 706"/>
                <a:gd name="T19" fmla="*/ 2147483647 h 562"/>
                <a:gd name="T20" fmla="*/ 2147483647 w 706"/>
                <a:gd name="T21" fmla="*/ 2147483647 h 562"/>
                <a:gd name="T22" fmla="*/ 2147483647 w 706"/>
                <a:gd name="T23" fmla="*/ 2147483647 h 562"/>
                <a:gd name="T24" fmla="*/ 2147483647 w 706"/>
                <a:gd name="T25" fmla="*/ 2147483647 h 562"/>
                <a:gd name="T26" fmla="*/ 2147483647 w 706"/>
                <a:gd name="T27" fmla="*/ 2147483647 h 562"/>
                <a:gd name="T28" fmla="*/ 2147483647 w 706"/>
                <a:gd name="T29" fmla="*/ 2147483647 h 562"/>
                <a:gd name="T30" fmla="*/ 0 w 706"/>
                <a:gd name="T31" fmla="*/ 2147483647 h 562"/>
                <a:gd name="T32" fmla="*/ 2147483647 w 706"/>
                <a:gd name="T33" fmla="*/ 2147483647 h 562"/>
                <a:gd name="T34" fmla="*/ 2147483647 w 706"/>
                <a:gd name="T35" fmla="*/ 2147483647 h 562"/>
                <a:gd name="T36" fmla="*/ 2147483647 w 706"/>
                <a:gd name="T37" fmla="*/ 2147483647 h 562"/>
                <a:gd name="T38" fmla="*/ 2147483647 w 706"/>
                <a:gd name="T39" fmla="*/ 2147483647 h 562"/>
                <a:gd name="T40" fmla="*/ 2147483647 w 706"/>
                <a:gd name="T41" fmla="*/ 2147483647 h 562"/>
                <a:gd name="T42" fmla="*/ 2147483647 w 706"/>
                <a:gd name="T43" fmla="*/ 2147483647 h 562"/>
                <a:gd name="T44" fmla="*/ 2147483647 w 706"/>
                <a:gd name="T45" fmla="*/ 2147483647 h 562"/>
                <a:gd name="T46" fmla="*/ 2147483647 w 706"/>
                <a:gd name="T47" fmla="*/ 2147483647 h 562"/>
                <a:gd name="T48" fmla="*/ 2147483647 w 706"/>
                <a:gd name="T49" fmla="*/ 2147483647 h 562"/>
                <a:gd name="T50" fmla="*/ 2147483647 w 706"/>
                <a:gd name="T51" fmla="*/ 2147483647 h 562"/>
                <a:gd name="T52" fmla="*/ 2147483647 w 706"/>
                <a:gd name="T53" fmla="*/ 2147483647 h 562"/>
                <a:gd name="T54" fmla="*/ 2147483647 w 706"/>
                <a:gd name="T55" fmla="*/ 2147483647 h 562"/>
                <a:gd name="T56" fmla="*/ 2147483647 w 706"/>
                <a:gd name="T57" fmla="*/ 2147483647 h 562"/>
                <a:gd name="T58" fmla="*/ 2147483647 w 706"/>
                <a:gd name="T59" fmla="*/ 2147483647 h 562"/>
                <a:gd name="T60" fmla="*/ 2147483647 w 706"/>
                <a:gd name="T61" fmla="*/ 2147483647 h 562"/>
                <a:gd name="T62" fmla="*/ 2147483647 w 706"/>
                <a:gd name="T63" fmla="*/ 2147483647 h 562"/>
                <a:gd name="T64" fmla="*/ 2147483647 w 706"/>
                <a:gd name="T65" fmla="*/ 2147483647 h 562"/>
                <a:gd name="T66" fmla="*/ 2147483647 w 706"/>
                <a:gd name="T67" fmla="*/ 2147483647 h 562"/>
                <a:gd name="T68" fmla="*/ 2147483647 w 706"/>
                <a:gd name="T69" fmla="*/ 2147483647 h 562"/>
                <a:gd name="T70" fmla="*/ 2147483647 w 706"/>
                <a:gd name="T71" fmla="*/ 2147483647 h 562"/>
                <a:gd name="T72" fmla="*/ 2147483647 w 706"/>
                <a:gd name="T73" fmla="*/ 2147483647 h 562"/>
                <a:gd name="T74" fmla="*/ 2147483647 w 706"/>
                <a:gd name="T75" fmla="*/ 2147483647 h 562"/>
                <a:gd name="T76" fmla="*/ 2147483647 w 706"/>
                <a:gd name="T77" fmla="*/ 2147483647 h 562"/>
                <a:gd name="T78" fmla="*/ 2147483647 w 706"/>
                <a:gd name="T79" fmla="*/ 2147483647 h 562"/>
                <a:gd name="T80" fmla="*/ 2147483647 w 706"/>
                <a:gd name="T81" fmla="*/ 2147483647 h 562"/>
                <a:gd name="T82" fmla="*/ 2147483647 w 706"/>
                <a:gd name="T83" fmla="*/ 2147483647 h 562"/>
                <a:gd name="T84" fmla="*/ 2147483647 w 706"/>
                <a:gd name="T85" fmla="*/ 2147483647 h 562"/>
                <a:gd name="T86" fmla="*/ 2147483647 w 706"/>
                <a:gd name="T87" fmla="*/ 2147483647 h 562"/>
                <a:gd name="T88" fmla="*/ 2147483647 w 706"/>
                <a:gd name="T89" fmla="*/ 2147483647 h 562"/>
                <a:gd name="T90" fmla="*/ 2147483647 w 706"/>
                <a:gd name="T91" fmla="*/ 2147483647 h 562"/>
                <a:gd name="T92" fmla="*/ 2147483647 w 706"/>
                <a:gd name="T93" fmla="*/ 2147483647 h 562"/>
                <a:gd name="T94" fmla="*/ 2147483647 w 706"/>
                <a:gd name="T95" fmla="*/ 2147483647 h 562"/>
                <a:gd name="T96" fmla="*/ 2147483647 w 706"/>
                <a:gd name="T97" fmla="*/ 2147483647 h 562"/>
                <a:gd name="T98" fmla="*/ 2147483647 w 706"/>
                <a:gd name="T99" fmla="*/ 2147483647 h 562"/>
                <a:gd name="T100" fmla="*/ 2147483647 w 706"/>
                <a:gd name="T101" fmla="*/ 2147483647 h 562"/>
                <a:gd name="T102" fmla="*/ 2147483647 w 706"/>
                <a:gd name="T103" fmla="*/ 2147483647 h 562"/>
                <a:gd name="T104" fmla="*/ 2147483647 w 706"/>
                <a:gd name="T105" fmla="*/ 2147483647 h 562"/>
                <a:gd name="T106" fmla="*/ 2147483647 w 706"/>
                <a:gd name="T107" fmla="*/ 2147483647 h 562"/>
                <a:gd name="T108" fmla="*/ 2147483647 w 706"/>
                <a:gd name="T109" fmla="*/ 2147483647 h 562"/>
                <a:gd name="T110" fmla="*/ 2147483647 w 706"/>
                <a:gd name="T111" fmla="*/ 2147483647 h 5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06"/>
                <a:gd name="T169" fmla="*/ 0 h 562"/>
                <a:gd name="T170" fmla="*/ 706 w 706"/>
                <a:gd name="T171" fmla="*/ 562 h 5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06" h="562">
                  <a:moveTo>
                    <a:pt x="148" y="28"/>
                  </a:moveTo>
                  <a:lnTo>
                    <a:pt x="148" y="34"/>
                  </a:lnTo>
                  <a:lnTo>
                    <a:pt x="148" y="46"/>
                  </a:lnTo>
                  <a:lnTo>
                    <a:pt x="144" y="54"/>
                  </a:lnTo>
                  <a:lnTo>
                    <a:pt x="140" y="62"/>
                  </a:lnTo>
                  <a:lnTo>
                    <a:pt x="138" y="70"/>
                  </a:lnTo>
                  <a:lnTo>
                    <a:pt x="138" y="80"/>
                  </a:lnTo>
                  <a:lnTo>
                    <a:pt x="140" y="90"/>
                  </a:lnTo>
                  <a:lnTo>
                    <a:pt x="140" y="100"/>
                  </a:lnTo>
                  <a:lnTo>
                    <a:pt x="138" y="104"/>
                  </a:lnTo>
                  <a:lnTo>
                    <a:pt x="136" y="108"/>
                  </a:lnTo>
                  <a:lnTo>
                    <a:pt x="134" y="110"/>
                  </a:lnTo>
                  <a:lnTo>
                    <a:pt x="128" y="110"/>
                  </a:lnTo>
                  <a:lnTo>
                    <a:pt x="120" y="112"/>
                  </a:lnTo>
                  <a:lnTo>
                    <a:pt x="114" y="116"/>
                  </a:lnTo>
                  <a:lnTo>
                    <a:pt x="112" y="122"/>
                  </a:lnTo>
                  <a:lnTo>
                    <a:pt x="108" y="128"/>
                  </a:lnTo>
                  <a:lnTo>
                    <a:pt x="106" y="134"/>
                  </a:lnTo>
                  <a:lnTo>
                    <a:pt x="100" y="142"/>
                  </a:lnTo>
                  <a:lnTo>
                    <a:pt x="96" y="150"/>
                  </a:lnTo>
                  <a:lnTo>
                    <a:pt x="92" y="166"/>
                  </a:lnTo>
                  <a:lnTo>
                    <a:pt x="90" y="184"/>
                  </a:lnTo>
                  <a:lnTo>
                    <a:pt x="84" y="204"/>
                  </a:lnTo>
                  <a:lnTo>
                    <a:pt x="82" y="204"/>
                  </a:lnTo>
                  <a:lnTo>
                    <a:pt x="80" y="206"/>
                  </a:lnTo>
                  <a:lnTo>
                    <a:pt x="70" y="206"/>
                  </a:lnTo>
                  <a:lnTo>
                    <a:pt x="66" y="208"/>
                  </a:lnTo>
                  <a:lnTo>
                    <a:pt x="62" y="210"/>
                  </a:lnTo>
                  <a:lnTo>
                    <a:pt x="60" y="214"/>
                  </a:lnTo>
                  <a:lnTo>
                    <a:pt x="58" y="220"/>
                  </a:lnTo>
                  <a:lnTo>
                    <a:pt x="58" y="234"/>
                  </a:lnTo>
                  <a:lnTo>
                    <a:pt x="56" y="244"/>
                  </a:lnTo>
                  <a:lnTo>
                    <a:pt x="52" y="254"/>
                  </a:lnTo>
                  <a:lnTo>
                    <a:pt x="50" y="262"/>
                  </a:lnTo>
                  <a:lnTo>
                    <a:pt x="48" y="272"/>
                  </a:lnTo>
                  <a:lnTo>
                    <a:pt x="48" y="304"/>
                  </a:lnTo>
                  <a:lnTo>
                    <a:pt x="46" y="312"/>
                  </a:lnTo>
                  <a:lnTo>
                    <a:pt x="42" y="318"/>
                  </a:lnTo>
                  <a:lnTo>
                    <a:pt x="34" y="320"/>
                  </a:lnTo>
                  <a:lnTo>
                    <a:pt x="28" y="322"/>
                  </a:lnTo>
                  <a:lnTo>
                    <a:pt x="14" y="326"/>
                  </a:lnTo>
                  <a:lnTo>
                    <a:pt x="8" y="330"/>
                  </a:lnTo>
                  <a:lnTo>
                    <a:pt x="6" y="334"/>
                  </a:lnTo>
                  <a:lnTo>
                    <a:pt x="6" y="338"/>
                  </a:lnTo>
                  <a:lnTo>
                    <a:pt x="4" y="342"/>
                  </a:lnTo>
                  <a:lnTo>
                    <a:pt x="0" y="344"/>
                  </a:lnTo>
                  <a:lnTo>
                    <a:pt x="0" y="348"/>
                  </a:lnTo>
                  <a:lnTo>
                    <a:pt x="0" y="352"/>
                  </a:lnTo>
                  <a:lnTo>
                    <a:pt x="2" y="354"/>
                  </a:lnTo>
                  <a:lnTo>
                    <a:pt x="10" y="356"/>
                  </a:lnTo>
                  <a:lnTo>
                    <a:pt x="18" y="354"/>
                  </a:lnTo>
                  <a:lnTo>
                    <a:pt x="26" y="356"/>
                  </a:lnTo>
                  <a:lnTo>
                    <a:pt x="42" y="366"/>
                  </a:lnTo>
                  <a:lnTo>
                    <a:pt x="58" y="380"/>
                  </a:lnTo>
                  <a:lnTo>
                    <a:pt x="72" y="396"/>
                  </a:lnTo>
                  <a:lnTo>
                    <a:pt x="84" y="410"/>
                  </a:lnTo>
                  <a:lnTo>
                    <a:pt x="88" y="416"/>
                  </a:lnTo>
                  <a:lnTo>
                    <a:pt x="90" y="422"/>
                  </a:lnTo>
                  <a:lnTo>
                    <a:pt x="92" y="434"/>
                  </a:lnTo>
                  <a:lnTo>
                    <a:pt x="96" y="448"/>
                  </a:lnTo>
                  <a:lnTo>
                    <a:pt x="98" y="454"/>
                  </a:lnTo>
                  <a:lnTo>
                    <a:pt x="102" y="460"/>
                  </a:lnTo>
                  <a:lnTo>
                    <a:pt x="106" y="464"/>
                  </a:lnTo>
                  <a:lnTo>
                    <a:pt x="112" y="464"/>
                  </a:lnTo>
                  <a:lnTo>
                    <a:pt x="120" y="466"/>
                  </a:lnTo>
                  <a:lnTo>
                    <a:pt x="128" y="466"/>
                  </a:lnTo>
                  <a:lnTo>
                    <a:pt x="130" y="468"/>
                  </a:lnTo>
                  <a:lnTo>
                    <a:pt x="134" y="472"/>
                  </a:lnTo>
                  <a:lnTo>
                    <a:pt x="136" y="480"/>
                  </a:lnTo>
                  <a:lnTo>
                    <a:pt x="138" y="488"/>
                  </a:lnTo>
                  <a:lnTo>
                    <a:pt x="138" y="496"/>
                  </a:lnTo>
                  <a:lnTo>
                    <a:pt x="140" y="502"/>
                  </a:lnTo>
                  <a:lnTo>
                    <a:pt x="142" y="508"/>
                  </a:lnTo>
                  <a:lnTo>
                    <a:pt x="170" y="518"/>
                  </a:lnTo>
                  <a:lnTo>
                    <a:pt x="194" y="526"/>
                  </a:lnTo>
                  <a:lnTo>
                    <a:pt x="216" y="536"/>
                  </a:lnTo>
                  <a:lnTo>
                    <a:pt x="228" y="544"/>
                  </a:lnTo>
                  <a:lnTo>
                    <a:pt x="240" y="552"/>
                  </a:lnTo>
                  <a:lnTo>
                    <a:pt x="276" y="552"/>
                  </a:lnTo>
                  <a:lnTo>
                    <a:pt x="284" y="556"/>
                  </a:lnTo>
                  <a:lnTo>
                    <a:pt x="292" y="558"/>
                  </a:lnTo>
                  <a:lnTo>
                    <a:pt x="302" y="560"/>
                  </a:lnTo>
                  <a:lnTo>
                    <a:pt x="310" y="562"/>
                  </a:lnTo>
                  <a:lnTo>
                    <a:pt x="318" y="560"/>
                  </a:lnTo>
                  <a:lnTo>
                    <a:pt x="326" y="554"/>
                  </a:lnTo>
                  <a:lnTo>
                    <a:pt x="340" y="540"/>
                  </a:lnTo>
                  <a:lnTo>
                    <a:pt x="346" y="532"/>
                  </a:lnTo>
                  <a:lnTo>
                    <a:pt x="354" y="526"/>
                  </a:lnTo>
                  <a:lnTo>
                    <a:pt x="362" y="520"/>
                  </a:lnTo>
                  <a:lnTo>
                    <a:pt x="372" y="518"/>
                  </a:lnTo>
                  <a:lnTo>
                    <a:pt x="376" y="518"/>
                  </a:lnTo>
                  <a:lnTo>
                    <a:pt x="380" y="520"/>
                  </a:lnTo>
                  <a:lnTo>
                    <a:pt x="384" y="526"/>
                  </a:lnTo>
                  <a:lnTo>
                    <a:pt x="390" y="530"/>
                  </a:lnTo>
                  <a:lnTo>
                    <a:pt x="394" y="532"/>
                  </a:lnTo>
                  <a:lnTo>
                    <a:pt x="400" y="532"/>
                  </a:lnTo>
                  <a:lnTo>
                    <a:pt x="416" y="532"/>
                  </a:lnTo>
                  <a:lnTo>
                    <a:pt x="434" y="528"/>
                  </a:lnTo>
                  <a:lnTo>
                    <a:pt x="450" y="522"/>
                  </a:lnTo>
                  <a:lnTo>
                    <a:pt x="466" y="516"/>
                  </a:lnTo>
                  <a:lnTo>
                    <a:pt x="480" y="506"/>
                  </a:lnTo>
                  <a:lnTo>
                    <a:pt x="494" y="498"/>
                  </a:lnTo>
                  <a:lnTo>
                    <a:pt x="516" y="478"/>
                  </a:lnTo>
                  <a:lnTo>
                    <a:pt x="574" y="478"/>
                  </a:lnTo>
                  <a:lnTo>
                    <a:pt x="706" y="316"/>
                  </a:lnTo>
                  <a:lnTo>
                    <a:pt x="706" y="318"/>
                  </a:lnTo>
                  <a:lnTo>
                    <a:pt x="652" y="318"/>
                  </a:lnTo>
                  <a:lnTo>
                    <a:pt x="520" y="278"/>
                  </a:lnTo>
                  <a:lnTo>
                    <a:pt x="510" y="272"/>
                  </a:lnTo>
                  <a:lnTo>
                    <a:pt x="502" y="266"/>
                  </a:lnTo>
                  <a:lnTo>
                    <a:pt x="494" y="260"/>
                  </a:lnTo>
                  <a:lnTo>
                    <a:pt x="488" y="252"/>
                  </a:lnTo>
                  <a:lnTo>
                    <a:pt x="464" y="218"/>
                  </a:lnTo>
                  <a:lnTo>
                    <a:pt x="448" y="200"/>
                  </a:lnTo>
                  <a:lnTo>
                    <a:pt x="450" y="194"/>
                  </a:lnTo>
                  <a:lnTo>
                    <a:pt x="454" y="186"/>
                  </a:lnTo>
                  <a:lnTo>
                    <a:pt x="464" y="174"/>
                  </a:lnTo>
                  <a:lnTo>
                    <a:pt x="462" y="170"/>
                  </a:lnTo>
                  <a:lnTo>
                    <a:pt x="458" y="170"/>
                  </a:lnTo>
                  <a:lnTo>
                    <a:pt x="450" y="172"/>
                  </a:lnTo>
                  <a:lnTo>
                    <a:pt x="442" y="176"/>
                  </a:lnTo>
                  <a:lnTo>
                    <a:pt x="430" y="180"/>
                  </a:lnTo>
                  <a:lnTo>
                    <a:pt x="420" y="184"/>
                  </a:lnTo>
                  <a:lnTo>
                    <a:pt x="404" y="184"/>
                  </a:lnTo>
                  <a:lnTo>
                    <a:pt x="406" y="176"/>
                  </a:lnTo>
                  <a:lnTo>
                    <a:pt x="406" y="166"/>
                  </a:lnTo>
                  <a:lnTo>
                    <a:pt x="404" y="146"/>
                  </a:lnTo>
                  <a:lnTo>
                    <a:pt x="406" y="136"/>
                  </a:lnTo>
                  <a:lnTo>
                    <a:pt x="412" y="128"/>
                  </a:lnTo>
                  <a:lnTo>
                    <a:pt x="422" y="118"/>
                  </a:lnTo>
                  <a:lnTo>
                    <a:pt x="432" y="110"/>
                  </a:lnTo>
                  <a:lnTo>
                    <a:pt x="426" y="102"/>
                  </a:lnTo>
                  <a:lnTo>
                    <a:pt x="420" y="92"/>
                  </a:lnTo>
                  <a:lnTo>
                    <a:pt x="404" y="78"/>
                  </a:lnTo>
                  <a:lnTo>
                    <a:pt x="386" y="66"/>
                  </a:lnTo>
                  <a:lnTo>
                    <a:pt x="372" y="54"/>
                  </a:lnTo>
                  <a:lnTo>
                    <a:pt x="368" y="50"/>
                  </a:lnTo>
                  <a:lnTo>
                    <a:pt x="366" y="44"/>
                  </a:lnTo>
                  <a:lnTo>
                    <a:pt x="364" y="40"/>
                  </a:lnTo>
                  <a:lnTo>
                    <a:pt x="362" y="36"/>
                  </a:lnTo>
                  <a:lnTo>
                    <a:pt x="348" y="26"/>
                  </a:lnTo>
                  <a:lnTo>
                    <a:pt x="334" y="20"/>
                  </a:lnTo>
                  <a:lnTo>
                    <a:pt x="320" y="16"/>
                  </a:lnTo>
                  <a:lnTo>
                    <a:pt x="304" y="16"/>
                  </a:lnTo>
                  <a:lnTo>
                    <a:pt x="292" y="16"/>
                  </a:lnTo>
                  <a:lnTo>
                    <a:pt x="286" y="16"/>
                  </a:lnTo>
                  <a:lnTo>
                    <a:pt x="278" y="18"/>
                  </a:lnTo>
                  <a:lnTo>
                    <a:pt x="276" y="14"/>
                  </a:lnTo>
                  <a:lnTo>
                    <a:pt x="274" y="10"/>
                  </a:lnTo>
                  <a:lnTo>
                    <a:pt x="270" y="10"/>
                  </a:lnTo>
                  <a:lnTo>
                    <a:pt x="266" y="12"/>
                  </a:lnTo>
                  <a:lnTo>
                    <a:pt x="262" y="14"/>
                  </a:lnTo>
                  <a:lnTo>
                    <a:pt x="260" y="18"/>
                  </a:lnTo>
                  <a:lnTo>
                    <a:pt x="254" y="18"/>
                  </a:lnTo>
                  <a:lnTo>
                    <a:pt x="242" y="16"/>
                  </a:lnTo>
                  <a:lnTo>
                    <a:pt x="234" y="12"/>
                  </a:lnTo>
                  <a:lnTo>
                    <a:pt x="226" y="6"/>
                  </a:lnTo>
                  <a:lnTo>
                    <a:pt x="218" y="0"/>
                  </a:lnTo>
                  <a:lnTo>
                    <a:pt x="214" y="8"/>
                  </a:lnTo>
                  <a:lnTo>
                    <a:pt x="210" y="20"/>
                  </a:lnTo>
                  <a:lnTo>
                    <a:pt x="206" y="30"/>
                  </a:lnTo>
                  <a:lnTo>
                    <a:pt x="204" y="34"/>
                  </a:lnTo>
                  <a:lnTo>
                    <a:pt x="202" y="34"/>
                  </a:lnTo>
                  <a:lnTo>
                    <a:pt x="198" y="34"/>
                  </a:lnTo>
                  <a:lnTo>
                    <a:pt x="194" y="30"/>
                  </a:lnTo>
                  <a:lnTo>
                    <a:pt x="192" y="24"/>
                  </a:lnTo>
                  <a:lnTo>
                    <a:pt x="188" y="22"/>
                  </a:lnTo>
                  <a:lnTo>
                    <a:pt x="174" y="30"/>
                  </a:lnTo>
                  <a:lnTo>
                    <a:pt x="166" y="26"/>
                  </a:lnTo>
                  <a:lnTo>
                    <a:pt x="148" y="28"/>
                  </a:lnTo>
                  <a:close/>
                </a:path>
              </a:pathLst>
            </a:custGeom>
            <a:solidFill>
              <a:srgbClr val="1E428A"/>
            </a:solidFill>
            <a:ln w="635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reeform 2"/>
            <p:cNvSpPr/>
            <p:nvPr/>
          </p:nvSpPr>
          <p:spPr>
            <a:xfrm>
              <a:off x="6414496" y="2987045"/>
              <a:ext cx="875567" cy="277766"/>
            </a:xfrm>
            <a:custGeom>
              <a:avLst/>
              <a:gdLst>
                <a:gd name="connsiteX0" fmla="*/ 0 w 875567"/>
                <a:gd name="connsiteY0" fmla="*/ 277766 h 277766"/>
                <a:gd name="connsiteX1" fmla="*/ 0 w 875567"/>
                <a:gd name="connsiteY1" fmla="*/ 277766 h 277766"/>
                <a:gd name="connsiteX2" fmla="*/ 94655 w 875567"/>
                <a:gd name="connsiteY2" fmla="*/ 246212 h 277766"/>
                <a:gd name="connsiteX3" fmla="*/ 181421 w 875567"/>
                <a:gd name="connsiteY3" fmla="*/ 206770 h 277766"/>
                <a:gd name="connsiteX4" fmla="*/ 410169 w 875567"/>
                <a:gd name="connsiteY4" fmla="*/ 198881 h 277766"/>
                <a:gd name="connsiteX5" fmla="*/ 425945 w 875567"/>
                <a:gd name="connsiteY5" fmla="*/ 167328 h 277766"/>
                <a:gd name="connsiteX6" fmla="*/ 449608 w 875567"/>
                <a:gd name="connsiteY6" fmla="*/ 159439 h 277766"/>
                <a:gd name="connsiteX7" fmla="*/ 496935 w 875567"/>
                <a:gd name="connsiteY7" fmla="*/ 175216 h 277766"/>
                <a:gd name="connsiteX8" fmla="*/ 552150 w 875567"/>
                <a:gd name="connsiteY8" fmla="*/ 183104 h 277766"/>
                <a:gd name="connsiteX9" fmla="*/ 575814 w 875567"/>
                <a:gd name="connsiteY9" fmla="*/ 198881 h 277766"/>
                <a:gd name="connsiteX10" fmla="*/ 599478 w 875567"/>
                <a:gd name="connsiteY10" fmla="*/ 190993 h 277766"/>
                <a:gd name="connsiteX11" fmla="*/ 654693 w 875567"/>
                <a:gd name="connsiteY11" fmla="*/ 175216 h 277766"/>
                <a:gd name="connsiteX12" fmla="*/ 678356 w 875567"/>
                <a:gd name="connsiteY12" fmla="*/ 159439 h 277766"/>
                <a:gd name="connsiteX13" fmla="*/ 702020 w 875567"/>
                <a:gd name="connsiteY13" fmla="*/ 151551 h 277766"/>
                <a:gd name="connsiteX14" fmla="*/ 733571 w 875567"/>
                <a:gd name="connsiteY14" fmla="*/ 104220 h 277766"/>
                <a:gd name="connsiteX15" fmla="*/ 741459 w 875567"/>
                <a:gd name="connsiteY15" fmla="*/ 64778 h 277766"/>
                <a:gd name="connsiteX16" fmla="*/ 780898 w 875567"/>
                <a:gd name="connsiteY16" fmla="*/ 56890 h 277766"/>
                <a:gd name="connsiteX17" fmla="*/ 812450 w 875567"/>
                <a:gd name="connsiteY17" fmla="*/ 49001 h 277766"/>
                <a:gd name="connsiteX18" fmla="*/ 804562 w 875567"/>
                <a:gd name="connsiteY18" fmla="*/ 1671 h 277766"/>
                <a:gd name="connsiteX19" fmla="*/ 828225 w 875567"/>
                <a:gd name="connsiteY19" fmla="*/ 33224 h 277766"/>
                <a:gd name="connsiteX20" fmla="*/ 875553 w 875567"/>
                <a:gd name="connsiteY20" fmla="*/ 72666 h 27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75567" h="277766">
                  <a:moveTo>
                    <a:pt x="0" y="277766"/>
                  </a:moveTo>
                  <a:lnTo>
                    <a:pt x="0" y="277766"/>
                  </a:lnTo>
                  <a:cubicBezTo>
                    <a:pt x="31552" y="267248"/>
                    <a:pt x="66983" y="264662"/>
                    <a:pt x="94655" y="246212"/>
                  </a:cubicBezTo>
                  <a:cubicBezTo>
                    <a:pt x="134077" y="219929"/>
                    <a:pt x="136867" y="209391"/>
                    <a:pt x="181421" y="206770"/>
                  </a:cubicBezTo>
                  <a:cubicBezTo>
                    <a:pt x="257584" y="202289"/>
                    <a:pt x="333920" y="201511"/>
                    <a:pt x="410169" y="198881"/>
                  </a:cubicBezTo>
                  <a:cubicBezTo>
                    <a:pt x="415428" y="188363"/>
                    <a:pt x="417630" y="175643"/>
                    <a:pt x="425945" y="167328"/>
                  </a:cubicBezTo>
                  <a:cubicBezTo>
                    <a:pt x="431824" y="161449"/>
                    <a:pt x="441344" y="158521"/>
                    <a:pt x="449608" y="159439"/>
                  </a:cubicBezTo>
                  <a:cubicBezTo>
                    <a:pt x="466135" y="161275"/>
                    <a:pt x="480473" y="172864"/>
                    <a:pt x="496935" y="175216"/>
                  </a:cubicBezTo>
                  <a:lnTo>
                    <a:pt x="552150" y="183104"/>
                  </a:lnTo>
                  <a:cubicBezTo>
                    <a:pt x="560038" y="188363"/>
                    <a:pt x="566463" y="197322"/>
                    <a:pt x="575814" y="198881"/>
                  </a:cubicBezTo>
                  <a:cubicBezTo>
                    <a:pt x="584016" y="200248"/>
                    <a:pt x="591483" y="193277"/>
                    <a:pt x="599478" y="190993"/>
                  </a:cubicBezTo>
                  <a:cubicBezTo>
                    <a:pt x="668809" y="171182"/>
                    <a:pt x="597954" y="194129"/>
                    <a:pt x="654693" y="175216"/>
                  </a:cubicBezTo>
                  <a:cubicBezTo>
                    <a:pt x="662581" y="169957"/>
                    <a:pt x="669877" y="163679"/>
                    <a:pt x="678356" y="159439"/>
                  </a:cubicBezTo>
                  <a:cubicBezTo>
                    <a:pt x="685793" y="155720"/>
                    <a:pt x="696141" y="157431"/>
                    <a:pt x="702020" y="151551"/>
                  </a:cubicBezTo>
                  <a:cubicBezTo>
                    <a:pt x="715427" y="138143"/>
                    <a:pt x="733571" y="104220"/>
                    <a:pt x="733571" y="104220"/>
                  </a:cubicBezTo>
                  <a:cubicBezTo>
                    <a:pt x="736200" y="91073"/>
                    <a:pt x="731979" y="74259"/>
                    <a:pt x="741459" y="64778"/>
                  </a:cubicBezTo>
                  <a:cubicBezTo>
                    <a:pt x="750939" y="55298"/>
                    <a:pt x="767811" y="59799"/>
                    <a:pt x="780898" y="56890"/>
                  </a:cubicBezTo>
                  <a:cubicBezTo>
                    <a:pt x="791481" y="54538"/>
                    <a:pt x="801933" y="51631"/>
                    <a:pt x="812450" y="49001"/>
                  </a:cubicBezTo>
                  <a:cubicBezTo>
                    <a:pt x="809821" y="33224"/>
                    <a:pt x="793253" y="12981"/>
                    <a:pt x="804562" y="1671"/>
                  </a:cubicBezTo>
                  <a:cubicBezTo>
                    <a:pt x="813858" y="-7626"/>
                    <a:pt x="818399" y="24489"/>
                    <a:pt x="828225" y="33224"/>
                  </a:cubicBezTo>
                  <a:cubicBezTo>
                    <a:pt x="877741" y="77241"/>
                    <a:pt x="875553" y="44291"/>
                    <a:pt x="875553" y="72666"/>
                  </a:cubicBezTo>
                </a:path>
              </a:pathLst>
            </a:custGeom>
            <a:solidFill>
              <a:schemeClr val="bg1">
                <a:lumMod val="95000"/>
              </a:schemeClr>
            </a:solidFill>
            <a:ln w="31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3651250" y="1189037"/>
              <a:ext cx="461665" cy="92398"/>
            </a:xfrm>
            <a:prstGeom prst="rect">
              <a:avLst/>
            </a:prstGeom>
            <a:solidFill>
              <a:schemeClr val="bg1"/>
            </a:solidFill>
          </p:spPr>
          <p:txBody>
            <a:bodyPr vert="vert270"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p:txBody>
        </p:sp>
      </p:grpSp>
      <p:sp>
        <p:nvSpPr>
          <p:cNvPr id="68" name="Title 1"/>
          <p:cNvSpPr txBox="1">
            <a:spLocks/>
          </p:cNvSpPr>
          <p:nvPr/>
        </p:nvSpPr>
        <p:spPr>
          <a:xfrm>
            <a:off x="330068" y="268050"/>
            <a:ext cx="8229600" cy="1143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Calibri" panose="020F0502020204030204" pitchFamily="34" charset="0"/>
                <a:cs typeface="Garamond"/>
              </a:rPr>
              <a:t>Coverage, Quality and Impact Network (CQUIN)</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cs typeface="Garamond"/>
            </a:endParaRPr>
          </a:p>
        </p:txBody>
      </p:sp>
      <p:sp>
        <p:nvSpPr>
          <p:cNvPr id="12" name="Footer Placeholder 11"/>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CQUIN: The HIV Learning Network</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5" name="Slide Number Placeholder 1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6B557E-8766-40C3-936E-01FD851976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8" name="Group 7"/>
          <p:cNvGrpSpPr/>
          <p:nvPr/>
        </p:nvGrpSpPr>
        <p:grpSpPr>
          <a:xfrm>
            <a:off x="808182" y="1463092"/>
            <a:ext cx="1079279" cy="5307600"/>
            <a:chOff x="761999" y="819974"/>
            <a:chExt cx="820661" cy="5035901"/>
          </a:xfrm>
        </p:grpSpPr>
        <p:pic>
          <p:nvPicPr>
            <p:cNvPr id="76"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401714"/>
              <a:ext cx="812568" cy="503286"/>
            </a:xfrm>
            <a:prstGeom prst="rect">
              <a:avLst/>
            </a:prstGeom>
          </p:spPr>
        </p:pic>
        <p:pic>
          <p:nvPicPr>
            <p:cNvPr id="77" name="Picture 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1981200"/>
              <a:ext cx="812568" cy="544759"/>
            </a:xfrm>
            <a:prstGeom prst="rect">
              <a:avLst/>
            </a:prstGeom>
          </p:spPr>
        </p:pic>
        <p:pic>
          <p:nvPicPr>
            <p:cNvPr id="78" name="Picture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2590800"/>
              <a:ext cx="820660" cy="477118"/>
            </a:xfrm>
            <a:prstGeom prst="rect">
              <a:avLst/>
            </a:prstGeom>
          </p:spPr>
        </p:pic>
        <p:pic>
          <p:nvPicPr>
            <p:cNvPr id="79" name="Picture 7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1999" y="3124200"/>
              <a:ext cx="820659" cy="507238"/>
            </a:xfrm>
            <a:prstGeom prst="rect">
              <a:avLst/>
            </a:prstGeom>
          </p:spPr>
        </p:pic>
        <p:pic>
          <p:nvPicPr>
            <p:cNvPr id="80" name="Picture 7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0" y="3733800"/>
              <a:ext cx="820660" cy="533770"/>
            </a:xfrm>
            <a:prstGeom prst="rect">
              <a:avLst/>
            </a:prstGeom>
          </p:spPr>
        </p:pic>
        <p:pic>
          <p:nvPicPr>
            <p:cNvPr id="81" name="Picture 8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1271" y="4876800"/>
              <a:ext cx="802113" cy="462096"/>
            </a:xfrm>
            <a:prstGeom prst="rect">
              <a:avLst/>
            </a:prstGeom>
          </p:spPr>
        </p:pic>
        <p:pic>
          <p:nvPicPr>
            <p:cNvPr id="82" name="Picture 8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2000" y="5410200"/>
              <a:ext cx="812568" cy="445675"/>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2000" y="819974"/>
              <a:ext cx="812568" cy="524171"/>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2000" y="4343400"/>
              <a:ext cx="820660" cy="482446"/>
            </a:xfrm>
            <a:prstGeom prst="rect">
              <a:avLst/>
            </a:prstGeom>
          </p:spPr>
        </p:pic>
      </p:grpSp>
      <p:sp>
        <p:nvSpPr>
          <p:cNvPr id="9" name="TextBox 8"/>
          <p:cNvSpPr txBox="1"/>
          <p:nvPr/>
        </p:nvSpPr>
        <p:spPr>
          <a:xfrm>
            <a:off x="1905000" y="1585922"/>
            <a:ext cx="106680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1E428A"/>
                </a:solidFill>
                <a:effectLst/>
                <a:uLnTx/>
                <a:uFillTx/>
                <a:ea typeface="+mn-ea"/>
                <a:cs typeface="+mn-cs"/>
              </a:rPr>
              <a:t>Ethiopia</a:t>
            </a:r>
            <a:endParaRPr kumimoji="0" lang="en-US" sz="2000" b="1" i="0" u="none" strike="noStrike" kern="1200" cap="none" spc="0" normalizeH="0" baseline="0" noProof="0" dirty="0">
              <a:ln>
                <a:noFill/>
              </a:ln>
              <a:solidFill>
                <a:srgbClr val="1E428A"/>
              </a:solidFill>
              <a:effectLst/>
              <a:uLnTx/>
              <a:uFillTx/>
              <a:ea typeface="+mn-ea"/>
              <a:cs typeface="+mn-cs"/>
            </a:endParaRPr>
          </a:p>
        </p:txBody>
      </p:sp>
      <p:sp>
        <p:nvSpPr>
          <p:cNvPr id="83" name="TextBox 82"/>
          <p:cNvSpPr txBox="1"/>
          <p:nvPr/>
        </p:nvSpPr>
        <p:spPr>
          <a:xfrm>
            <a:off x="1905000" y="2168554"/>
            <a:ext cx="106680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1E428A"/>
                </a:solidFill>
                <a:effectLst/>
                <a:uLnTx/>
                <a:uFillTx/>
                <a:ea typeface="+mn-ea"/>
                <a:cs typeface="+mn-cs"/>
              </a:rPr>
              <a:t>Kenya</a:t>
            </a:r>
            <a:endParaRPr kumimoji="0" lang="en-US" sz="2000" b="1" i="0" u="none" strike="noStrike" kern="1200" cap="none" spc="0" normalizeH="0" baseline="0" noProof="0" dirty="0">
              <a:ln>
                <a:noFill/>
              </a:ln>
              <a:solidFill>
                <a:srgbClr val="1E428A"/>
              </a:solidFill>
              <a:effectLst/>
              <a:uLnTx/>
              <a:uFillTx/>
              <a:ea typeface="+mn-ea"/>
              <a:cs typeface="+mn-cs"/>
            </a:endParaRPr>
          </a:p>
        </p:txBody>
      </p:sp>
      <p:sp>
        <p:nvSpPr>
          <p:cNvPr id="84" name="TextBox 83"/>
          <p:cNvSpPr txBox="1"/>
          <p:nvPr/>
        </p:nvSpPr>
        <p:spPr>
          <a:xfrm>
            <a:off x="1905000" y="2778918"/>
            <a:ext cx="106680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1E428A"/>
                </a:solidFill>
                <a:effectLst/>
                <a:uLnTx/>
                <a:uFillTx/>
                <a:ea typeface="+mn-ea"/>
                <a:cs typeface="+mn-cs"/>
              </a:rPr>
              <a:t>Malawi</a:t>
            </a:r>
            <a:endParaRPr kumimoji="0" lang="en-US" sz="2000" b="1" i="0" u="none" strike="noStrike" kern="1200" cap="none" spc="0" normalizeH="0" baseline="0" noProof="0" dirty="0">
              <a:ln>
                <a:noFill/>
              </a:ln>
              <a:solidFill>
                <a:srgbClr val="1E428A"/>
              </a:solidFill>
              <a:effectLst/>
              <a:uLnTx/>
              <a:uFillTx/>
              <a:ea typeface="+mn-ea"/>
              <a:cs typeface="+mn-cs"/>
            </a:endParaRPr>
          </a:p>
        </p:txBody>
      </p:sp>
      <p:sp>
        <p:nvSpPr>
          <p:cNvPr id="85" name="TextBox 84"/>
          <p:cNvSpPr txBox="1"/>
          <p:nvPr/>
        </p:nvSpPr>
        <p:spPr>
          <a:xfrm>
            <a:off x="1905000" y="3451554"/>
            <a:ext cx="174252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1E428A"/>
                </a:solidFill>
                <a:effectLst/>
                <a:uLnTx/>
                <a:uFillTx/>
                <a:ea typeface="+mn-ea"/>
                <a:cs typeface="+mn-cs"/>
              </a:rPr>
              <a:t>Mozambique</a:t>
            </a:r>
            <a:endParaRPr kumimoji="0" lang="en-US" sz="2000" b="1" i="0" u="none" strike="noStrike" kern="1200" cap="none" spc="0" normalizeH="0" baseline="0" noProof="0" dirty="0">
              <a:ln>
                <a:noFill/>
              </a:ln>
              <a:solidFill>
                <a:srgbClr val="1E428A"/>
              </a:solidFill>
              <a:effectLst/>
              <a:uLnTx/>
              <a:uFillTx/>
              <a:ea typeface="+mn-ea"/>
              <a:cs typeface="+mn-cs"/>
            </a:endParaRPr>
          </a:p>
        </p:txBody>
      </p:sp>
      <p:sp>
        <p:nvSpPr>
          <p:cNvPr id="86" name="TextBox 85"/>
          <p:cNvSpPr txBox="1"/>
          <p:nvPr/>
        </p:nvSpPr>
        <p:spPr>
          <a:xfrm>
            <a:off x="1931299" y="3990461"/>
            <a:ext cx="171622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1E428A"/>
                </a:solidFill>
                <a:effectLst/>
                <a:uLnTx/>
                <a:uFillTx/>
                <a:ea typeface="+mn-ea"/>
                <a:cs typeface="+mn-cs"/>
              </a:rPr>
              <a:t>South Africa</a:t>
            </a:r>
            <a:endParaRPr kumimoji="0" lang="en-US" sz="2000" b="1" i="0" u="none" strike="noStrike" kern="1200" cap="none" spc="0" normalizeH="0" baseline="0" noProof="0" dirty="0">
              <a:ln>
                <a:noFill/>
              </a:ln>
              <a:solidFill>
                <a:srgbClr val="1E428A"/>
              </a:solidFill>
              <a:effectLst/>
              <a:uLnTx/>
              <a:uFillTx/>
              <a:ea typeface="+mn-ea"/>
              <a:cs typeface="+mn-cs"/>
            </a:endParaRPr>
          </a:p>
        </p:txBody>
      </p:sp>
      <p:sp>
        <p:nvSpPr>
          <p:cNvPr id="87" name="TextBox 86"/>
          <p:cNvSpPr txBox="1"/>
          <p:nvPr/>
        </p:nvSpPr>
        <p:spPr>
          <a:xfrm>
            <a:off x="1938036" y="4662705"/>
            <a:ext cx="132439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1E428A"/>
                </a:solidFill>
                <a:effectLst/>
                <a:uLnTx/>
                <a:uFillTx/>
                <a:ea typeface="+mn-ea"/>
                <a:cs typeface="+mn-cs"/>
              </a:rPr>
              <a:t>Swaziland</a:t>
            </a:r>
            <a:endParaRPr kumimoji="0" lang="en-US" sz="2000" b="1" i="0" u="none" strike="noStrike" kern="1200" cap="none" spc="0" normalizeH="0" baseline="0" noProof="0" dirty="0">
              <a:ln>
                <a:noFill/>
              </a:ln>
              <a:solidFill>
                <a:srgbClr val="1E428A"/>
              </a:solidFill>
              <a:effectLst/>
              <a:uLnTx/>
              <a:uFillTx/>
              <a:ea typeface="+mn-ea"/>
              <a:cs typeface="+mn-cs"/>
            </a:endParaRPr>
          </a:p>
        </p:txBody>
      </p:sp>
      <p:sp>
        <p:nvSpPr>
          <p:cNvPr id="88" name="TextBox 87"/>
          <p:cNvSpPr txBox="1"/>
          <p:nvPr/>
        </p:nvSpPr>
        <p:spPr>
          <a:xfrm>
            <a:off x="1931299" y="5265029"/>
            <a:ext cx="106680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1E428A"/>
                </a:solidFill>
                <a:effectLst/>
                <a:uLnTx/>
                <a:uFillTx/>
                <a:ea typeface="+mn-ea"/>
                <a:cs typeface="+mn-cs"/>
              </a:rPr>
              <a:t>Uganda</a:t>
            </a:r>
            <a:endParaRPr kumimoji="0" lang="en-US" sz="2000" b="1" i="0" u="none" strike="noStrike" kern="1200" cap="none" spc="0" normalizeH="0" baseline="0" noProof="0" dirty="0">
              <a:ln>
                <a:noFill/>
              </a:ln>
              <a:solidFill>
                <a:srgbClr val="1E428A"/>
              </a:solidFill>
              <a:effectLst/>
              <a:uLnTx/>
              <a:uFillTx/>
              <a:ea typeface="+mn-ea"/>
              <a:cs typeface="+mn-cs"/>
            </a:endParaRPr>
          </a:p>
        </p:txBody>
      </p:sp>
      <p:sp>
        <p:nvSpPr>
          <p:cNvPr id="89" name="TextBox 88"/>
          <p:cNvSpPr txBox="1"/>
          <p:nvPr/>
        </p:nvSpPr>
        <p:spPr>
          <a:xfrm>
            <a:off x="1931299" y="5845434"/>
            <a:ext cx="106680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1E428A"/>
                </a:solidFill>
                <a:effectLst/>
                <a:uLnTx/>
                <a:uFillTx/>
                <a:ea typeface="+mn-ea"/>
                <a:cs typeface="+mn-cs"/>
              </a:rPr>
              <a:t>Zambia</a:t>
            </a:r>
            <a:endParaRPr kumimoji="0" lang="en-US" sz="2000" b="1" i="0" u="none" strike="noStrike" kern="1200" cap="none" spc="0" normalizeH="0" baseline="0" noProof="0" dirty="0">
              <a:ln>
                <a:noFill/>
              </a:ln>
              <a:solidFill>
                <a:srgbClr val="1E428A"/>
              </a:solidFill>
              <a:effectLst/>
              <a:uLnTx/>
              <a:uFillTx/>
              <a:ea typeface="+mn-ea"/>
              <a:cs typeface="+mn-cs"/>
            </a:endParaRPr>
          </a:p>
        </p:txBody>
      </p:sp>
      <p:sp>
        <p:nvSpPr>
          <p:cNvPr id="90" name="TextBox 89"/>
          <p:cNvSpPr txBox="1"/>
          <p:nvPr/>
        </p:nvSpPr>
        <p:spPr>
          <a:xfrm>
            <a:off x="1938036" y="6399726"/>
            <a:ext cx="144376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1E428A"/>
                </a:solidFill>
                <a:effectLst/>
                <a:uLnTx/>
                <a:uFillTx/>
                <a:ea typeface="+mn-ea"/>
                <a:cs typeface="+mn-cs"/>
              </a:rPr>
              <a:t>Zimbabwe</a:t>
            </a:r>
            <a:endParaRPr kumimoji="0" lang="en-US" sz="2000" b="1" i="0" u="none" strike="noStrike" kern="1200" cap="none" spc="0" normalizeH="0" baseline="0" noProof="0" dirty="0">
              <a:ln>
                <a:noFill/>
              </a:ln>
              <a:solidFill>
                <a:srgbClr val="1E428A"/>
              </a:solidFill>
              <a:effectLst/>
              <a:uLnTx/>
              <a:uFillTx/>
              <a:ea typeface="+mn-ea"/>
              <a:cs typeface="+mn-cs"/>
            </a:endParaRPr>
          </a:p>
        </p:txBody>
      </p:sp>
    </p:spTree>
    <p:extLst>
      <p:ext uri="{BB962C8B-B14F-4D97-AF65-F5344CB8AC3E}">
        <p14:creationId xmlns:p14="http://schemas.microsoft.com/office/powerpoint/2010/main" val="790115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The CQUIN Learning Network</a:t>
            </a:r>
            <a:endParaRPr lang="en-US" dirty="0">
              <a:latin typeface="+mn-lt"/>
            </a:endParaRPr>
          </a:p>
        </p:txBody>
      </p:sp>
      <p:sp>
        <p:nvSpPr>
          <p:cNvPr id="3" name="Content Placeholder 2"/>
          <p:cNvSpPr>
            <a:spLocks noGrp="1"/>
          </p:cNvSpPr>
          <p:nvPr>
            <p:ph idx="1"/>
          </p:nvPr>
        </p:nvSpPr>
        <p:spPr>
          <a:xfrm>
            <a:off x="368300" y="2091996"/>
            <a:ext cx="8547100" cy="4525963"/>
          </a:xfrm>
        </p:spPr>
        <p:txBody>
          <a:bodyPr/>
          <a:lstStyle/>
          <a:p>
            <a:pPr marL="0" indent="0">
              <a:buNone/>
            </a:pPr>
            <a:r>
              <a:rPr lang="en-US" dirty="0" smtClean="0">
                <a:latin typeface="Calibri" panose="020F0502020204030204" pitchFamily="34" charset="0"/>
              </a:rPr>
              <a:t>Focus is on joint learning towards scale-up of differentiated service delivery models (DSDM) in order to improve coverage, quality and efficiency</a:t>
            </a:r>
          </a:p>
          <a:p>
            <a:r>
              <a:rPr lang="en-US" dirty="0" smtClean="0">
                <a:latin typeface="Calibri" panose="020F0502020204030204" pitchFamily="34" charset="0"/>
              </a:rPr>
              <a:t>Knowledge </a:t>
            </a:r>
            <a:r>
              <a:rPr lang="en-US" dirty="0" smtClean="0">
                <a:latin typeface="Calibri" panose="020F0502020204030204" pitchFamily="34" charset="0"/>
              </a:rPr>
              <a:t>exchange, sharing and learning</a:t>
            </a:r>
            <a:endParaRPr lang="en-US" dirty="0" smtClean="0">
              <a:latin typeface="Calibri" panose="020F0502020204030204" pitchFamily="34" charset="0"/>
            </a:endParaRPr>
          </a:p>
          <a:p>
            <a:r>
              <a:rPr lang="en-US" dirty="0" smtClean="0">
                <a:latin typeface="Calibri" panose="020F0502020204030204" pitchFamily="34" charset="0"/>
              </a:rPr>
              <a:t>Knowledge co-creation, especially where models, tools, resources are new and/or scarce  </a:t>
            </a:r>
            <a:endParaRPr lang="en-US"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53ED82-83C9-5648-90D6-C14971565AE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11"/>
          <p:cNvSpPr>
            <a:spLocks noGrp="1"/>
          </p:cNvSpPr>
          <p:nvPr>
            <p:ph type="ftr" sz="quarter" idx="11"/>
          </p:nvPr>
        </p:nvSpPr>
        <p:spPr>
          <a:xfrm>
            <a:off x="3124200" y="6356350"/>
            <a:ext cx="28956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CQUIN: The HIV Learning Network</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30281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CQUIN: The HIV Learning Network</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53ED82-83C9-5648-90D6-C14971565AE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p:nvPicPr>
        <p:blipFill>
          <a:blip r:embed="rId3"/>
          <a:stretch>
            <a:fillRect/>
          </a:stretch>
        </p:blipFill>
        <p:spPr>
          <a:xfrm>
            <a:off x="0" y="1069081"/>
            <a:ext cx="9144000" cy="5652394"/>
          </a:xfrm>
          <a:prstGeom prst="rect">
            <a:avLst/>
          </a:prstGeom>
        </p:spPr>
      </p:pic>
      <p:sp>
        <p:nvSpPr>
          <p:cNvPr id="2" name="TextBox 1"/>
          <p:cNvSpPr txBox="1"/>
          <p:nvPr/>
        </p:nvSpPr>
        <p:spPr>
          <a:xfrm>
            <a:off x="904875" y="37584"/>
            <a:ext cx="6876201"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Calibri"/>
                <a:ea typeface="+mn-ea"/>
                <a:cs typeface="+mn-cs"/>
                <a:hlinkClick r:id="rId4"/>
              </a:rPr>
              <a:t>https://cquin.icap.columbia.edu</a:t>
            </a:r>
            <a:r>
              <a:rPr kumimoji="0" lang="en-US" sz="4000" b="0" i="0" u="none" strike="noStrike" kern="1200" cap="none" spc="0" normalizeH="0" baseline="0" noProof="0" dirty="0" smtClean="0">
                <a:ln>
                  <a:noFill/>
                </a:ln>
                <a:solidFill>
                  <a:prstClr val="black"/>
                </a:solidFill>
                <a:effectLst/>
                <a:uLnTx/>
                <a:uFillTx/>
                <a:latin typeface="Calibri"/>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6123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CQUIN: The HIV Learning Network</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53ED82-83C9-5648-90D6-C14971565AE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0" y="723900"/>
            <a:ext cx="9144000" cy="5406202"/>
          </a:xfrm>
          <a:prstGeom prst="rect">
            <a:avLst/>
          </a:prstGeom>
        </p:spPr>
      </p:pic>
      <p:sp>
        <p:nvSpPr>
          <p:cNvPr id="5" name="TextBox 4"/>
          <p:cNvSpPr txBox="1"/>
          <p:nvPr/>
        </p:nvSpPr>
        <p:spPr>
          <a:xfrm>
            <a:off x="0" y="37584"/>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Calibri"/>
                <a:ea typeface="+mn-ea"/>
                <a:cs typeface="+mn-cs"/>
                <a:hlinkClick r:id="rId4"/>
              </a:rPr>
              <a:t>www.differentiatedcare.org</a:t>
            </a:r>
            <a:r>
              <a:rPr kumimoji="0" lang="en-US" sz="4000" b="0" i="0" u="none" strike="noStrike" kern="1200" cap="none" spc="0" normalizeH="0" baseline="0" noProof="0" dirty="0" smtClean="0">
                <a:ln>
                  <a:noFill/>
                </a:ln>
                <a:solidFill>
                  <a:prstClr val="black"/>
                </a:solidFill>
                <a:effectLst/>
                <a:uLnTx/>
                <a:uFillTx/>
                <a:latin typeface="Calibri"/>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1734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Today’s Agenda</a:t>
            </a:r>
            <a:endParaRPr lang="en-US" dirty="0"/>
          </a:p>
        </p:txBody>
      </p:sp>
      <p:sp>
        <p:nvSpPr>
          <p:cNvPr id="5" name="Content Placeholder 4"/>
          <p:cNvSpPr>
            <a:spLocks noGrp="1"/>
          </p:cNvSpPr>
          <p:nvPr>
            <p:ph idx="1"/>
          </p:nvPr>
        </p:nvSpPr>
        <p:spPr>
          <a:xfrm>
            <a:off x="301625" y="1600200"/>
            <a:ext cx="8620125" cy="4525963"/>
          </a:xfrm>
        </p:spPr>
        <p:txBody>
          <a:bodyPr>
            <a:normAutofit fontScale="92500" lnSpcReduction="10000"/>
          </a:bodyPr>
          <a:lstStyle/>
          <a:p>
            <a:r>
              <a:rPr lang="en-US" sz="2800" dirty="0" smtClean="0"/>
              <a:t>Framing remarks: </a:t>
            </a:r>
            <a:r>
              <a:rPr lang="en-US" sz="2800" dirty="0" smtClean="0">
                <a:solidFill>
                  <a:schemeClr val="accent1"/>
                </a:solidFill>
              </a:rPr>
              <a:t>Drs. </a:t>
            </a:r>
            <a:r>
              <a:rPr lang="en-US" sz="2800" dirty="0" err="1" smtClean="0">
                <a:solidFill>
                  <a:schemeClr val="accent1"/>
                </a:solidFill>
              </a:rPr>
              <a:t>Tsitsi</a:t>
            </a:r>
            <a:r>
              <a:rPr lang="en-US" sz="2800" dirty="0" smtClean="0">
                <a:solidFill>
                  <a:schemeClr val="accent1"/>
                </a:solidFill>
              </a:rPr>
              <a:t> Apollo &amp; </a:t>
            </a:r>
            <a:r>
              <a:rPr lang="en-US" sz="2800" dirty="0" err="1" smtClean="0">
                <a:solidFill>
                  <a:schemeClr val="accent1"/>
                </a:solidFill>
              </a:rPr>
              <a:t>Bactrin</a:t>
            </a:r>
            <a:r>
              <a:rPr lang="en-US" sz="2800" dirty="0" smtClean="0">
                <a:solidFill>
                  <a:schemeClr val="accent1"/>
                </a:solidFill>
              </a:rPr>
              <a:t> </a:t>
            </a:r>
            <a:r>
              <a:rPr lang="en-US" sz="2800" dirty="0" err="1" smtClean="0">
                <a:solidFill>
                  <a:schemeClr val="accent1"/>
                </a:solidFill>
              </a:rPr>
              <a:t>Killingo</a:t>
            </a:r>
            <a:endParaRPr lang="en-US" sz="2800" dirty="0" smtClean="0">
              <a:solidFill>
                <a:schemeClr val="accent1"/>
              </a:solidFill>
            </a:endParaRPr>
          </a:p>
          <a:p>
            <a:endParaRPr lang="en-US" sz="2800" dirty="0" smtClean="0"/>
          </a:p>
          <a:p>
            <a:r>
              <a:rPr lang="en-US" sz="2800" dirty="0" smtClean="0"/>
              <a:t>Introduction </a:t>
            </a:r>
            <a:r>
              <a:rPr lang="en-US" sz="2800" dirty="0" smtClean="0"/>
              <a:t>to CQUIN: </a:t>
            </a:r>
            <a:r>
              <a:rPr lang="en-US" sz="2800" dirty="0" smtClean="0">
                <a:solidFill>
                  <a:srgbClr val="4F81BD"/>
                </a:solidFill>
              </a:rPr>
              <a:t>Dr. Peter </a:t>
            </a:r>
            <a:r>
              <a:rPr lang="en-US" sz="2800" dirty="0" err="1" smtClean="0">
                <a:solidFill>
                  <a:srgbClr val="4F81BD"/>
                </a:solidFill>
              </a:rPr>
              <a:t>Preko</a:t>
            </a:r>
            <a:endParaRPr lang="en-US" sz="2800" dirty="0" smtClean="0">
              <a:solidFill>
                <a:srgbClr val="4F81BD"/>
              </a:solidFill>
            </a:endParaRPr>
          </a:p>
          <a:p>
            <a:r>
              <a:rPr lang="en-US" sz="2800" dirty="0" smtClean="0"/>
              <a:t>DSD for individuals at high risk of disease progression: </a:t>
            </a:r>
            <a:endParaRPr lang="en-US" sz="2800" dirty="0" smtClean="0"/>
          </a:p>
          <a:p>
            <a:pPr marL="0" indent="0">
              <a:buNone/>
            </a:pPr>
            <a:r>
              <a:rPr lang="en-US" sz="2800" dirty="0" smtClean="0">
                <a:solidFill>
                  <a:srgbClr val="4F81BD"/>
                </a:solidFill>
              </a:rPr>
              <a:t>    Dr</a:t>
            </a:r>
            <a:r>
              <a:rPr lang="en-US" sz="2800" dirty="0" smtClean="0">
                <a:solidFill>
                  <a:srgbClr val="4F81BD"/>
                </a:solidFill>
              </a:rPr>
              <a:t>. Maureen </a:t>
            </a:r>
            <a:r>
              <a:rPr lang="en-US" sz="2800" dirty="0" err="1" smtClean="0">
                <a:solidFill>
                  <a:srgbClr val="4F81BD"/>
                </a:solidFill>
              </a:rPr>
              <a:t>Syowai</a:t>
            </a:r>
            <a:endParaRPr lang="en-US" sz="2800" dirty="0" smtClean="0">
              <a:solidFill>
                <a:srgbClr val="4F81BD"/>
              </a:solidFill>
            </a:endParaRPr>
          </a:p>
          <a:p>
            <a:r>
              <a:rPr lang="en-US" sz="2800" dirty="0" smtClean="0"/>
              <a:t>Differentiated Monitoring &amp; Evaluation: </a:t>
            </a:r>
            <a:r>
              <a:rPr lang="en-US" sz="2800" dirty="0" smtClean="0">
                <a:solidFill>
                  <a:srgbClr val="4F81BD"/>
                </a:solidFill>
              </a:rPr>
              <a:t>Dr. William </a:t>
            </a:r>
            <a:r>
              <a:rPr lang="en-US" sz="2800" dirty="0" err="1" smtClean="0">
                <a:solidFill>
                  <a:srgbClr val="4F81BD"/>
                </a:solidFill>
              </a:rPr>
              <a:t>Reidy</a:t>
            </a:r>
            <a:endParaRPr lang="en-US" sz="2800" dirty="0" smtClean="0">
              <a:solidFill>
                <a:srgbClr val="4F81BD"/>
              </a:solidFill>
            </a:endParaRPr>
          </a:p>
          <a:p>
            <a:r>
              <a:rPr lang="en-US" sz="2800" dirty="0" smtClean="0"/>
              <a:t>Mozambique CAG update: </a:t>
            </a:r>
            <a:r>
              <a:rPr lang="en-US" sz="2800" dirty="0" smtClean="0">
                <a:solidFill>
                  <a:srgbClr val="4F81BD"/>
                </a:solidFill>
              </a:rPr>
              <a:t>Dr. </a:t>
            </a:r>
            <a:r>
              <a:rPr lang="en-US" sz="2800" dirty="0" err="1" smtClean="0">
                <a:solidFill>
                  <a:srgbClr val="4F81BD"/>
                </a:solidFill>
              </a:rPr>
              <a:t>Aleny</a:t>
            </a:r>
            <a:r>
              <a:rPr lang="en-US" sz="2800" dirty="0" smtClean="0">
                <a:solidFill>
                  <a:srgbClr val="4F81BD"/>
                </a:solidFill>
              </a:rPr>
              <a:t> </a:t>
            </a:r>
            <a:r>
              <a:rPr lang="en-US" sz="2800" dirty="0" err="1" smtClean="0">
                <a:solidFill>
                  <a:srgbClr val="4F81BD"/>
                </a:solidFill>
              </a:rPr>
              <a:t>Couto</a:t>
            </a:r>
            <a:endParaRPr lang="en-US" sz="2800" dirty="0" smtClean="0">
              <a:solidFill>
                <a:srgbClr val="4F81BD"/>
              </a:solidFill>
            </a:endParaRPr>
          </a:p>
          <a:p>
            <a:r>
              <a:rPr lang="en-US" sz="2800" dirty="0" smtClean="0"/>
              <a:t>DSD for individuals w/HIV and NCDs: </a:t>
            </a:r>
            <a:endParaRPr lang="en-US" sz="2800" dirty="0" smtClean="0"/>
          </a:p>
          <a:p>
            <a:pPr marL="0" indent="0">
              <a:buNone/>
            </a:pPr>
            <a:r>
              <a:rPr lang="en-US" sz="2800" dirty="0">
                <a:solidFill>
                  <a:srgbClr val="4F81BD"/>
                </a:solidFill>
              </a:rPr>
              <a:t> </a:t>
            </a:r>
            <a:r>
              <a:rPr lang="en-US" sz="2800" dirty="0" smtClean="0">
                <a:solidFill>
                  <a:srgbClr val="4F81BD"/>
                </a:solidFill>
              </a:rPr>
              <a:t>    </a:t>
            </a:r>
            <a:r>
              <a:rPr lang="en-US" sz="2800" dirty="0" smtClean="0">
                <a:solidFill>
                  <a:srgbClr val="4F81BD"/>
                </a:solidFill>
              </a:rPr>
              <a:t>Dr</a:t>
            </a:r>
            <a:r>
              <a:rPr lang="en-US" sz="2800" dirty="0" smtClean="0">
                <a:solidFill>
                  <a:srgbClr val="4F81BD"/>
                </a:solidFill>
              </a:rPr>
              <a:t>. </a:t>
            </a:r>
            <a:r>
              <a:rPr lang="en-US" sz="2800" dirty="0" err="1" smtClean="0">
                <a:solidFill>
                  <a:srgbClr val="4F81BD"/>
                </a:solidFill>
              </a:rPr>
              <a:t>Nomthandazi</a:t>
            </a:r>
            <a:r>
              <a:rPr lang="en-US" sz="2800" dirty="0" smtClean="0">
                <a:solidFill>
                  <a:srgbClr val="4F81BD"/>
                </a:solidFill>
              </a:rPr>
              <a:t> </a:t>
            </a:r>
            <a:r>
              <a:rPr lang="en-US" sz="2800" dirty="0" err="1" smtClean="0">
                <a:solidFill>
                  <a:srgbClr val="4F81BD"/>
                </a:solidFill>
              </a:rPr>
              <a:t>Lukhele</a:t>
            </a:r>
            <a:endParaRPr lang="en-US" sz="2800" dirty="0" smtClean="0">
              <a:solidFill>
                <a:srgbClr val="4F81BD"/>
              </a:solidFill>
            </a:endParaRPr>
          </a:p>
          <a:p>
            <a:r>
              <a:rPr lang="en-US" sz="2800" dirty="0" smtClean="0"/>
              <a:t>The view from civil society: </a:t>
            </a:r>
            <a:r>
              <a:rPr lang="en-US" sz="2800" dirty="0" smtClean="0">
                <a:solidFill>
                  <a:srgbClr val="4F81BD"/>
                </a:solidFill>
              </a:rPr>
              <a:t>Dr. George Ayala</a:t>
            </a:r>
            <a:endParaRPr lang="en-US" sz="2800" dirty="0">
              <a:solidFill>
                <a:srgbClr val="4F81BD"/>
              </a:solidFill>
            </a:endParaRPr>
          </a:p>
        </p:txBody>
      </p:sp>
      <p:sp>
        <p:nvSpPr>
          <p:cNvPr id="2" name="Footer Placeholder 1"/>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CQUIN: The HIV Learning Network</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53ED82-83C9-5648-90D6-C14971565AE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6599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4514" y="5848987"/>
            <a:ext cx="1745212" cy="7230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307023" y="1626474"/>
            <a:ext cx="8815618" cy="1877437"/>
          </a:xfrm>
          <a:prstGeom prst="rect">
            <a:avLst/>
          </a:prstGeom>
        </p:spPr>
        <p:txBody>
          <a:bodyPr wrap="square">
            <a:spAutoFit/>
          </a:bodyPr>
          <a:lstStyle/>
          <a:p>
            <a:pPr algn="ctr"/>
            <a:r>
              <a:rPr lang="en-US" sz="4800" b="1" dirty="0" smtClean="0">
                <a:solidFill>
                  <a:srgbClr val="1E428A"/>
                </a:solidFill>
                <a:latin typeface="Garamond" panose="02020404030301010803" pitchFamily="18" charset="0"/>
              </a:rPr>
              <a:t>Thank You</a:t>
            </a:r>
            <a:endParaRPr lang="en-US" sz="4800" b="1" dirty="0">
              <a:solidFill>
                <a:srgbClr val="1E428A"/>
              </a:solidFill>
              <a:latin typeface="Garamond" panose="02020404030301010803" pitchFamily="18" charset="0"/>
            </a:endParaRPr>
          </a:p>
          <a:p>
            <a:pPr algn="ctr"/>
            <a:r>
              <a:rPr lang="en-US" sz="4000" b="1" dirty="0" smtClean="0">
                <a:solidFill>
                  <a:srgbClr val="1E428A"/>
                </a:solidFill>
                <a:latin typeface="Garamond" panose="02020404030301010803" pitchFamily="18" charset="0"/>
              </a:rPr>
              <a:t> </a:t>
            </a:r>
            <a:endParaRPr lang="en-US" sz="2800" dirty="0" smtClean="0">
              <a:solidFill>
                <a:srgbClr val="1E428A"/>
              </a:solidFill>
              <a:latin typeface="Garamond" panose="02020404030301010803" pitchFamily="18" charset="0"/>
            </a:endParaRPr>
          </a:p>
          <a:p>
            <a:pPr algn="ctr"/>
            <a:endParaRPr lang="en-US" sz="2800" dirty="0">
              <a:solidFill>
                <a:srgbClr val="1E428A"/>
              </a:solidFill>
              <a:latin typeface="Garamond" panose="02020404030301010803" pitchFamily="18" charset="0"/>
            </a:endParaRPr>
          </a:p>
        </p:txBody>
      </p:sp>
      <p:sp>
        <p:nvSpPr>
          <p:cNvPr id="3" name="Slide Number Placeholder 2"/>
          <p:cNvSpPr>
            <a:spLocks noGrp="1"/>
          </p:cNvSpPr>
          <p:nvPr>
            <p:ph type="sldNum" sz="quarter" idx="4294967295"/>
          </p:nvPr>
        </p:nvSpPr>
        <p:spPr/>
        <p:txBody>
          <a:bodyPr/>
          <a:lstStyle/>
          <a:p>
            <a:endParaRPr lang="en-US" dirty="0"/>
          </a:p>
        </p:txBody>
      </p:sp>
      <p:grpSp>
        <p:nvGrpSpPr>
          <p:cNvPr id="15" name="Group 14"/>
          <p:cNvGrpSpPr/>
          <p:nvPr/>
        </p:nvGrpSpPr>
        <p:grpSpPr>
          <a:xfrm>
            <a:off x="137637" y="4091330"/>
            <a:ext cx="8808947" cy="1044336"/>
            <a:chOff x="137637" y="4091330"/>
            <a:chExt cx="8808947" cy="1044336"/>
          </a:xfrm>
        </p:grpSpPr>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637" y="4155138"/>
              <a:ext cx="829303" cy="925503"/>
            </a:xfrm>
            <a:prstGeom prst="rect">
              <a:avLst/>
            </a:prstGeom>
          </p:spPr>
        </p:pic>
        <p:grpSp>
          <p:nvGrpSpPr>
            <p:cNvPr id="23" name="Group 22"/>
            <p:cNvGrpSpPr/>
            <p:nvPr/>
          </p:nvGrpSpPr>
          <p:grpSpPr>
            <a:xfrm>
              <a:off x="1031847" y="4091330"/>
              <a:ext cx="7914737" cy="1044336"/>
              <a:chOff x="1031847" y="4091330"/>
              <a:chExt cx="7914737" cy="1044336"/>
            </a:xfrm>
          </p:grpSpPr>
          <p:pic>
            <p:nvPicPr>
              <p:cNvPr id="24" name="Picture 23"/>
              <p:cNvPicPr>
                <a:picLocks noChangeAspect="1"/>
              </p:cNvPicPr>
              <p:nvPr/>
            </p:nvPicPr>
            <p:blipFill rotWithShape="1">
              <a:blip r:embed="rId5">
                <a:extLst>
                  <a:ext uri="{28A0092B-C50C-407E-A947-70E740481C1C}">
                    <a14:useLocalDpi xmlns:a14="http://schemas.microsoft.com/office/drawing/2010/main" val="0"/>
                  </a:ext>
                </a:extLst>
              </a:blip>
              <a:srcRect l="10215" t="7176" r="7693" b="6525"/>
              <a:stretch/>
            </p:blipFill>
            <p:spPr>
              <a:xfrm>
                <a:off x="1031847" y="4143559"/>
                <a:ext cx="920711" cy="937082"/>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6941" y="4091330"/>
                <a:ext cx="853035" cy="881675"/>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8050" y="4138931"/>
                <a:ext cx="799527" cy="867486"/>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85207" y="4232503"/>
                <a:ext cx="1058309" cy="680341"/>
              </a:xfrm>
              <a:prstGeom prst="rect">
                <a:avLst/>
              </a:prstGeom>
            </p:spPr>
          </p:pic>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86616" y="4202213"/>
                <a:ext cx="759968" cy="878427"/>
              </a:xfrm>
              <a:prstGeom prst="rect">
                <a:avLst/>
              </a:prstGeom>
            </p:spPr>
          </p:pic>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59401" y="4108151"/>
                <a:ext cx="1130590" cy="989267"/>
              </a:xfrm>
              <a:prstGeom prst="rect">
                <a:avLst/>
              </a:prstGeom>
            </p:spPr>
          </p:pic>
          <p:pic>
            <p:nvPicPr>
              <p:cNvPr id="34" name="Picture 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63095" y="4155138"/>
                <a:ext cx="751737" cy="980528"/>
              </a:xfrm>
              <a:prstGeom prst="rect">
                <a:avLst/>
              </a:prstGeom>
            </p:spPr>
          </p:pic>
          <p:pic>
            <p:nvPicPr>
              <p:cNvPr id="35" name="Picture 3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02907" y="4177453"/>
                <a:ext cx="805492" cy="860102"/>
              </a:xfrm>
              <a:prstGeom prst="rect">
                <a:avLst/>
              </a:prstGeom>
            </p:spPr>
          </p:pic>
        </p:grpSp>
      </p:grpSp>
    </p:spTree>
    <p:extLst>
      <p:ext uri="{BB962C8B-B14F-4D97-AF65-F5344CB8AC3E}">
        <p14:creationId xmlns:p14="http://schemas.microsoft.com/office/powerpoint/2010/main" val="3314055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Scale-up of HIV Treatment</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51402772"/>
              </p:ext>
            </p:extLst>
          </p:nvPr>
        </p:nvGraphicFramePr>
        <p:xfrm>
          <a:off x="157162" y="1624083"/>
          <a:ext cx="8829675" cy="49268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5861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9057"/>
            <a:ext cx="9144000" cy="1143000"/>
          </a:xfrm>
        </p:spPr>
        <p:txBody>
          <a:bodyPr/>
          <a:lstStyle/>
          <a:p>
            <a:r>
              <a:rPr lang="en-US" sz="3600" dirty="0" smtClean="0">
                <a:cs typeface="Arial" panose="020B0604020202020204" pitchFamily="34" charset="0"/>
              </a:rPr>
              <a:t>HIV Treatment-- Global Targets By 2020</a:t>
            </a:r>
            <a:endParaRPr lang="en-US" sz="3600" dirty="0">
              <a:cs typeface="Arial" panose="020B0604020202020204" pitchFamily="34" charset="0"/>
            </a:endParaRPr>
          </a:p>
        </p:txBody>
      </p:sp>
      <p:graphicFrame>
        <p:nvGraphicFramePr>
          <p:cNvPr id="4" name="Content Placeholder 3"/>
          <p:cNvGraphicFramePr>
            <a:graphicFrameLocks noGrp="1"/>
          </p:cNvGraphicFramePr>
          <p:nvPr>
            <p:ph idx="1"/>
            <p:extLst/>
          </p:nvPr>
        </p:nvGraphicFramePr>
        <p:xfrm>
          <a:off x="457200" y="1214705"/>
          <a:ext cx="8229600" cy="49114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94017" y="2226959"/>
            <a:ext cx="1914395" cy="1815882"/>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ＭＳ Ｐゴシック" charset="0"/>
                <a:cs typeface="Calibri"/>
              </a:rPr>
              <a:t>90% </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a:rPr>
              <a:t>of all </a:t>
            </a:r>
            <a:r>
              <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ＭＳ Ｐゴシック" charset="0"/>
                <a:cs typeface="Calibri"/>
              </a:rPr>
              <a:t>PLWH will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a:rPr>
              <a:t>know their HIV status</a:t>
            </a:r>
          </a:p>
        </p:txBody>
      </p:sp>
      <p:sp>
        <p:nvSpPr>
          <p:cNvPr id="6" name="TextBox 5"/>
          <p:cNvSpPr txBox="1"/>
          <p:nvPr/>
        </p:nvSpPr>
        <p:spPr>
          <a:xfrm>
            <a:off x="3607899" y="2618611"/>
            <a:ext cx="1914396" cy="1908215"/>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ea typeface="ＭＳ Ｐゴシック" charset="0"/>
                <a:cs typeface="Calibri"/>
              </a:rPr>
              <a:t>90% </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ea typeface="ＭＳ Ｐゴシック" charset="0"/>
              <a:cs typeface="Calibri"/>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ea typeface="ＭＳ Ｐゴシック" charset="0"/>
                <a:cs typeface="Calibri"/>
              </a:rPr>
              <a:t>of all </a:t>
            </a:r>
            <a:r>
              <a:rPr kumimoji="0" lang="en-US" sz="1800" b="1" i="0" u="none" strike="noStrike" kern="1200" cap="none" spc="0" normalizeH="0" baseline="0" noProof="0" dirty="0" smtClean="0">
                <a:ln>
                  <a:noFill/>
                </a:ln>
                <a:solidFill>
                  <a:prstClr val="black"/>
                </a:solidFill>
                <a:effectLst/>
                <a:uLnTx/>
                <a:uFillTx/>
                <a:ea typeface="ＭＳ Ｐゴシック" charset="0"/>
                <a:cs typeface="Calibri"/>
              </a:rPr>
              <a:t>PLWH </a:t>
            </a:r>
            <a:r>
              <a:rPr kumimoji="0" lang="en-US" sz="1800" b="1" i="0" u="none" strike="noStrike" kern="1200" cap="none" spc="0" normalizeH="0" baseline="0" noProof="0" dirty="0">
                <a:ln>
                  <a:noFill/>
                </a:ln>
                <a:solidFill>
                  <a:prstClr val="black"/>
                </a:solidFill>
                <a:effectLst/>
                <a:uLnTx/>
                <a:uFillTx/>
                <a:ea typeface="ＭＳ Ｐゴシック" charset="0"/>
                <a:cs typeface="Calibri"/>
              </a:rPr>
              <a:t>will receive sustained antiretroviral </a:t>
            </a:r>
            <a:r>
              <a:rPr kumimoji="0" lang="en-US" sz="1800" b="1" i="0" u="none" strike="noStrike" kern="1200" cap="none" spc="0" normalizeH="0" baseline="0" noProof="0" dirty="0" smtClean="0">
                <a:ln>
                  <a:noFill/>
                </a:ln>
                <a:solidFill>
                  <a:prstClr val="black"/>
                </a:solidFill>
                <a:effectLst/>
                <a:uLnTx/>
                <a:uFillTx/>
                <a:ea typeface="ＭＳ Ｐゴシック" charset="0"/>
                <a:cs typeface="Calibri"/>
              </a:rPr>
              <a:t>therapy</a:t>
            </a:r>
            <a:endParaRPr kumimoji="0" lang="en-US" sz="1800" b="1" i="0" u="none" strike="noStrike" kern="1200" cap="none" spc="0" normalizeH="0" baseline="0" noProof="0" dirty="0">
              <a:ln>
                <a:noFill/>
              </a:ln>
              <a:solidFill>
                <a:prstClr val="black"/>
              </a:solidFill>
              <a:effectLst/>
              <a:uLnTx/>
              <a:uFillTx/>
              <a:ea typeface="ＭＳ Ｐゴシック" charset="0"/>
              <a:cs typeface="Calibri"/>
            </a:endParaRPr>
          </a:p>
        </p:txBody>
      </p:sp>
      <p:sp>
        <p:nvSpPr>
          <p:cNvPr id="7" name="TextBox 6"/>
          <p:cNvSpPr txBox="1"/>
          <p:nvPr/>
        </p:nvSpPr>
        <p:spPr>
          <a:xfrm>
            <a:off x="6263739" y="2904063"/>
            <a:ext cx="1914396" cy="2462213"/>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ea typeface="ＭＳ Ｐゴシック" charset="0"/>
                <a:cs typeface="Calibri"/>
              </a:rPr>
              <a:t>90% </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ea typeface="ＭＳ Ｐゴシック" charset="0"/>
              <a:cs typeface="Calibri"/>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ea typeface="ＭＳ Ｐゴシック" charset="0"/>
                <a:cs typeface="Calibri"/>
              </a:rPr>
              <a:t>of </a:t>
            </a:r>
            <a:r>
              <a:rPr kumimoji="0" lang="en-US" sz="1800" b="1" i="0" u="none" strike="noStrike" kern="1200" cap="none" spc="0" normalizeH="0" baseline="0" noProof="0" dirty="0" smtClean="0">
                <a:ln>
                  <a:noFill/>
                </a:ln>
                <a:solidFill>
                  <a:prstClr val="black"/>
                </a:solidFill>
                <a:effectLst/>
                <a:uLnTx/>
                <a:uFillTx/>
                <a:ea typeface="ＭＳ Ｐゴシック" charset="0"/>
                <a:cs typeface="Calibri"/>
              </a:rPr>
              <a:t>all PLWH </a:t>
            </a:r>
            <a:r>
              <a:rPr kumimoji="0" lang="en-US" sz="1800" b="1" i="0" u="none" strike="noStrike" kern="1200" cap="none" spc="0" normalizeH="0" baseline="0" noProof="0" dirty="0">
                <a:ln>
                  <a:noFill/>
                </a:ln>
                <a:solidFill>
                  <a:prstClr val="black"/>
                </a:solidFill>
                <a:effectLst/>
                <a:uLnTx/>
                <a:uFillTx/>
                <a:ea typeface="ＭＳ Ｐゴシック" charset="0"/>
                <a:cs typeface="Calibri"/>
              </a:rPr>
              <a:t>receiving antiretroviral therapy will have durable </a:t>
            </a:r>
            <a:r>
              <a:rPr kumimoji="0" lang="en-US" sz="1800" b="1" i="0" u="none" strike="noStrike" kern="1200" cap="none" spc="0" normalizeH="0" baseline="0" noProof="0" dirty="0" smtClean="0">
                <a:ln>
                  <a:noFill/>
                </a:ln>
                <a:solidFill>
                  <a:prstClr val="black"/>
                </a:solidFill>
                <a:effectLst/>
                <a:uLnTx/>
                <a:uFillTx/>
                <a:ea typeface="ＭＳ Ｐゴシック" charset="0"/>
                <a:cs typeface="Calibri"/>
              </a:rPr>
              <a:t>suppression</a:t>
            </a:r>
            <a:endParaRPr kumimoji="0" lang="en-US" sz="1800" b="1" i="0" u="none" strike="noStrike" kern="1200" cap="none" spc="0" normalizeH="0" baseline="0" noProof="0" dirty="0">
              <a:ln>
                <a:noFill/>
              </a:ln>
              <a:solidFill>
                <a:prstClr val="black"/>
              </a:solidFill>
              <a:effectLst/>
              <a:uLnTx/>
              <a:uFillTx/>
              <a:ea typeface="ＭＳ Ｐゴシック" charset="0"/>
              <a:cs typeface="Calibri"/>
            </a:endParaRPr>
          </a:p>
        </p:txBody>
      </p:sp>
      <p:sp>
        <p:nvSpPr>
          <p:cNvPr id="8" name="TextBox 7"/>
          <p:cNvSpPr txBox="1"/>
          <p:nvPr/>
        </p:nvSpPr>
        <p:spPr>
          <a:xfrm>
            <a:off x="7397783" y="6477004"/>
            <a:ext cx="1311578"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ＭＳ Ｐゴシック" charset="0"/>
                <a:cs typeface="+mn-cs"/>
              </a:rPr>
              <a:t>UNAIDS 2014</a:t>
            </a:r>
          </a:p>
        </p:txBody>
      </p:sp>
      <p:sp>
        <p:nvSpPr>
          <p:cNvPr id="9" name="Footer Placeholder 11"/>
          <p:cNvSpPr>
            <a:spLocks noGrp="1"/>
          </p:cNvSpPr>
          <p:nvPr>
            <p:ph type="ftr" sz="quarter" idx="11"/>
          </p:nvPr>
        </p:nvSpPr>
        <p:spPr>
          <a:xfrm>
            <a:off x="3124200" y="6356350"/>
            <a:ext cx="28956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CQUIN: The HIV Learning Network</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67928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595" y="1883066"/>
            <a:ext cx="7296811" cy="3984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37"/>
          <p:cNvSpPr>
            <a:spLocks noChangeArrowheads="1"/>
          </p:cNvSpPr>
          <p:nvPr/>
        </p:nvSpPr>
        <p:spPr bwMode="auto">
          <a:xfrm>
            <a:off x="1214922" y="470947"/>
            <a:ext cx="69653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Arial" charset="0"/>
                <a:ea typeface="ＭＳ Ｐゴシック" pitchFamily="34" charset="-128"/>
              </a:defRPr>
            </a:lvl1pPr>
            <a:lvl2pPr marL="37931725" indent="-37474525"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mj-lt"/>
                <a:ea typeface="ＭＳ Ｐゴシック" pitchFamily="34" charset="-128"/>
                <a:cs typeface="Arial Bold" panose="020B0704020202020204" pitchFamily="34" charset="0"/>
              </a:rPr>
              <a:t>Reaching</a:t>
            </a:r>
            <a:r>
              <a:rPr kumimoji="0" lang="en-US" sz="4000" b="0" i="0" u="none" strike="noStrike" kern="1200" cap="none" spc="0" normalizeH="0" noProof="0" dirty="0" smtClean="0">
                <a:ln>
                  <a:noFill/>
                </a:ln>
                <a:solidFill>
                  <a:prstClr val="white"/>
                </a:solidFill>
                <a:effectLst/>
                <a:uLnTx/>
                <a:uFillTx/>
                <a:latin typeface="+mj-lt"/>
                <a:ea typeface="ＭＳ Ｐゴシック" pitchFamily="34" charset="-128"/>
                <a:cs typeface="Arial Bold" panose="020B0704020202020204" pitchFamily="34" charset="0"/>
              </a:rPr>
              <a:t> the </a:t>
            </a:r>
            <a:r>
              <a:rPr kumimoji="0" lang="en-US" sz="4000" b="0" i="0" u="none" strike="noStrike" kern="1200" cap="none" spc="0" normalizeH="0" baseline="0" noProof="0" dirty="0" smtClean="0">
                <a:ln>
                  <a:noFill/>
                </a:ln>
                <a:solidFill>
                  <a:prstClr val="white"/>
                </a:solidFill>
                <a:effectLst/>
                <a:uLnTx/>
                <a:uFillTx/>
                <a:latin typeface="+mj-lt"/>
                <a:ea typeface="ＭＳ Ｐゴシック" pitchFamily="34" charset="-128"/>
                <a:cs typeface="Arial Bold" panose="020B0704020202020204" pitchFamily="34" charset="0"/>
              </a:rPr>
              <a:t>90/90/90 Targets</a:t>
            </a:r>
            <a:endParaRPr kumimoji="0" lang="en-US" altLang="en-US" sz="4000" b="0" i="0" u="none" strike="noStrike" kern="1200" cap="none" spc="0" normalizeH="0" baseline="0" noProof="0" dirty="0">
              <a:ln>
                <a:noFill/>
              </a:ln>
              <a:solidFill>
                <a:prstClr val="white"/>
              </a:solidFill>
              <a:effectLst/>
              <a:uLnTx/>
              <a:uFillTx/>
              <a:latin typeface="+mj-lt"/>
              <a:ea typeface="ＭＳ Ｐゴシック" pitchFamily="34" charset="-128"/>
              <a:cs typeface="Arial Bold" panose="020B0704020202020204" pitchFamily="34" charset="0"/>
            </a:endParaRPr>
          </a:p>
        </p:txBody>
      </p:sp>
      <p:sp>
        <p:nvSpPr>
          <p:cNvPr id="7" name="Rectangle 6"/>
          <p:cNvSpPr/>
          <p:nvPr/>
        </p:nvSpPr>
        <p:spPr>
          <a:xfrm>
            <a:off x="3467100" y="6489011"/>
            <a:ext cx="5676900"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UNAIDS. Ending AIDS. Progress towards the 90-90-90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targets, 2017</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4" name="Group 3"/>
          <p:cNvGrpSpPr/>
          <p:nvPr/>
        </p:nvGrpSpPr>
        <p:grpSpPr>
          <a:xfrm>
            <a:off x="1066800" y="2009030"/>
            <a:ext cx="7117511" cy="2791569"/>
            <a:chOff x="1047921" y="2069431"/>
            <a:chExt cx="7117511" cy="2791569"/>
          </a:xfrm>
        </p:grpSpPr>
        <p:sp>
          <p:nvSpPr>
            <p:cNvPr id="10" name="Rectangle 9"/>
            <p:cNvSpPr/>
            <p:nvPr/>
          </p:nvSpPr>
          <p:spPr>
            <a:xfrm>
              <a:off x="3714921" y="2221832"/>
              <a:ext cx="2000079" cy="2426368"/>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1047921" y="2069431"/>
              <a:ext cx="2133600" cy="2791569"/>
            </a:xfrm>
            <a:prstGeom prst="rect">
              <a:avLst/>
            </a:prstGeom>
            <a:gradFill flip="none" rotWithShape="1">
              <a:gsLst>
                <a:gs pos="0">
                  <a:srgbClr val="0293F0">
                    <a:tint val="66000"/>
                    <a:satMod val="160000"/>
                  </a:srgbClr>
                </a:gs>
                <a:gs pos="50000">
                  <a:srgbClr val="0293F0">
                    <a:tint val="44500"/>
                    <a:satMod val="160000"/>
                  </a:srgbClr>
                </a:gs>
                <a:gs pos="100000">
                  <a:srgbClr val="0293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a:off x="6477000" y="2346401"/>
              <a:ext cx="1688432" cy="223763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 name="Rectangle 1"/>
          <p:cNvSpPr/>
          <p:nvPr/>
        </p:nvSpPr>
        <p:spPr>
          <a:xfrm>
            <a:off x="1295400" y="2252154"/>
            <a:ext cx="1724527" cy="2209800"/>
          </a:xfrm>
          <a:prstGeom prst="rect">
            <a:avLst/>
          </a:prstGeom>
          <a:solidFill>
            <a:srgbClr val="029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mj-lt"/>
                <a:ea typeface="+mn-ea"/>
                <a:cs typeface="+mn-cs"/>
              </a:rPr>
              <a:t>70%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white"/>
                </a:solidFill>
                <a:effectLst/>
                <a:uLnTx/>
                <a:uFillTx/>
                <a:latin typeface="+mj-lt"/>
                <a:ea typeface="+mn-ea"/>
                <a:cs typeface="+mn-cs"/>
              </a:rPr>
              <a:t>[51-84%]</a:t>
            </a:r>
            <a:endParaRPr kumimoji="0" lang="en-US" sz="1600" b="1" i="0" u="none" strike="noStrike" kern="1200" cap="none" spc="0" normalizeH="0" baseline="0" noProof="0" dirty="0">
              <a:ln>
                <a:noFill/>
              </a:ln>
              <a:solidFill>
                <a:prstClr val="white"/>
              </a:solidFill>
              <a:effectLst/>
              <a:uLnTx/>
              <a:uFillTx/>
              <a:latin typeface="+mj-lt"/>
              <a:ea typeface="+mn-ea"/>
              <a:cs typeface="+mn-cs"/>
            </a:endParaRPr>
          </a:p>
        </p:txBody>
      </p:sp>
      <p:sp>
        <p:nvSpPr>
          <p:cNvPr id="6" name="Rectangle 5"/>
          <p:cNvSpPr/>
          <p:nvPr/>
        </p:nvSpPr>
        <p:spPr>
          <a:xfrm>
            <a:off x="4009939" y="2370100"/>
            <a:ext cx="1447800" cy="1905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ea typeface="+mn-ea"/>
                <a:cs typeface="+mn-cs"/>
              </a:rPr>
              <a:t>77%</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white"/>
                </a:solidFill>
                <a:effectLst/>
                <a:uLnTx/>
                <a:uFillTx/>
                <a:ea typeface="+mn-ea"/>
                <a:cs typeface="+mn-cs"/>
              </a:rPr>
              <a:t>[57- &gt;89%]</a:t>
            </a:r>
            <a:endParaRPr kumimoji="0" lang="en-US" sz="1600" b="1" i="0" u="none" strike="noStrike" kern="1200" cap="none" spc="0" normalizeH="0" baseline="0" noProof="0" dirty="0">
              <a:ln>
                <a:noFill/>
              </a:ln>
              <a:solidFill>
                <a:prstClr val="white"/>
              </a:solidFill>
              <a:effectLst/>
              <a:uLnTx/>
              <a:uFillTx/>
              <a:ea typeface="+mn-ea"/>
              <a:cs typeface="+mn-cs"/>
            </a:endParaRPr>
          </a:p>
        </p:txBody>
      </p:sp>
      <p:sp>
        <p:nvSpPr>
          <p:cNvPr id="8" name="Rectangle 7"/>
          <p:cNvSpPr/>
          <p:nvPr/>
        </p:nvSpPr>
        <p:spPr>
          <a:xfrm>
            <a:off x="6705600" y="2514600"/>
            <a:ext cx="1295400" cy="17485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ea typeface="+mn-ea"/>
                <a:cs typeface="+mn-cs"/>
              </a:rPr>
              <a:t>85%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white"/>
                </a:solidFill>
                <a:effectLst/>
                <a:uLnTx/>
                <a:uFillTx/>
                <a:ea typeface="+mn-ea"/>
                <a:cs typeface="+mn-cs"/>
              </a:rPr>
              <a:t>[60- &gt;89%]</a:t>
            </a:r>
            <a:endParaRPr kumimoji="0" lang="en-US" sz="1600" b="1" i="0" u="none" strike="noStrike" kern="1200" cap="none" spc="0" normalizeH="0" baseline="0" noProof="0" dirty="0">
              <a:ln>
                <a:noFill/>
              </a:ln>
              <a:solidFill>
                <a:prstClr val="white"/>
              </a:solidFill>
              <a:effectLst/>
              <a:uLnTx/>
              <a:uFillTx/>
              <a:ea typeface="+mn-ea"/>
              <a:cs typeface="+mn-cs"/>
            </a:endParaRPr>
          </a:p>
        </p:txBody>
      </p:sp>
      <p:sp>
        <p:nvSpPr>
          <p:cNvPr id="5" name="TextBox 4"/>
          <p:cNvSpPr txBox="1"/>
          <p:nvPr/>
        </p:nvSpPr>
        <p:spPr>
          <a:xfrm>
            <a:off x="1066800" y="4944070"/>
            <a:ext cx="2133600" cy="923330"/>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j-lt"/>
                <a:ea typeface="+mn-ea"/>
                <a:cs typeface="+mn-cs"/>
              </a:rPr>
              <a:t>of people living with HIV know their status</a:t>
            </a:r>
            <a:endParaRPr kumimoji="0" lang="en-US" sz="1800" b="1" i="0" u="none" strike="noStrike" kern="1200" cap="none" spc="0" normalizeH="0" baseline="0" noProof="0" dirty="0">
              <a:ln>
                <a:noFill/>
              </a:ln>
              <a:solidFill>
                <a:prstClr val="black"/>
              </a:solidFill>
              <a:effectLst/>
              <a:uLnTx/>
              <a:uFillTx/>
              <a:latin typeface="+mj-lt"/>
              <a:ea typeface="+mn-ea"/>
              <a:cs typeface="+mn-cs"/>
            </a:endParaRPr>
          </a:p>
        </p:txBody>
      </p:sp>
      <p:sp>
        <p:nvSpPr>
          <p:cNvPr id="13" name="TextBox 12"/>
          <p:cNvSpPr txBox="1"/>
          <p:nvPr/>
        </p:nvSpPr>
        <p:spPr>
          <a:xfrm>
            <a:off x="3667039" y="4866164"/>
            <a:ext cx="2133600" cy="1200329"/>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ea typeface="+mn-ea"/>
                <a:cs typeface="+mn-cs"/>
              </a:rPr>
              <a:t>of people living with HIV who know their status are on treatment</a:t>
            </a:r>
            <a:endParaRPr kumimoji="0" lang="en-US" sz="1800" b="1" i="0" u="none" strike="noStrike" kern="1200" cap="none" spc="0" normalizeH="0" baseline="0" noProof="0" dirty="0">
              <a:ln>
                <a:noFill/>
              </a:ln>
              <a:solidFill>
                <a:prstClr val="black"/>
              </a:solidFill>
              <a:effectLst/>
              <a:uLnTx/>
              <a:uFillTx/>
              <a:ea typeface="+mn-ea"/>
              <a:cs typeface="+mn-cs"/>
            </a:endParaRPr>
          </a:p>
        </p:txBody>
      </p:sp>
      <p:sp>
        <p:nvSpPr>
          <p:cNvPr id="14" name="TextBox 13"/>
          <p:cNvSpPr txBox="1"/>
          <p:nvPr/>
        </p:nvSpPr>
        <p:spPr>
          <a:xfrm>
            <a:off x="6286500" y="4871570"/>
            <a:ext cx="2133600" cy="923330"/>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ea typeface="+mn-ea"/>
                <a:cs typeface="+mn-cs"/>
              </a:rPr>
              <a:t>of people on treatment are virally suppressed</a:t>
            </a:r>
            <a:endParaRPr kumimoji="0" lang="en-US" sz="1800" b="1"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754037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70208" y="1488744"/>
            <a:ext cx="1656104" cy="1291569"/>
          </a:xfrm>
          <a:prstGeom prst="rect">
            <a:avLst/>
          </a:prstGeom>
          <a:gradFill flip="none" rotWithShape="1">
            <a:gsLst>
              <a:gs pos="0">
                <a:srgbClr val="0293F0">
                  <a:tint val="66000"/>
                  <a:satMod val="160000"/>
                </a:srgbClr>
              </a:gs>
              <a:gs pos="50000">
                <a:srgbClr val="0293F0">
                  <a:tint val="44500"/>
                  <a:satMod val="160000"/>
                </a:srgbClr>
              </a:gs>
              <a:gs pos="100000">
                <a:srgbClr val="0293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pitchFamily="18" charset="0"/>
              <a:ea typeface="+mn-ea"/>
              <a:cs typeface="+mn-cs"/>
            </a:endParaRPr>
          </a:p>
        </p:txBody>
      </p:sp>
      <p:sp>
        <p:nvSpPr>
          <p:cNvPr id="7" name="Rectangle 6"/>
          <p:cNvSpPr/>
          <p:nvPr/>
        </p:nvSpPr>
        <p:spPr>
          <a:xfrm>
            <a:off x="3286498" y="1859983"/>
            <a:ext cx="794645" cy="549089"/>
          </a:xfrm>
          <a:prstGeom prst="rect">
            <a:avLst/>
          </a:prstGeom>
          <a:solidFill>
            <a:srgbClr val="029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ea typeface="+mn-ea"/>
                <a:cs typeface="+mn-cs"/>
              </a:rPr>
              <a:t>13%</a:t>
            </a:r>
          </a:p>
        </p:txBody>
      </p:sp>
      <p:sp>
        <p:nvSpPr>
          <p:cNvPr id="46" name="TextBox 45"/>
          <p:cNvSpPr txBox="1"/>
          <p:nvPr/>
        </p:nvSpPr>
        <p:spPr>
          <a:xfrm>
            <a:off x="318781" y="1379661"/>
            <a:ext cx="2045369"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ea typeface="+mn-ea"/>
                <a:cs typeface="+mn-cs"/>
              </a:rPr>
              <a:t>Gay men and other men who have sex with </a:t>
            </a:r>
            <a:r>
              <a:rPr kumimoji="0" lang="en-US" sz="2000" b="1" i="0" u="none" strike="noStrike" kern="1200" cap="none" spc="0" normalizeH="0" baseline="0" noProof="0" dirty="0" smtClean="0">
                <a:ln>
                  <a:noFill/>
                </a:ln>
                <a:solidFill>
                  <a:prstClr val="black"/>
                </a:solidFill>
                <a:effectLst/>
                <a:uLnTx/>
                <a:uFillTx/>
                <a:ea typeface="+mn-ea"/>
                <a:cs typeface="+mn-cs"/>
              </a:rPr>
              <a:t>men</a:t>
            </a:r>
            <a:r>
              <a:rPr kumimoji="0" lang="en-US" sz="2000" b="1" i="0" u="none" strike="noStrike" kern="1200" cap="none" spc="0" normalizeH="0" noProof="0" dirty="0" smtClean="0">
                <a:ln>
                  <a:noFill/>
                </a:ln>
                <a:solidFill>
                  <a:prstClr val="black"/>
                </a:solidFill>
                <a:effectLst/>
                <a:uLnTx/>
                <a:uFillTx/>
                <a:ea typeface="+mn-ea"/>
                <a:cs typeface="+mn-cs"/>
              </a:rPr>
              <a:t> (</a:t>
            </a:r>
            <a:r>
              <a:rPr kumimoji="0" lang="en-US" sz="2000" b="1" i="0" u="none" strike="noStrike" kern="1200" cap="none" spc="0" normalizeH="0" baseline="0" noProof="0" dirty="0" smtClean="0">
                <a:ln>
                  <a:noFill/>
                </a:ln>
                <a:solidFill>
                  <a:prstClr val="black"/>
                </a:solidFill>
                <a:effectLst/>
                <a:uLnTx/>
                <a:uFillTx/>
                <a:ea typeface="+mn-ea"/>
                <a:cs typeface="+mn-cs"/>
              </a:rPr>
              <a:t>Moscow)</a:t>
            </a:r>
            <a:endParaRPr kumimoji="0" lang="en-US" sz="2000" b="1" i="0" u="none" strike="noStrike" kern="1200" cap="none" spc="0" normalizeH="0" baseline="0" noProof="0" dirty="0">
              <a:ln>
                <a:noFill/>
              </a:ln>
              <a:solidFill>
                <a:prstClr val="black"/>
              </a:solidFill>
              <a:effectLst/>
              <a:uLnTx/>
              <a:uFillTx/>
              <a:ea typeface="+mn-ea"/>
              <a:cs typeface="+mn-cs"/>
            </a:endParaRPr>
          </a:p>
        </p:txBody>
      </p:sp>
      <p:sp>
        <p:nvSpPr>
          <p:cNvPr id="47" name="TextBox 46"/>
          <p:cNvSpPr txBox="1"/>
          <p:nvPr/>
        </p:nvSpPr>
        <p:spPr>
          <a:xfrm>
            <a:off x="318781" y="2958176"/>
            <a:ext cx="2045369"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rPr>
              <a:t>People who inject </a:t>
            </a:r>
            <a:r>
              <a:rPr kumimoji="0" lang="en-US" sz="2000" b="1" i="0" u="none" strike="noStrike" kern="1200" cap="none" spc="0" normalizeH="0" baseline="0" noProof="0" dirty="0" smtClean="0">
                <a:ln>
                  <a:noFill/>
                </a:ln>
                <a:solidFill>
                  <a:prstClr val="black"/>
                </a:solidFill>
                <a:effectLst/>
                <a:uLnTx/>
                <a:uFillTx/>
              </a:rPr>
              <a:t>drugs</a:t>
            </a:r>
            <a:r>
              <a:rPr lang="en-US" sz="2000" b="1" dirty="0">
                <a:solidFill>
                  <a:prstClr val="black"/>
                </a:solidFill>
              </a:rPr>
              <a:t> </a:t>
            </a:r>
            <a:r>
              <a:rPr kumimoji="0" lang="en-US" sz="2000" b="1" i="0" u="none" strike="noStrike" kern="1200" cap="none" spc="0" normalizeH="0" baseline="0" noProof="0" dirty="0" smtClean="0">
                <a:ln>
                  <a:noFill/>
                </a:ln>
                <a:solidFill>
                  <a:prstClr val="black"/>
                </a:solidFill>
                <a:effectLst/>
                <a:uLnTx/>
                <a:uFillTx/>
              </a:rPr>
              <a:t>(India)</a:t>
            </a:r>
            <a:endParaRPr kumimoji="0" lang="en-US" sz="2000" b="1" i="0" u="none" strike="noStrike" kern="1200" cap="none" spc="0" normalizeH="0" baseline="0" noProof="0" dirty="0">
              <a:ln>
                <a:noFill/>
              </a:ln>
              <a:solidFill>
                <a:prstClr val="black"/>
              </a:solidFill>
              <a:effectLst/>
              <a:uLnTx/>
              <a:uFillTx/>
            </a:endParaRPr>
          </a:p>
        </p:txBody>
      </p:sp>
      <p:sp>
        <p:nvSpPr>
          <p:cNvPr id="48" name="TextBox 47"/>
          <p:cNvSpPr txBox="1"/>
          <p:nvPr/>
        </p:nvSpPr>
        <p:spPr>
          <a:xfrm>
            <a:off x="318781" y="4401612"/>
            <a:ext cx="2190183"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ea typeface="+mn-ea"/>
                <a:cs typeface="+mn-cs"/>
              </a:rPr>
              <a:t>Gay men and other men who have sex with </a:t>
            </a:r>
            <a:r>
              <a:rPr kumimoji="0" lang="en-US" sz="2000" b="1" i="0" u="none" strike="noStrike" kern="1200" cap="none" spc="0" normalizeH="0" baseline="0" noProof="0" dirty="0" smtClean="0">
                <a:ln>
                  <a:noFill/>
                </a:ln>
                <a:solidFill>
                  <a:prstClr val="black"/>
                </a:solidFill>
                <a:effectLst/>
                <a:uLnTx/>
                <a:uFillTx/>
                <a:ea typeface="+mn-ea"/>
                <a:cs typeface="+mn-cs"/>
              </a:rPr>
              <a:t>men (India)</a:t>
            </a:r>
            <a:endParaRPr kumimoji="0" lang="en-US" sz="2000" b="1" i="0" u="none" strike="noStrike" kern="1200" cap="none" spc="0" normalizeH="0" baseline="0" noProof="0" dirty="0">
              <a:ln>
                <a:noFill/>
              </a:ln>
              <a:solidFill>
                <a:prstClr val="black"/>
              </a:solidFill>
              <a:effectLst/>
              <a:uLnTx/>
              <a:uFillTx/>
              <a:ea typeface="+mn-ea"/>
              <a:cs typeface="+mn-cs"/>
            </a:endParaRPr>
          </a:p>
        </p:txBody>
      </p:sp>
      <p:sp>
        <p:nvSpPr>
          <p:cNvPr id="49" name="TextBox 48"/>
          <p:cNvSpPr txBox="1"/>
          <p:nvPr/>
        </p:nvSpPr>
        <p:spPr>
          <a:xfrm>
            <a:off x="2870208" y="5666007"/>
            <a:ext cx="1688985" cy="6155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smtClean="0">
                <a:ln>
                  <a:noFill/>
                </a:ln>
                <a:solidFill>
                  <a:prstClr val="black"/>
                </a:solidFill>
                <a:effectLst/>
                <a:uLnTx/>
                <a:uFillTx/>
                <a:ea typeface="+mn-ea"/>
                <a:cs typeface="+mn-cs"/>
              </a:rPr>
              <a:t>of PLHIV know their status</a:t>
            </a:r>
            <a:endParaRPr kumimoji="0" lang="en-US" sz="1700" b="1" i="0" u="none" strike="noStrike" kern="1200" cap="none" spc="0" normalizeH="0" baseline="0" noProof="0" dirty="0">
              <a:ln>
                <a:noFill/>
              </a:ln>
              <a:solidFill>
                <a:prstClr val="black"/>
              </a:solidFill>
              <a:effectLst/>
              <a:uLnTx/>
              <a:uFillTx/>
              <a:ea typeface="+mn-ea"/>
              <a:cs typeface="+mn-cs"/>
            </a:endParaRPr>
          </a:p>
        </p:txBody>
      </p:sp>
      <p:sp>
        <p:nvSpPr>
          <p:cNvPr id="50" name="TextBox 49"/>
          <p:cNvSpPr txBox="1"/>
          <p:nvPr/>
        </p:nvSpPr>
        <p:spPr>
          <a:xfrm>
            <a:off x="4673989" y="5660851"/>
            <a:ext cx="2272164" cy="8771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smtClean="0">
                <a:ln>
                  <a:noFill/>
                </a:ln>
                <a:solidFill>
                  <a:prstClr val="black"/>
                </a:solidFill>
                <a:effectLst/>
                <a:uLnTx/>
                <a:uFillTx/>
                <a:ea typeface="+mn-ea"/>
                <a:cs typeface="+mn-cs"/>
              </a:rPr>
              <a:t>of PLHIV who know their status are on treatment</a:t>
            </a:r>
            <a:endParaRPr kumimoji="0" lang="en-US" sz="1700" b="1" i="0" u="none" strike="noStrike" kern="1200" cap="none" spc="0" normalizeH="0" baseline="0" noProof="0" dirty="0">
              <a:ln>
                <a:noFill/>
              </a:ln>
              <a:solidFill>
                <a:prstClr val="black"/>
              </a:solidFill>
              <a:effectLst/>
              <a:uLnTx/>
              <a:uFillTx/>
              <a:ea typeface="+mn-ea"/>
              <a:cs typeface="+mn-cs"/>
            </a:endParaRPr>
          </a:p>
        </p:txBody>
      </p:sp>
      <p:sp>
        <p:nvSpPr>
          <p:cNvPr id="51" name="TextBox 50"/>
          <p:cNvSpPr txBox="1"/>
          <p:nvPr/>
        </p:nvSpPr>
        <p:spPr>
          <a:xfrm>
            <a:off x="6786371" y="5616793"/>
            <a:ext cx="2162789" cy="8771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smtClean="0">
                <a:ln>
                  <a:noFill/>
                </a:ln>
                <a:solidFill>
                  <a:prstClr val="black"/>
                </a:solidFill>
                <a:effectLst/>
                <a:uLnTx/>
                <a:uFillTx/>
                <a:ea typeface="+mn-ea"/>
                <a:cs typeface="+mn-cs"/>
              </a:rPr>
              <a:t>of PLHIV on treatment are virally suppressed</a:t>
            </a:r>
            <a:endParaRPr kumimoji="0" lang="en-US" sz="1700" b="1" i="0" u="none" strike="noStrike" kern="1200" cap="none" spc="0" normalizeH="0" baseline="0" noProof="0" dirty="0">
              <a:ln>
                <a:noFill/>
              </a:ln>
              <a:solidFill>
                <a:prstClr val="black"/>
              </a:solidFill>
              <a:effectLst/>
              <a:uLnTx/>
              <a:uFillTx/>
              <a:ea typeface="+mn-ea"/>
              <a:cs typeface="+mn-cs"/>
            </a:endParaRPr>
          </a:p>
        </p:txBody>
      </p:sp>
      <p:sp>
        <p:nvSpPr>
          <p:cNvPr id="54" name="Title 53"/>
          <p:cNvSpPr>
            <a:spLocks noGrp="1"/>
          </p:cNvSpPr>
          <p:nvPr>
            <p:ph type="title"/>
          </p:nvPr>
        </p:nvSpPr>
        <p:spPr/>
        <p:txBody>
          <a:bodyPr>
            <a:noAutofit/>
          </a:bodyPr>
          <a:lstStyle/>
          <a:p>
            <a:r>
              <a:rPr lang="en-US" sz="3600" dirty="0" smtClean="0">
                <a:latin typeface="+mj-lt"/>
              </a:rPr>
              <a:t>Stark Gaps </a:t>
            </a:r>
            <a:r>
              <a:rPr lang="en-US" sz="3600" dirty="0">
                <a:latin typeface="+mj-lt"/>
              </a:rPr>
              <a:t>in Continuum among </a:t>
            </a:r>
            <a:r>
              <a:rPr lang="en-US" sz="3600" dirty="0" smtClean="0">
                <a:latin typeface="+mj-lt"/>
              </a:rPr>
              <a:t/>
            </a:r>
            <a:br>
              <a:rPr lang="en-US" sz="3600" dirty="0" smtClean="0">
                <a:latin typeface="+mj-lt"/>
              </a:rPr>
            </a:br>
            <a:r>
              <a:rPr lang="en-US" sz="3600" dirty="0" smtClean="0">
                <a:latin typeface="+mj-lt"/>
              </a:rPr>
              <a:t>Key Populations </a:t>
            </a:r>
            <a:endParaRPr lang="en-US" sz="3600" dirty="0">
              <a:latin typeface="+mj-lt"/>
            </a:endParaRPr>
          </a:p>
        </p:txBody>
      </p:sp>
      <p:sp>
        <p:nvSpPr>
          <p:cNvPr id="56" name="Rectangle 55"/>
          <p:cNvSpPr/>
          <p:nvPr/>
        </p:nvSpPr>
        <p:spPr>
          <a:xfrm>
            <a:off x="3286498" y="6502910"/>
            <a:ext cx="5857502"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UNAIDS. Ending AIDS. </a:t>
            </a:r>
            <a:r>
              <a:rPr kumimoji="0" lang="en-US"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Progress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towards the 90-90-90 </a:t>
            </a:r>
            <a:r>
              <a:rPr kumimoji="0" lang="en-US"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targets, 2017</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39" name="Rectangle 38"/>
          <p:cNvSpPr/>
          <p:nvPr/>
        </p:nvSpPr>
        <p:spPr>
          <a:xfrm>
            <a:off x="2870208" y="2924706"/>
            <a:ext cx="1656104" cy="1291569"/>
          </a:xfrm>
          <a:prstGeom prst="rect">
            <a:avLst/>
          </a:prstGeom>
          <a:gradFill flip="none" rotWithShape="1">
            <a:gsLst>
              <a:gs pos="0">
                <a:srgbClr val="0293F0">
                  <a:tint val="66000"/>
                  <a:satMod val="160000"/>
                </a:srgbClr>
              </a:gs>
              <a:gs pos="50000">
                <a:srgbClr val="0293F0">
                  <a:tint val="44500"/>
                  <a:satMod val="160000"/>
                </a:srgbClr>
              </a:gs>
              <a:gs pos="100000">
                <a:srgbClr val="0293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40" name="Rectangle 39"/>
          <p:cNvSpPr/>
          <p:nvPr/>
        </p:nvSpPr>
        <p:spPr>
          <a:xfrm>
            <a:off x="2872494" y="4401612"/>
            <a:ext cx="1656104" cy="1291569"/>
          </a:xfrm>
          <a:prstGeom prst="rect">
            <a:avLst/>
          </a:prstGeom>
          <a:gradFill flip="none" rotWithShape="1">
            <a:gsLst>
              <a:gs pos="0">
                <a:srgbClr val="0293F0">
                  <a:tint val="66000"/>
                  <a:satMod val="160000"/>
                </a:srgbClr>
              </a:gs>
              <a:gs pos="50000">
                <a:srgbClr val="0293F0">
                  <a:tint val="44500"/>
                  <a:satMod val="160000"/>
                </a:srgbClr>
              </a:gs>
              <a:gs pos="100000">
                <a:srgbClr val="0293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41" name="Rectangle 40"/>
          <p:cNvSpPr/>
          <p:nvPr/>
        </p:nvSpPr>
        <p:spPr>
          <a:xfrm>
            <a:off x="5414165" y="1762984"/>
            <a:ext cx="794645" cy="54908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endParaRPr>
          </a:p>
        </p:txBody>
      </p:sp>
      <p:sp>
        <p:nvSpPr>
          <p:cNvPr id="55" name="Rectangle 54"/>
          <p:cNvSpPr/>
          <p:nvPr/>
        </p:nvSpPr>
        <p:spPr>
          <a:xfrm>
            <a:off x="5631652" y="1829728"/>
            <a:ext cx="356841" cy="38164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endParaRPr>
          </a:p>
        </p:txBody>
      </p:sp>
      <p:sp>
        <p:nvSpPr>
          <p:cNvPr id="2" name="TextBox 1"/>
          <p:cNvSpPr txBox="1"/>
          <p:nvPr/>
        </p:nvSpPr>
        <p:spPr>
          <a:xfrm>
            <a:off x="5536845" y="1776482"/>
            <a:ext cx="924113" cy="461665"/>
          </a:xfrm>
          <a:prstGeom prst="rect">
            <a:avLst/>
          </a:prstGeom>
          <a:noFill/>
        </p:spPr>
        <p:txBody>
          <a:bodyPr wrap="square" rtlCol="0">
            <a:spAutoFit/>
          </a:bodyPr>
          <a:lstStyle/>
          <a:p>
            <a:r>
              <a:rPr lang="en-US" sz="2400" b="1" dirty="0" smtClean="0">
                <a:solidFill>
                  <a:schemeClr val="bg1"/>
                </a:solidFill>
              </a:rPr>
              <a:t>36%</a:t>
            </a:r>
            <a:endParaRPr lang="en-US" sz="2400" b="1" dirty="0">
              <a:solidFill>
                <a:schemeClr val="bg1"/>
              </a:solidFill>
            </a:endParaRPr>
          </a:p>
        </p:txBody>
      </p:sp>
      <p:grpSp>
        <p:nvGrpSpPr>
          <p:cNvPr id="10" name="Group 9"/>
          <p:cNvGrpSpPr/>
          <p:nvPr/>
        </p:nvGrpSpPr>
        <p:grpSpPr>
          <a:xfrm>
            <a:off x="7473073" y="1806350"/>
            <a:ext cx="729687" cy="461665"/>
            <a:chOff x="7407617" y="1805710"/>
            <a:chExt cx="729687" cy="461665"/>
          </a:xfrm>
        </p:grpSpPr>
        <p:sp>
          <p:nvSpPr>
            <p:cNvPr id="57" name="Rectangle 56"/>
            <p:cNvSpPr/>
            <p:nvPr/>
          </p:nvSpPr>
          <p:spPr>
            <a:xfrm>
              <a:off x="7472764" y="1845720"/>
              <a:ext cx="356841" cy="381647"/>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prstClr val="white"/>
                </a:solidFill>
                <a:effectLst/>
                <a:uLnTx/>
                <a:uFillTx/>
                <a:ea typeface="+mn-ea"/>
                <a:cs typeface="+mn-cs"/>
              </a:endParaRPr>
            </a:p>
          </p:txBody>
        </p:sp>
        <p:sp>
          <p:nvSpPr>
            <p:cNvPr id="58" name="Rectangle 57"/>
            <p:cNvSpPr/>
            <p:nvPr/>
          </p:nvSpPr>
          <p:spPr>
            <a:xfrm>
              <a:off x="7502614" y="1917316"/>
              <a:ext cx="299696" cy="2226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prstClr val="white"/>
                </a:solidFill>
                <a:effectLst/>
                <a:uLnTx/>
                <a:uFillTx/>
                <a:ea typeface="+mn-ea"/>
                <a:cs typeface="+mn-cs"/>
              </a:endParaRPr>
            </a:p>
          </p:txBody>
        </p:sp>
        <p:sp>
          <p:nvSpPr>
            <p:cNvPr id="13" name="Rectangle 12"/>
            <p:cNvSpPr/>
            <p:nvPr/>
          </p:nvSpPr>
          <p:spPr>
            <a:xfrm>
              <a:off x="7407617" y="1805710"/>
              <a:ext cx="729687" cy="461665"/>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64%</a:t>
              </a:r>
            </a:p>
          </p:txBody>
        </p:sp>
      </p:grpSp>
      <p:sp>
        <p:nvSpPr>
          <p:cNvPr id="28" name="Rectangle 27"/>
          <p:cNvSpPr/>
          <p:nvPr/>
        </p:nvSpPr>
        <p:spPr>
          <a:xfrm>
            <a:off x="3093652" y="3066952"/>
            <a:ext cx="1179095" cy="1007076"/>
          </a:xfrm>
          <a:prstGeom prst="rect">
            <a:avLst/>
          </a:prstGeom>
          <a:solidFill>
            <a:srgbClr val="029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41%</a:t>
            </a:r>
          </a:p>
        </p:txBody>
      </p:sp>
      <p:sp>
        <p:nvSpPr>
          <p:cNvPr id="59" name="Rectangle 58"/>
          <p:cNvSpPr/>
          <p:nvPr/>
        </p:nvSpPr>
        <p:spPr>
          <a:xfrm>
            <a:off x="5220524" y="2958176"/>
            <a:ext cx="1179095" cy="100707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endParaRPr>
          </a:p>
        </p:txBody>
      </p:sp>
      <p:sp>
        <p:nvSpPr>
          <p:cNvPr id="60" name="Rectangle 59"/>
          <p:cNvSpPr/>
          <p:nvPr/>
        </p:nvSpPr>
        <p:spPr>
          <a:xfrm>
            <a:off x="5399926" y="3066952"/>
            <a:ext cx="860601" cy="7856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smtClean="0">
                <a:solidFill>
                  <a:prstClr val="white"/>
                </a:solidFill>
              </a:rPr>
              <a:t>52</a:t>
            </a:r>
            <a:r>
              <a:rPr kumimoji="0" lang="en-US" sz="2400" b="1" i="0" u="none" strike="noStrike" kern="1200" cap="none" spc="0" normalizeH="0" baseline="0" noProof="0" dirty="0" smtClean="0">
                <a:ln>
                  <a:noFill/>
                </a:ln>
                <a:solidFill>
                  <a:prstClr val="white"/>
                </a:solidFill>
                <a:effectLst/>
                <a:uLnTx/>
                <a:uFillTx/>
              </a:rPr>
              <a:t>%</a:t>
            </a:r>
          </a:p>
        </p:txBody>
      </p:sp>
      <p:grpSp>
        <p:nvGrpSpPr>
          <p:cNvPr id="3" name="Group 2"/>
          <p:cNvGrpSpPr/>
          <p:nvPr/>
        </p:nvGrpSpPr>
        <p:grpSpPr>
          <a:xfrm>
            <a:off x="7342159" y="3066952"/>
            <a:ext cx="860601" cy="785659"/>
            <a:chOff x="7399304" y="3069123"/>
            <a:chExt cx="860601" cy="785659"/>
          </a:xfrm>
        </p:grpSpPr>
        <p:sp>
          <p:nvSpPr>
            <p:cNvPr id="62" name="Rectangle 61"/>
            <p:cNvSpPr/>
            <p:nvPr/>
          </p:nvSpPr>
          <p:spPr>
            <a:xfrm>
              <a:off x="7399304" y="3069123"/>
              <a:ext cx="860601" cy="785659"/>
            </a:xfrm>
            <a:prstGeom prst="rect">
              <a:avLst/>
            </a:prstGeom>
            <a:solidFill>
              <a:srgbClr val="F0E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prstClr val="white"/>
                </a:solidFill>
                <a:effectLst/>
                <a:uLnTx/>
                <a:uFillTx/>
                <a:ea typeface="+mn-ea"/>
                <a:cs typeface="+mn-cs"/>
              </a:endParaRPr>
            </a:p>
          </p:txBody>
        </p:sp>
        <p:sp>
          <p:nvSpPr>
            <p:cNvPr id="61" name="Rectangle 60"/>
            <p:cNvSpPr/>
            <p:nvPr/>
          </p:nvSpPr>
          <p:spPr>
            <a:xfrm>
              <a:off x="7466107" y="3145413"/>
              <a:ext cx="735774" cy="6287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noProof="0" dirty="0" smtClean="0">
                  <a:solidFill>
                    <a:prstClr val="white"/>
                  </a:solidFill>
                </a:rPr>
                <a:t>83</a:t>
              </a:r>
              <a:r>
                <a:rPr kumimoji="0" lang="en-US" sz="2400" b="1" i="0" u="none" strike="noStrike" kern="1200" cap="none" spc="0" normalizeH="0" baseline="0" noProof="0" dirty="0" smtClean="0">
                  <a:ln>
                    <a:noFill/>
                  </a:ln>
                  <a:solidFill>
                    <a:prstClr val="white"/>
                  </a:solidFill>
                  <a:effectLst/>
                  <a:uLnTx/>
                  <a:uFillTx/>
                </a:rPr>
                <a:t>%</a:t>
              </a:r>
            </a:p>
          </p:txBody>
        </p:sp>
      </p:grpSp>
      <p:sp>
        <p:nvSpPr>
          <p:cNvPr id="38" name="Rectangle 37"/>
          <p:cNvSpPr/>
          <p:nvPr/>
        </p:nvSpPr>
        <p:spPr>
          <a:xfrm>
            <a:off x="3178811" y="4626776"/>
            <a:ext cx="1008776" cy="822717"/>
          </a:xfrm>
          <a:prstGeom prst="rect">
            <a:avLst/>
          </a:prstGeom>
          <a:solidFill>
            <a:srgbClr val="029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30%</a:t>
            </a:r>
          </a:p>
        </p:txBody>
      </p:sp>
      <p:sp>
        <p:nvSpPr>
          <p:cNvPr id="65" name="Rectangle 64"/>
          <p:cNvSpPr/>
          <p:nvPr/>
        </p:nvSpPr>
        <p:spPr>
          <a:xfrm>
            <a:off x="5325838" y="4645645"/>
            <a:ext cx="1008776" cy="822717"/>
          </a:xfrm>
          <a:prstGeom prst="rect">
            <a:avLst/>
          </a:prstGeom>
          <a:gradFill>
            <a:gsLst>
              <a:gs pos="0">
                <a:srgbClr val="92D050"/>
              </a:gs>
              <a:gs pos="0">
                <a:srgbClr val="FFC000"/>
              </a:gs>
              <a:gs pos="100000">
                <a:srgbClr val="92D050">
                  <a:tint val="44500"/>
                  <a:satMod val="160000"/>
                </a:srgbClr>
              </a:gs>
              <a:gs pos="0">
                <a:srgbClr val="92D050">
                  <a:tint val="23500"/>
                  <a:satMod val="160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endParaRPr>
          </a:p>
        </p:txBody>
      </p:sp>
      <p:sp>
        <p:nvSpPr>
          <p:cNvPr id="64" name="Rectangle 63"/>
          <p:cNvSpPr/>
          <p:nvPr/>
        </p:nvSpPr>
        <p:spPr>
          <a:xfrm>
            <a:off x="5451643" y="4698786"/>
            <a:ext cx="808884" cy="7100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smtClean="0">
                <a:solidFill>
                  <a:prstClr val="white"/>
                </a:solidFill>
              </a:rPr>
              <a:t>68</a:t>
            </a:r>
            <a:r>
              <a:rPr kumimoji="0" lang="en-US" sz="2400" b="1" i="0" u="none" strike="noStrike" kern="1200" cap="none" spc="0" normalizeH="0" baseline="0" noProof="0" dirty="0" smtClean="0">
                <a:ln>
                  <a:noFill/>
                </a:ln>
                <a:solidFill>
                  <a:prstClr val="white"/>
                </a:solidFill>
                <a:effectLst/>
                <a:uLnTx/>
                <a:uFillTx/>
              </a:rPr>
              <a:t>%</a:t>
            </a:r>
          </a:p>
        </p:txBody>
      </p:sp>
      <p:sp>
        <p:nvSpPr>
          <p:cNvPr id="68" name="Rectangle 67"/>
          <p:cNvSpPr/>
          <p:nvPr/>
        </p:nvSpPr>
        <p:spPr>
          <a:xfrm>
            <a:off x="7312198" y="4683096"/>
            <a:ext cx="808884" cy="710076"/>
          </a:xfrm>
          <a:prstGeom prst="rect">
            <a:avLst/>
          </a:prstGeom>
          <a:solidFill>
            <a:srgbClr val="F0E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endParaRPr>
          </a:p>
        </p:txBody>
      </p:sp>
      <p:sp>
        <p:nvSpPr>
          <p:cNvPr id="66" name="Rectangle 65"/>
          <p:cNvSpPr/>
          <p:nvPr/>
        </p:nvSpPr>
        <p:spPr>
          <a:xfrm>
            <a:off x="7372836" y="4723573"/>
            <a:ext cx="687608" cy="607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350" b="1" i="0" u="none" strike="noStrike" kern="1200" cap="none" spc="0" normalizeH="0" baseline="0" noProof="0" dirty="0" smtClean="0">
              <a:ln>
                <a:noFill/>
              </a:ln>
              <a:solidFill>
                <a:prstClr val="white"/>
              </a:solidFill>
              <a:effectLst/>
              <a:uLnTx/>
              <a:uFillTx/>
            </a:endParaRPr>
          </a:p>
        </p:txBody>
      </p:sp>
      <p:sp>
        <p:nvSpPr>
          <p:cNvPr id="12" name="TextBox 11"/>
          <p:cNvSpPr txBox="1"/>
          <p:nvPr/>
        </p:nvSpPr>
        <p:spPr>
          <a:xfrm>
            <a:off x="7376589" y="4792069"/>
            <a:ext cx="791739" cy="461665"/>
          </a:xfrm>
          <a:prstGeom prst="rect">
            <a:avLst/>
          </a:prstGeom>
          <a:noFill/>
        </p:spPr>
        <p:txBody>
          <a:bodyPr wrap="square" rtlCol="0">
            <a:spAutoFit/>
          </a:bodyPr>
          <a:lstStyle/>
          <a:p>
            <a:r>
              <a:rPr lang="en-US" sz="2400" b="1" dirty="0" smtClean="0">
                <a:solidFill>
                  <a:schemeClr val="bg1"/>
                </a:solidFill>
                <a:latin typeface="Garamond" panose="02020404030301010803" pitchFamily="18" charset="0"/>
              </a:rPr>
              <a:t>78%</a:t>
            </a:r>
            <a:endParaRPr lang="en-US" sz="2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001021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mn-lt"/>
              </a:rPr>
              <a:t>Barriers to Epidemic Control</a:t>
            </a:r>
            <a:endParaRPr lang="en-US" dirty="0">
              <a:latin typeface="+mn-lt"/>
            </a:endParaRPr>
          </a:p>
        </p:txBody>
      </p:sp>
      <p:sp>
        <p:nvSpPr>
          <p:cNvPr id="5" name="Content Placeholder 4"/>
          <p:cNvSpPr>
            <a:spLocks noGrp="1"/>
          </p:cNvSpPr>
          <p:nvPr>
            <p:ph idx="1"/>
          </p:nvPr>
        </p:nvSpPr>
        <p:spPr>
          <a:xfrm>
            <a:off x="457200" y="1600200"/>
            <a:ext cx="8470900" cy="4525963"/>
          </a:xfrm>
        </p:spPr>
        <p:txBody>
          <a:bodyPr>
            <a:normAutofit lnSpcReduction="10000"/>
          </a:bodyPr>
          <a:lstStyle/>
          <a:p>
            <a:r>
              <a:rPr lang="en-US" dirty="0" smtClean="0">
                <a:solidFill>
                  <a:srgbClr val="0000FF"/>
                </a:solidFill>
              </a:rPr>
              <a:t>Coverage</a:t>
            </a:r>
          </a:p>
          <a:p>
            <a:pPr lvl="1"/>
            <a:r>
              <a:rPr lang="en-US" dirty="0" smtClean="0"/>
              <a:t>Access (geographic, language, cultural competency)</a:t>
            </a:r>
          </a:p>
          <a:p>
            <a:pPr lvl="1"/>
            <a:r>
              <a:rPr lang="en-US" dirty="0" smtClean="0"/>
              <a:t>Demand (uptake by communities and clients)</a:t>
            </a:r>
          </a:p>
          <a:p>
            <a:r>
              <a:rPr lang="en-US" dirty="0" smtClean="0">
                <a:solidFill>
                  <a:srgbClr val="0000FF"/>
                </a:solidFill>
              </a:rPr>
              <a:t>Quality </a:t>
            </a:r>
          </a:p>
          <a:p>
            <a:pPr lvl="1"/>
            <a:r>
              <a:rPr lang="en-US" dirty="0" smtClean="0"/>
              <a:t>Technical quality (safety, evidence-based) </a:t>
            </a:r>
          </a:p>
          <a:p>
            <a:pPr lvl="1"/>
            <a:r>
              <a:rPr lang="en-US" dirty="0" smtClean="0"/>
              <a:t>Interpersonal quality (respectful care)</a:t>
            </a:r>
          </a:p>
          <a:p>
            <a:r>
              <a:rPr lang="en-US" dirty="0" smtClean="0">
                <a:solidFill>
                  <a:srgbClr val="0000FF"/>
                </a:solidFill>
              </a:rPr>
              <a:t>Efficiency </a:t>
            </a:r>
          </a:p>
          <a:p>
            <a:pPr lvl="1"/>
            <a:r>
              <a:rPr lang="en-US" dirty="0" smtClean="0"/>
              <a:t>For health system</a:t>
            </a:r>
          </a:p>
          <a:p>
            <a:pPr lvl="1"/>
            <a:r>
              <a:rPr lang="en-US" dirty="0" smtClean="0"/>
              <a:t>For clients</a:t>
            </a: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53ED82-83C9-5648-90D6-C14971565AE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11"/>
          <p:cNvSpPr>
            <a:spLocks noGrp="1"/>
          </p:cNvSpPr>
          <p:nvPr>
            <p:ph type="ftr" sz="quarter" idx="11"/>
          </p:nvPr>
        </p:nvSpPr>
        <p:spPr>
          <a:xfrm>
            <a:off x="3124200" y="6356350"/>
            <a:ext cx="28956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CQUIN: The HIV Learning Network</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68450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434" y="228600"/>
            <a:ext cx="7886700" cy="994172"/>
          </a:xfrm>
        </p:spPr>
        <p:txBody>
          <a:bodyPr/>
          <a:lstStyle/>
          <a:p>
            <a:r>
              <a:rPr lang="en-US" dirty="0" smtClean="0">
                <a:latin typeface="+mj-lt"/>
              </a:rPr>
              <a:t>Putting People at the Center</a:t>
            </a:r>
            <a:endParaRPr lang="en-US" dirty="0">
              <a:latin typeface="+mj-lt"/>
            </a:endParaRPr>
          </a:p>
        </p:txBody>
      </p:sp>
      <p:pic>
        <p:nvPicPr>
          <p:cNvPr id="5" name="Picture 4"/>
          <p:cNvPicPr>
            <a:picLocks noChangeAspect="1"/>
          </p:cNvPicPr>
          <p:nvPr/>
        </p:nvPicPr>
        <p:blipFill>
          <a:blip r:embed="rId2">
            <a:duotone>
              <a:schemeClr val="accent5">
                <a:shade val="45000"/>
                <a:satMod val="135000"/>
              </a:schemeClr>
              <a:prstClr val="white"/>
            </a:duotone>
          </a:blip>
          <a:stretch>
            <a:fillRect/>
          </a:stretch>
        </p:blipFill>
        <p:spPr>
          <a:xfrm>
            <a:off x="1831134" y="1961269"/>
            <a:ext cx="1782260" cy="1782260"/>
          </a:xfrm>
          <a:prstGeom prst="rect">
            <a:avLst/>
          </a:prstGeom>
        </p:spPr>
      </p:pic>
      <p:sp>
        <p:nvSpPr>
          <p:cNvPr id="7" name="TextBox 6"/>
          <p:cNvSpPr txBox="1"/>
          <p:nvPr/>
        </p:nvSpPr>
        <p:spPr>
          <a:xfrm>
            <a:off x="1912141" y="2495377"/>
            <a:ext cx="14661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SERVICE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INTENSITY</a:t>
            </a:r>
          </a:p>
        </p:txBody>
      </p:sp>
      <p:pic>
        <p:nvPicPr>
          <p:cNvPr id="8" name="Picture 7"/>
          <p:cNvPicPr>
            <a:picLocks noChangeAspect="1"/>
          </p:cNvPicPr>
          <p:nvPr/>
        </p:nvPicPr>
        <p:blipFill>
          <a:blip r:embed="rId2"/>
          <a:stretch>
            <a:fillRect/>
          </a:stretch>
        </p:blipFill>
        <p:spPr>
          <a:xfrm>
            <a:off x="3458975" y="2969242"/>
            <a:ext cx="1596878" cy="1596878"/>
          </a:xfrm>
          <a:prstGeom prst="rect">
            <a:avLst/>
          </a:prstGeom>
        </p:spPr>
      </p:pic>
      <p:sp>
        <p:nvSpPr>
          <p:cNvPr id="11" name="TextBox 10"/>
          <p:cNvSpPr txBox="1"/>
          <p:nvPr/>
        </p:nvSpPr>
        <p:spPr>
          <a:xfrm>
            <a:off x="3449069" y="3244720"/>
            <a:ext cx="1587437"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People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Living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With HIV</a:t>
            </a:r>
          </a:p>
        </p:txBody>
      </p:sp>
      <p:pic>
        <p:nvPicPr>
          <p:cNvPr id="12" name="Picture 11"/>
          <p:cNvPicPr>
            <a:picLocks noChangeAspect="1"/>
          </p:cNvPicPr>
          <p:nvPr/>
        </p:nvPicPr>
        <p:blipFill>
          <a:blip r:embed="rId2">
            <a:duotone>
              <a:schemeClr val="accent4">
                <a:shade val="45000"/>
                <a:satMod val="135000"/>
              </a:schemeClr>
              <a:prstClr val="white"/>
            </a:duotone>
          </a:blip>
          <a:stretch>
            <a:fillRect/>
          </a:stretch>
        </p:blipFill>
        <p:spPr>
          <a:xfrm>
            <a:off x="4906564" y="1952890"/>
            <a:ext cx="1782260" cy="1782260"/>
          </a:xfrm>
          <a:prstGeom prst="rect">
            <a:avLst/>
          </a:prstGeom>
        </p:spPr>
      </p:pic>
      <p:pic>
        <p:nvPicPr>
          <p:cNvPr id="13" name="Picture 12"/>
          <p:cNvPicPr>
            <a:picLocks noChangeAspect="1"/>
          </p:cNvPicPr>
          <p:nvPr/>
        </p:nvPicPr>
        <p:blipFill>
          <a:blip r:embed="rId2">
            <a:duotone>
              <a:schemeClr val="accent6">
                <a:shade val="45000"/>
                <a:satMod val="135000"/>
              </a:schemeClr>
              <a:prstClr val="white"/>
            </a:duotone>
          </a:blip>
          <a:stretch>
            <a:fillRect/>
          </a:stretch>
        </p:blipFill>
        <p:spPr>
          <a:xfrm>
            <a:off x="1908751" y="4066137"/>
            <a:ext cx="1782260" cy="1782260"/>
          </a:xfrm>
          <a:prstGeom prst="rect">
            <a:avLst/>
          </a:prstGeom>
        </p:spPr>
      </p:pic>
      <p:pic>
        <p:nvPicPr>
          <p:cNvPr id="14" name="Picture 13"/>
          <p:cNvPicPr>
            <a:picLocks noChangeAspect="1"/>
          </p:cNvPicPr>
          <p:nvPr/>
        </p:nvPicPr>
        <p:blipFill>
          <a:blip r:embed="rId2">
            <a:duotone>
              <a:schemeClr val="accent2">
                <a:shade val="45000"/>
                <a:satMod val="135000"/>
              </a:schemeClr>
              <a:prstClr val="white"/>
            </a:duotone>
          </a:blip>
          <a:stretch>
            <a:fillRect/>
          </a:stretch>
        </p:blipFill>
        <p:spPr>
          <a:xfrm>
            <a:off x="4874306" y="4044488"/>
            <a:ext cx="1782260" cy="1782260"/>
          </a:xfrm>
          <a:prstGeom prst="rect">
            <a:avLst/>
          </a:prstGeom>
        </p:spPr>
      </p:pic>
      <p:sp>
        <p:nvSpPr>
          <p:cNvPr id="15" name="TextBox 14"/>
          <p:cNvSpPr txBox="1"/>
          <p:nvPr/>
        </p:nvSpPr>
        <p:spPr>
          <a:xfrm>
            <a:off x="5179668" y="2494215"/>
            <a:ext cx="1357886"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SERVICE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FREQUENCY</a:t>
            </a:r>
          </a:p>
        </p:txBody>
      </p:sp>
      <p:sp>
        <p:nvSpPr>
          <p:cNvPr id="16" name="TextBox 15"/>
          <p:cNvSpPr txBox="1"/>
          <p:nvPr/>
        </p:nvSpPr>
        <p:spPr>
          <a:xfrm>
            <a:off x="5192950" y="4621894"/>
            <a:ext cx="1357886"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SERVICE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PROVIDERS</a:t>
            </a:r>
          </a:p>
        </p:txBody>
      </p:sp>
      <p:sp>
        <p:nvSpPr>
          <p:cNvPr id="17" name="TextBox 16"/>
          <p:cNvSpPr txBox="1"/>
          <p:nvPr/>
        </p:nvSpPr>
        <p:spPr>
          <a:xfrm>
            <a:off x="1948218" y="4627948"/>
            <a:ext cx="1637947"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SERVICE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LOCATION</a:t>
            </a:r>
          </a:p>
        </p:txBody>
      </p:sp>
      <p:sp>
        <p:nvSpPr>
          <p:cNvPr id="18" name="TextBox 17"/>
          <p:cNvSpPr txBox="1"/>
          <p:nvPr/>
        </p:nvSpPr>
        <p:spPr>
          <a:xfrm>
            <a:off x="6961927" y="2123603"/>
            <a:ext cx="1876201" cy="969496"/>
          </a:xfrm>
          <a:prstGeom prst="rect">
            <a:avLst/>
          </a:prstGeom>
          <a:noFill/>
          <a:ln w="38100">
            <a:solidFill>
              <a:schemeClr val="accent4">
                <a:lumMod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BF9000"/>
                </a:solidFill>
                <a:effectLst/>
                <a:uLnTx/>
                <a:uFillTx/>
                <a:latin typeface="Calibri"/>
                <a:ea typeface="+mn-ea"/>
                <a:cs typeface="+mn-cs"/>
              </a:rPr>
              <a:t>WHEN?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BF9000"/>
                </a:solidFill>
                <a:effectLst/>
                <a:uLnTx/>
                <a:uFillTx/>
                <a:latin typeface="Calibri"/>
                <a:ea typeface="+mn-ea"/>
                <a:cs typeface="+mn-cs"/>
              </a:rPr>
              <a:t>How often are services provided?</a:t>
            </a:r>
          </a:p>
        </p:txBody>
      </p:sp>
      <p:sp>
        <p:nvSpPr>
          <p:cNvPr id="19" name="TextBox 18"/>
          <p:cNvSpPr txBox="1"/>
          <p:nvPr/>
        </p:nvSpPr>
        <p:spPr>
          <a:xfrm>
            <a:off x="7070627" y="4552644"/>
            <a:ext cx="1767501" cy="969496"/>
          </a:xfrm>
          <a:prstGeom prst="rect">
            <a:avLst/>
          </a:prstGeom>
          <a:noFill/>
          <a:ln w="38100">
            <a:solidFill>
              <a:srgbClr val="C0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C0504D"/>
                </a:solidFill>
                <a:effectLst/>
                <a:uLnTx/>
                <a:uFillTx/>
                <a:latin typeface="Calibri"/>
                <a:ea typeface="+mn-ea"/>
                <a:cs typeface="+mn-cs"/>
              </a:rPr>
              <a:t>WHO?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ED7D31"/>
                </a:solidFill>
                <a:effectLst/>
                <a:uLnTx/>
                <a:uFillTx/>
                <a:latin typeface="Calibri"/>
                <a:ea typeface="+mn-ea"/>
                <a:cs typeface="+mn-cs"/>
              </a:rPr>
              <a:t>Who is providing services? </a:t>
            </a:r>
          </a:p>
        </p:txBody>
      </p:sp>
      <p:sp>
        <p:nvSpPr>
          <p:cNvPr id="20" name="TextBox 19"/>
          <p:cNvSpPr txBox="1"/>
          <p:nvPr/>
        </p:nvSpPr>
        <p:spPr>
          <a:xfrm>
            <a:off x="100558" y="2204395"/>
            <a:ext cx="1639757" cy="1661993"/>
          </a:xfrm>
          <a:prstGeom prst="rect">
            <a:avLst/>
          </a:prstGeom>
          <a:noFill/>
          <a:ln w="38100">
            <a:solidFill>
              <a:schemeClr val="tx2">
                <a:lumMod val="75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4F81BD">
                    <a:lumMod val="75000"/>
                  </a:srgbClr>
                </a:solidFill>
                <a:effectLst/>
                <a:uLnTx/>
                <a:uFillTx/>
                <a:latin typeface="Calibri"/>
                <a:ea typeface="+mn-ea"/>
                <a:cs typeface="+mn-cs"/>
              </a:rPr>
              <a:t>WHICH?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4F81BD">
                    <a:lumMod val="75000"/>
                  </a:srgbClr>
                </a:solidFill>
                <a:effectLst/>
                <a:uLnTx/>
                <a:uFillTx/>
                <a:latin typeface="Calibri"/>
                <a:ea typeface="+mn-ea"/>
                <a:cs typeface="+mn-cs"/>
              </a:rPr>
              <a:t>Which clinical,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4F81BD">
                    <a:lumMod val="75000"/>
                  </a:srgbClr>
                </a:solidFill>
                <a:effectLst/>
                <a:uLnTx/>
                <a:uFillTx/>
                <a:latin typeface="Calibri"/>
                <a:ea typeface="+mn-ea"/>
                <a:cs typeface="+mn-cs"/>
              </a:rPr>
              <a:t>laboratory and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4F81BD">
                    <a:lumMod val="75000"/>
                  </a:srgbClr>
                </a:solidFill>
                <a:effectLst/>
                <a:uLnTx/>
                <a:uFillTx/>
                <a:latin typeface="Calibri"/>
                <a:ea typeface="+mn-ea"/>
                <a:cs typeface="+mn-cs"/>
              </a:rPr>
              <a:t>supportive services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4F81BD">
                    <a:lumMod val="75000"/>
                  </a:srgbClr>
                </a:solidFill>
                <a:effectLst/>
                <a:uLnTx/>
                <a:uFillTx/>
                <a:latin typeface="Calibri"/>
                <a:ea typeface="+mn-ea"/>
                <a:cs typeface="+mn-cs"/>
              </a:rPr>
              <a:t>are needed?</a:t>
            </a:r>
          </a:p>
        </p:txBody>
      </p:sp>
      <p:sp>
        <p:nvSpPr>
          <p:cNvPr id="21" name="TextBox 20"/>
          <p:cNvSpPr txBox="1"/>
          <p:nvPr/>
        </p:nvSpPr>
        <p:spPr>
          <a:xfrm>
            <a:off x="164467" y="4596367"/>
            <a:ext cx="1529778" cy="923330"/>
          </a:xfrm>
          <a:prstGeom prst="rect">
            <a:avLst/>
          </a:prstGeom>
          <a:noFill/>
          <a:ln w="38100">
            <a:solidFill>
              <a:schemeClr val="tx2">
                <a:lumMod val="75000"/>
              </a:schemeClr>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F79646"/>
                </a:solidFill>
                <a:effectLst/>
                <a:uLnTx/>
                <a:uFillTx/>
                <a:latin typeface="Calibri"/>
                <a:ea typeface="+mn-ea"/>
                <a:cs typeface="+mn-cs"/>
              </a:rPr>
              <a:t>WHERE?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79646"/>
                </a:solidFill>
                <a:effectLst/>
                <a:uLnTx/>
                <a:uFillTx/>
                <a:latin typeface="Calibri"/>
                <a:ea typeface="+mn-ea"/>
                <a:cs typeface="+mn-cs"/>
              </a:rPr>
              <a:t>Where are services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79646"/>
                </a:solidFill>
                <a:effectLst/>
                <a:uLnTx/>
                <a:uFillTx/>
                <a:latin typeface="Calibri"/>
                <a:ea typeface="+mn-ea"/>
                <a:cs typeface="+mn-cs"/>
              </a:rPr>
              <a:t>being provided? </a:t>
            </a:r>
          </a:p>
        </p:txBody>
      </p:sp>
      <p:pic>
        <p:nvPicPr>
          <p:cNvPr id="22" name="Picture 21"/>
          <p:cNvPicPr>
            <a:picLocks noChangeAspect="1"/>
          </p:cNvPicPr>
          <p:nvPr/>
        </p:nvPicPr>
        <p:blipFill>
          <a:blip r:embed="rId2">
            <a:duotone>
              <a:schemeClr val="accent5">
                <a:shade val="45000"/>
                <a:satMod val="135000"/>
              </a:schemeClr>
              <a:prstClr val="white"/>
            </a:duotone>
          </a:blip>
          <a:stretch>
            <a:fillRect/>
          </a:stretch>
        </p:blipFill>
        <p:spPr>
          <a:xfrm>
            <a:off x="1831134" y="1982918"/>
            <a:ext cx="1782260" cy="1782260"/>
          </a:xfrm>
          <a:prstGeom prst="rect">
            <a:avLst/>
          </a:prstGeom>
        </p:spPr>
      </p:pic>
      <p:pic>
        <p:nvPicPr>
          <p:cNvPr id="23" name="Picture 22"/>
          <p:cNvPicPr>
            <a:picLocks noChangeAspect="1"/>
          </p:cNvPicPr>
          <p:nvPr/>
        </p:nvPicPr>
        <p:blipFill>
          <a:blip r:embed="rId2"/>
          <a:stretch>
            <a:fillRect/>
          </a:stretch>
        </p:blipFill>
        <p:spPr>
          <a:xfrm>
            <a:off x="3458975" y="2990891"/>
            <a:ext cx="1596878" cy="1596878"/>
          </a:xfrm>
          <a:prstGeom prst="rect">
            <a:avLst/>
          </a:prstGeom>
        </p:spPr>
      </p:pic>
      <p:pic>
        <p:nvPicPr>
          <p:cNvPr id="24" name="Picture 23"/>
          <p:cNvPicPr>
            <a:picLocks noChangeAspect="1"/>
          </p:cNvPicPr>
          <p:nvPr/>
        </p:nvPicPr>
        <p:blipFill>
          <a:blip r:embed="rId2">
            <a:duotone>
              <a:schemeClr val="accent4">
                <a:shade val="45000"/>
                <a:satMod val="135000"/>
              </a:schemeClr>
              <a:prstClr val="white"/>
            </a:duotone>
          </a:blip>
          <a:stretch>
            <a:fillRect/>
          </a:stretch>
        </p:blipFill>
        <p:spPr>
          <a:xfrm>
            <a:off x="4906564" y="1974539"/>
            <a:ext cx="1782260" cy="1782260"/>
          </a:xfrm>
          <a:prstGeom prst="rect">
            <a:avLst/>
          </a:prstGeom>
        </p:spPr>
      </p:pic>
      <p:pic>
        <p:nvPicPr>
          <p:cNvPr id="25" name="Picture 24"/>
          <p:cNvPicPr>
            <a:picLocks noChangeAspect="1"/>
          </p:cNvPicPr>
          <p:nvPr/>
        </p:nvPicPr>
        <p:blipFill>
          <a:blip r:embed="rId2">
            <a:duotone>
              <a:schemeClr val="accent2">
                <a:shade val="45000"/>
                <a:satMod val="135000"/>
              </a:schemeClr>
              <a:prstClr val="white"/>
            </a:duotone>
          </a:blip>
          <a:stretch>
            <a:fillRect/>
          </a:stretch>
        </p:blipFill>
        <p:spPr>
          <a:xfrm>
            <a:off x="4874306" y="4066137"/>
            <a:ext cx="1782260" cy="1782260"/>
          </a:xfrm>
          <a:prstGeom prst="rect">
            <a:avLst/>
          </a:prstGeom>
        </p:spPr>
      </p:pic>
      <p:sp>
        <p:nvSpPr>
          <p:cNvPr id="26" name="TextBox 25"/>
          <p:cNvSpPr txBox="1"/>
          <p:nvPr/>
        </p:nvSpPr>
        <p:spPr>
          <a:xfrm>
            <a:off x="6961927" y="2145252"/>
            <a:ext cx="1876201" cy="969496"/>
          </a:xfrm>
          <a:prstGeom prst="rect">
            <a:avLst/>
          </a:prstGeom>
          <a:noFill/>
          <a:ln w="38100">
            <a:solidFill>
              <a:schemeClr val="accent4">
                <a:lumMod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BF9000"/>
                </a:solidFill>
                <a:effectLst/>
                <a:uLnTx/>
                <a:uFillTx/>
                <a:latin typeface="Calibri"/>
                <a:ea typeface="+mn-ea"/>
                <a:cs typeface="+mn-cs"/>
              </a:rPr>
              <a:t>WHEN?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BF9000"/>
                </a:solidFill>
                <a:effectLst/>
                <a:uLnTx/>
                <a:uFillTx/>
                <a:latin typeface="Calibri"/>
                <a:ea typeface="+mn-ea"/>
                <a:cs typeface="+mn-cs"/>
              </a:rPr>
              <a:t>How often are services provided?</a:t>
            </a:r>
          </a:p>
        </p:txBody>
      </p:sp>
      <p:sp>
        <p:nvSpPr>
          <p:cNvPr id="27" name="TextBox 26"/>
          <p:cNvSpPr txBox="1"/>
          <p:nvPr/>
        </p:nvSpPr>
        <p:spPr>
          <a:xfrm>
            <a:off x="7070627" y="4574293"/>
            <a:ext cx="1767501" cy="969496"/>
          </a:xfrm>
          <a:prstGeom prst="rect">
            <a:avLst/>
          </a:prstGeom>
          <a:noFill/>
          <a:ln w="38100">
            <a:solidFill>
              <a:srgbClr val="C0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C0504D"/>
                </a:solidFill>
                <a:effectLst/>
                <a:uLnTx/>
                <a:uFillTx/>
                <a:latin typeface="Calibri"/>
                <a:ea typeface="+mn-ea"/>
                <a:cs typeface="+mn-cs"/>
              </a:rPr>
              <a:t>WHO?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ED7D31"/>
                </a:solidFill>
                <a:effectLst/>
                <a:uLnTx/>
                <a:uFillTx/>
                <a:latin typeface="Calibri"/>
                <a:ea typeface="+mn-ea"/>
                <a:cs typeface="+mn-cs"/>
              </a:rPr>
              <a:t>Who is providing services? </a:t>
            </a:r>
          </a:p>
        </p:txBody>
      </p:sp>
      <p:sp>
        <p:nvSpPr>
          <p:cNvPr id="28" name="TextBox 27"/>
          <p:cNvSpPr txBox="1"/>
          <p:nvPr/>
        </p:nvSpPr>
        <p:spPr>
          <a:xfrm>
            <a:off x="100558" y="2226044"/>
            <a:ext cx="1639757" cy="1661993"/>
          </a:xfrm>
          <a:prstGeom prst="rect">
            <a:avLst/>
          </a:prstGeom>
          <a:noFill/>
          <a:ln w="38100">
            <a:solidFill>
              <a:schemeClr val="tx2">
                <a:lumMod val="75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4F81BD">
                    <a:lumMod val="75000"/>
                  </a:srgbClr>
                </a:solidFill>
                <a:effectLst/>
                <a:uLnTx/>
                <a:uFillTx/>
                <a:latin typeface="Calibri"/>
                <a:ea typeface="+mn-ea"/>
                <a:cs typeface="+mn-cs"/>
              </a:rPr>
              <a:t>WHICH?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4F81BD">
                    <a:lumMod val="75000"/>
                  </a:srgbClr>
                </a:solidFill>
                <a:effectLst/>
                <a:uLnTx/>
                <a:uFillTx/>
                <a:latin typeface="Calibri"/>
                <a:ea typeface="+mn-ea"/>
                <a:cs typeface="+mn-cs"/>
              </a:rPr>
              <a:t>Which clinical,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4F81BD">
                    <a:lumMod val="75000"/>
                  </a:srgbClr>
                </a:solidFill>
                <a:effectLst/>
                <a:uLnTx/>
                <a:uFillTx/>
                <a:latin typeface="Calibri"/>
                <a:ea typeface="+mn-ea"/>
                <a:cs typeface="+mn-cs"/>
              </a:rPr>
              <a:t>laboratory and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4F81BD">
                    <a:lumMod val="75000"/>
                  </a:srgbClr>
                </a:solidFill>
                <a:effectLst/>
                <a:uLnTx/>
                <a:uFillTx/>
                <a:latin typeface="Calibri"/>
                <a:ea typeface="+mn-ea"/>
                <a:cs typeface="+mn-cs"/>
              </a:rPr>
              <a:t>supportive services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4F81BD">
                    <a:lumMod val="75000"/>
                  </a:srgbClr>
                </a:solidFill>
                <a:effectLst/>
                <a:uLnTx/>
                <a:uFillTx/>
                <a:latin typeface="Calibri"/>
                <a:ea typeface="+mn-ea"/>
                <a:cs typeface="+mn-cs"/>
              </a:rPr>
              <a:t>are needed?</a:t>
            </a:r>
          </a:p>
        </p:txBody>
      </p:sp>
      <p:sp>
        <p:nvSpPr>
          <p:cNvPr id="29" name="TextBox 28"/>
          <p:cNvSpPr txBox="1"/>
          <p:nvPr/>
        </p:nvSpPr>
        <p:spPr>
          <a:xfrm>
            <a:off x="164467" y="4618016"/>
            <a:ext cx="1529778" cy="923330"/>
          </a:xfrm>
          <a:prstGeom prst="rect">
            <a:avLst/>
          </a:prstGeom>
          <a:noFill/>
          <a:ln w="38100">
            <a:solidFill>
              <a:schemeClr val="tx2">
                <a:lumMod val="75000"/>
              </a:schemeClr>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F79646"/>
                </a:solidFill>
                <a:effectLst/>
                <a:uLnTx/>
                <a:uFillTx/>
                <a:latin typeface="Calibri"/>
                <a:ea typeface="+mn-ea"/>
                <a:cs typeface="+mn-cs"/>
              </a:rPr>
              <a:t>WHERE?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79646"/>
                </a:solidFill>
                <a:effectLst/>
                <a:uLnTx/>
                <a:uFillTx/>
                <a:latin typeface="Calibri"/>
                <a:ea typeface="+mn-ea"/>
                <a:cs typeface="+mn-cs"/>
              </a:rPr>
              <a:t>Where are services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79646"/>
                </a:solidFill>
                <a:effectLst/>
                <a:uLnTx/>
                <a:uFillTx/>
                <a:latin typeface="Calibri"/>
                <a:ea typeface="+mn-ea"/>
                <a:cs typeface="+mn-cs"/>
              </a:rPr>
              <a:t>being provided? </a:t>
            </a:r>
          </a:p>
        </p:txBody>
      </p:sp>
    </p:spTree>
    <p:extLst>
      <p:ext uri="{BB962C8B-B14F-4D97-AF65-F5344CB8AC3E}">
        <p14:creationId xmlns:p14="http://schemas.microsoft.com/office/powerpoint/2010/main" val="819034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04800" y="1524000"/>
            <a:ext cx="3810000" cy="52578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itle 4"/>
          <p:cNvSpPr>
            <a:spLocks noGrp="1"/>
          </p:cNvSpPr>
          <p:nvPr>
            <p:ph type="title"/>
          </p:nvPr>
        </p:nvSpPr>
        <p:spPr>
          <a:xfrm>
            <a:off x="628650" y="301228"/>
            <a:ext cx="7886700" cy="994172"/>
          </a:xfrm>
        </p:spPr>
        <p:txBody>
          <a:bodyPr/>
          <a:lstStyle/>
          <a:p>
            <a:r>
              <a:rPr lang="en-US" dirty="0" smtClean="0"/>
              <a:t>Program Design “Control Knobs”</a:t>
            </a:r>
            <a:endParaRPr lang="en-US" dirty="0"/>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953" y="1768078"/>
            <a:ext cx="742950" cy="742950"/>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3924" y="3118596"/>
            <a:ext cx="742950" cy="742950"/>
          </a:xfrm>
          <a:prstGeom prst="rect">
            <a:avLst/>
          </a:prstGeom>
        </p:spPr>
      </p:pic>
      <p:sp>
        <p:nvSpPr>
          <p:cNvPr id="13" name="TextBox 12"/>
          <p:cNvSpPr txBox="1"/>
          <p:nvPr/>
        </p:nvSpPr>
        <p:spPr>
          <a:xfrm>
            <a:off x="1441833" y="1524000"/>
            <a:ext cx="1913794" cy="123110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Calibri"/>
                <a:ea typeface="+mn-ea"/>
                <a:cs typeface="+mn-cs"/>
              </a:rPr>
              <a:t>Service Frequency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Monthly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Bimonthly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Every 6 months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Every 12 months</a:t>
            </a:r>
          </a:p>
        </p:txBody>
      </p:sp>
      <p:sp>
        <p:nvSpPr>
          <p:cNvPr id="14" name="TextBox 13"/>
          <p:cNvSpPr txBox="1"/>
          <p:nvPr/>
        </p:nvSpPr>
        <p:spPr>
          <a:xfrm>
            <a:off x="1441833" y="2766796"/>
            <a:ext cx="2285049"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Calibri"/>
                <a:ea typeface="+mn-ea"/>
                <a:cs typeface="+mn-cs"/>
              </a:rPr>
              <a:t>Service Intensity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ART initiation and refills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OI prevention and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Clinical monitoring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Laboratory monitoring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Psychosocial support</a:t>
            </a: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895" y="4590373"/>
            <a:ext cx="742950" cy="742950"/>
          </a:xfrm>
          <a:prstGeom prst="rect">
            <a:avLst/>
          </a:prstGeom>
        </p:spPr>
      </p:pic>
      <p:sp>
        <p:nvSpPr>
          <p:cNvPr id="16" name="TextBox 15"/>
          <p:cNvSpPr txBox="1"/>
          <p:nvPr/>
        </p:nvSpPr>
        <p:spPr>
          <a:xfrm>
            <a:off x="1441833" y="4175094"/>
            <a:ext cx="2609176" cy="15735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Calibri"/>
                <a:ea typeface="+mn-ea"/>
                <a:cs typeface="+mn-cs"/>
              </a:rPr>
              <a:t>Service Location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Hospital (inpatient or outpatient)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HIV clinic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Primary care clinic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Community</a:t>
            </a:r>
            <a:br>
              <a:rPr kumimoji="0" lang="en-US" sz="1400" b="0" i="0" u="none" strike="noStrike" kern="1200" cap="none" spc="0" normalizeH="0" baseline="0" noProof="0" dirty="0">
                <a:ln>
                  <a:noFill/>
                </a:ln>
                <a:solidFill>
                  <a:prstClr val="black"/>
                </a:solidFill>
                <a:effectLst/>
                <a:uLnTx/>
                <a:uFillTx/>
                <a:latin typeface="Calibri"/>
                <a:ea typeface="+mn-ea"/>
                <a:cs typeface="+mn-cs"/>
              </a:rPr>
            </a:br>
            <a:r>
              <a:rPr kumimoji="0" lang="en-US" sz="1400" b="0" i="0" u="none" strike="noStrike" kern="1200" cap="none" spc="0" normalizeH="0" baseline="0" noProof="0" dirty="0">
                <a:ln>
                  <a:noFill/>
                </a:ln>
                <a:solidFill>
                  <a:prstClr val="black"/>
                </a:solidFill>
                <a:effectLst/>
                <a:uLnTx/>
                <a:uFillTx/>
                <a:latin typeface="Calibri"/>
                <a:ea typeface="+mn-ea"/>
                <a:cs typeface="+mn-cs"/>
              </a:rPr>
              <a:t>Home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prstClr val="black"/>
              </a:solidFill>
              <a:effectLst/>
              <a:uLnTx/>
              <a:uFillTx/>
              <a:latin typeface="Calibri"/>
              <a:ea typeface="+mn-ea"/>
              <a:cs typeface="+mn-cs"/>
            </a:endParaRPr>
          </a:p>
        </p:txBody>
      </p: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7953" y="5794772"/>
            <a:ext cx="742950" cy="742950"/>
          </a:xfrm>
          <a:prstGeom prst="rect">
            <a:avLst/>
          </a:prstGeom>
        </p:spPr>
      </p:pic>
      <p:sp>
        <p:nvSpPr>
          <p:cNvPr id="18" name="TextBox 17"/>
          <p:cNvSpPr txBox="1"/>
          <p:nvPr/>
        </p:nvSpPr>
        <p:spPr>
          <a:xfrm>
            <a:off x="1441833" y="5550694"/>
            <a:ext cx="2161169" cy="123110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Calibri"/>
                <a:ea typeface="+mn-ea"/>
                <a:cs typeface="+mn-cs"/>
              </a:rPr>
              <a:t>Service Provider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Physician	Clinical Officer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Nurse	CHW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Pharmacist	Laboratorian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Peer	Family</a:t>
            </a:r>
          </a:p>
        </p:txBody>
      </p:sp>
      <p:sp>
        <p:nvSpPr>
          <p:cNvPr id="6" name="Right Arrow 5"/>
          <p:cNvSpPr/>
          <p:nvPr/>
        </p:nvSpPr>
        <p:spPr>
          <a:xfrm>
            <a:off x="4209376" y="3310833"/>
            <a:ext cx="1144618" cy="894835"/>
          </a:xfrm>
          <a:prstGeom prst="rightArrow">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5742147" y="5254491"/>
            <a:ext cx="2778016" cy="6350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n-ea"/>
                <a:cs typeface="+mn-cs"/>
              </a:rPr>
              <a:t>Epidemic Control </a:t>
            </a:r>
          </a:p>
        </p:txBody>
      </p:sp>
      <p:sp>
        <p:nvSpPr>
          <p:cNvPr id="21" name="Rectangle 20"/>
          <p:cNvSpPr/>
          <p:nvPr/>
        </p:nvSpPr>
        <p:spPr>
          <a:xfrm>
            <a:off x="5713624" y="2085684"/>
            <a:ext cx="2778016" cy="6362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n-ea"/>
                <a:cs typeface="+mn-cs"/>
              </a:rPr>
              <a:t>90:90:90</a:t>
            </a:r>
          </a:p>
        </p:txBody>
      </p:sp>
      <p:sp>
        <p:nvSpPr>
          <p:cNvPr id="22" name="Rectangle 21"/>
          <p:cNvSpPr/>
          <p:nvPr/>
        </p:nvSpPr>
        <p:spPr>
          <a:xfrm>
            <a:off x="5713624" y="2865071"/>
            <a:ext cx="2778016" cy="650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n-ea"/>
                <a:cs typeface="+mn-cs"/>
              </a:rPr>
              <a:t>Quality of Life</a:t>
            </a:r>
          </a:p>
        </p:txBody>
      </p:sp>
      <p:sp>
        <p:nvSpPr>
          <p:cNvPr id="23" name="Rectangle 22"/>
          <p:cNvSpPr/>
          <p:nvPr/>
        </p:nvSpPr>
        <p:spPr>
          <a:xfrm>
            <a:off x="5742147" y="3658890"/>
            <a:ext cx="2778016" cy="6422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n-ea"/>
                <a:cs typeface="+mn-cs"/>
              </a:rPr>
              <a:t>Efficiency</a:t>
            </a:r>
          </a:p>
        </p:txBody>
      </p:sp>
      <p:sp>
        <p:nvSpPr>
          <p:cNvPr id="24" name="Rectangle 23"/>
          <p:cNvSpPr/>
          <p:nvPr/>
        </p:nvSpPr>
        <p:spPr>
          <a:xfrm>
            <a:off x="5715000" y="4456691"/>
            <a:ext cx="2778016" cy="6422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n-ea"/>
                <a:cs typeface="+mn-cs"/>
              </a:rPr>
              <a:t>Equity</a:t>
            </a:r>
          </a:p>
        </p:txBody>
      </p:sp>
    </p:spTree>
    <p:extLst>
      <p:ext uri="{BB962C8B-B14F-4D97-AF65-F5344CB8AC3E}">
        <p14:creationId xmlns:p14="http://schemas.microsoft.com/office/powerpoint/2010/main" val="1851143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mn-lt"/>
              </a:rPr>
              <a:t>Differentiated Service Delivery to the Rescue? </a:t>
            </a:r>
            <a:endParaRPr lang="en-US" sz="3600" dirty="0">
              <a:latin typeface="+mn-lt"/>
            </a:endParaRPr>
          </a:p>
        </p:txBody>
      </p:sp>
      <p:sp>
        <p:nvSpPr>
          <p:cNvPr id="3" name="Content Placeholder 2"/>
          <p:cNvSpPr>
            <a:spLocks noGrp="1"/>
          </p:cNvSpPr>
          <p:nvPr>
            <p:ph idx="1"/>
          </p:nvPr>
        </p:nvSpPr>
        <p:spPr>
          <a:xfrm>
            <a:off x="457200" y="1830388"/>
            <a:ext cx="8229600" cy="1627188"/>
          </a:xfrm>
        </p:spPr>
        <p:txBody>
          <a:bodyPr>
            <a:normAutofit fontScale="47500" lnSpcReduction="20000"/>
          </a:bodyPr>
          <a:lstStyle/>
          <a:p>
            <a:pPr marL="0" indent="0">
              <a:buNone/>
            </a:pPr>
            <a:r>
              <a:rPr lang="en-US" sz="6000" dirty="0" smtClean="0">
                <a:latin typeface="+mn-lt"/>
              </a:rPr>
              <a:t>In response to concerns about coverage, quality and efficiency, many global and national guidelines now recommend the use of differentiated service delivery:</a:t>
            </a:r>
          </a:p>
          <a:p>
            <a:pPr marL="0" indent="0">
              <a:buNone/>
            </a:pPr>
            <a:endParaRPr lang="en-US" sz="6000" dirty="0">
              <a:solidFill>
                <a:srgbClr val="0000FF"/>
              </a:solidFill>
              <a:latin typeface="+mn-lt"/>
            </a:endParaRPr>
          </a:p>
          <a:p>
            <a:endParaRPr lang="en-US" dirty="0">
              <a:latin typeface="+mn-lt"/>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53ED82-83C9-5648-90D6-C14971565AE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11"/>
          <p:cNvSpPr>
            <a:spLocks noGrp="1"/>
          </p:cNvSpPr>
          <p:nvPr>
            <p:ph type="ftr" sz="quarter" idx="11"/>
          </p:nvPr>
        </p:nvSpPr>
        <p:spPr>
          <a:xfrm>
            <a:off x="3124200" y="6356350"/>
            <a:ext cx="28956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CQUIN: The HIV Learning Network</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Box 5"/>
          <p:cNvSpPr txBox="1"/>
          <p:nvPr/>
        </p:nvSpPr>
        <p:spPr>
          <a:xfrm>
            <a:off x="1714501" y="3457576"/>
            <a:ext cx="5657849"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FF"/>
                </a:solidFill>
                <a:effectLst/>
                <a:uLnTx/>
                <a:uFillTx/>
                <a:ea typeface="+mn-ea"/>
                <a:cs typeface="+mn-cs"/>
              </a:rPr>
              <a:t>“A client-centered approach that simplifies and adapts HIV services across the cascade to reflect the preferences and expectations of various groups of people living with HIV while reducing unnecessary burdens on the health system.” – IAS </a:t>
            </a:r>
          </a:p>
        </p:txBody>
      </p:sp>
    </p:spTree>
    <p:extLst>
      <p:ext uri="{BB962C8B-B14F-4D97-AF65-F5344CB8AC3E}">
        <p14:creationId xmlns:p14="http://schemas.microsoft.com/office/powerpoint/2010/main" val="3037227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Blue Banner w/o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2785</TotalTime>
  <Words>781</Words>
  <Application>Microsoft Office PowerPoint</Application>
  <PresentationFormat>On-screen Show (4:3)</PresentationFormat>
  <Paragraphs>206</Paragraphs>
  <Slides>18</Slides>
  <Notes>12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ＭＳ Ｐゴシック</vt:lpstr>
      <vt:lpstr>Albany AMT</vt:lpstr>
      <vt:lpstr>Arial</vt:lpstr>
      <vt:lpstr>Arial Bold</vt:lpstr>
      <vt:lpstr>Arial Narrow</vt:lpstr>
      <vt:lpstr>Calibri</vt:lpstr>
      <vt:lpstr>Garamond</vt:lpstr>
      <vt:lpstr>Helventica</vt:lpstr>
      <vt:lpstr>Times</vt:lpstr>
      <vt:lpstr>Trade Gothic LT Std Bold</vt:lpstr>
      <vt:lpstr>Office Theme</vt:lpstr>
      <vt:lpstr>3_Blue Banner w/o Logo</vt:lpstr>
      <vt:lpstr>PowerPoint Presentation</vt:lpstr>
      <vt:lpstr>Global Scale-up of HIV Treatment</vt:lpstr>
      <vt:lpstr>HIV Treatment-- Global Targets By 2020</vt:lpstr>
      <vt:lpstr>PowerPoint Presentation</vt:lpstr>
      <vt:lpstr>Stark Gaps in Continuum among  Key Populations </vt:lpstr>
      <vt:lpstr>Barriers to Epidemic Control</vt:lpstr>
      <vt:lpstr>Putting People at the Center</vt:lpstr>
      <vt:lpstr>Program Design “Control Knobs”</vt:lpstr>
      <vt:lpstr>Differentiated Service Delivery to the Rescue? </vt:lpstr>
      <vt:lpstr>Differentiating Services for  Multiple Groups</vt:lpstr>
      <vt:lpstr>Defining Stable Patients </vt:lpstr>
      <vt:lpstr>Beyond “Stable Patients”</vt:lpstr>
      <vt:lpstr>PowerPoint Presentation</vt:lpstr>
      <vt:lpstr>The CQUIN Learning Network</vt:lpstr>
      <vt:lpstr>PowerPoint Presentation</vt:lpstr>
      <vt:lpstr>PowerPoint Presentation</vt:lpstr>
      <vt:lpstr>Today’s Agenda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Miriam Rabkin</dc:creator>
  <cp:lastModifiedBy>El-Sadr, Wafaa M.</cp:lastModifiedBy>
  <cp:revision>114</cp:revision>
  <cp:lastPrinted>2017-03-16T01:15:17Z</cp:lastPrinted>
  <dcterms:created xsi:type="dcterms:W3CDTF">2016-04-25T19:48:03Z</dcterms:created>
  <dcterms:modified xsi:type="dcterms:W3CDTF">2017-07-23T04:40:53Z</dcterms:modified>
</cp:coreProperties>
</file>