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1.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80" r:id="rId2"/>
    <p:sldMasterId id="2147483993" r:id="rId3"/>
    <p:sldMasterId id="2147484453" r:id="rId4"/>
    <p:sldMasterId id="2147484458" r:id="rId5"/>
    <p:sldMasterId id="2147484463" r:id="rId6"/>
    <p:sldMasterId id="2147484780" r:id="rId7"/>
    <p:sldMasterId id="2147484998" r:id="rId8"/>
    <p:sldMasterId id="2147485113" r:id="rId9"/>
    <p:sldMasterId id="2147485118" r:id="rId10"/>
    <p:sldMasterId id="2147485691" r:id="rId11"/>
    <p:sldMasterId id="2147485696" r:id="rId12"/>
    <p:sldMasterId id="2147485719" r:id="rId13"/>
    <p:sldMasterId id="2147485732" r:id="rId14"/>
    <p:sldMasterId id="2147485743" r:id="rId15"/>
    <p:sldMasterId id="2147485755" r:id="rId16"/>
    <p:sldMasterId id="2147485767" r:id="rId17"/>
    <p:sldMasterId id="2147485779" r:id="rId18"/>
    <p:sldMasterId id="2147485791" r:id="rId19"/>
    <p:sldMasterId id="2147485803" r:id="rId20"/>
    <p:sldMasterId id="2147485813" r:id="rId21"/>
    <p:sldMasterId id="2147485838" r:id="rId22"/>
  </p:sldMasterIdLst>
  <p:notesMasterIdLst>
    <p:notesMasterId r:id="rId39"/>
  </p:notesMasterIdLst>
  <p:handoutMasterIdLst>
    <p:handoutMasterId r:id="rId40"/>
  </p:handoutMasterIdLst>
  <p:sldIdLst>
    <p:sldId id="614" r:id="rId23"/>
    <p:sldId id="629" r:id="rId24"/>
    <p:sldId id="663" r:id="rId25"/>
    <p:sldId id="599" r:id="rId26"/>
    <p:sldId id="657" r:id="rId27"/>
    <p:sldId id="667" r:id="rId28"/>
    <p:sldId id="658" r:id="rId29"/>
    <p:sldId id="666" r:id="rId30"/>
    <p:sldId id="609" r:id="rId31"/>
    <p:sldId id="583" r:id="rId32"/>
    <p:sldId id="659" r:id="rId33"/>
    <p:sldId id="630" r:id="rId34"/>
    <p:sldId id="661" r:id="rId35"/>
    <p:sldId id="668" r:id="rId36"/>
    <p:sldId id="665" r:id="rId37"/>
    <p:sldId id="664" r:id="rId38"/>
  </p:sldIdLst>
  <p:sldSz cx="10693400" cy="7561263"/>
  <p:notesSz cx="7315200" cy="9601200"/>
  <p:defaultTextStyle>
    <a:defPPr>
      <a:defRPr lang="en-US"/>
    </a:defPPr>
    <a:lvl1pPr algn="l" rtl="1" fontAlgn="base">
      <a:spcBef>
        <a:spcPct val="0"/>
      </a:spcBef>
      <a:spcAft>
        <a:spcPct val="0"/>
      </a:spcAft>
      <a:defRPr sz="3900" b="1" kern="1200">
        <a:solidFill>
          <a:srgbClr val="000066"/>
        </a:solidFill>
        <a:latin typeface="Arial" pitchFamily="34" charset="0"/>
        <a:ea typeface="+mn-ea"/>
        <a:cs typeface="Arial" pitchFamily="34" charset="0"/>
      </a:defRPr>
    </a:lvl1pPr>
    <a:lvl2pPr marL="445329" indent="1587" algn="l" rtl="1" fontAlgn="base">
      <a:spcBef>
        <a:spcPct val="0"/>
      </a:spcBef>
      <a:spcAft>
        <a:spcPct val="0"/>
      </a:spcAft>
      <a:defRPr sz="3900" b="1" kern="1200">
        <a:solidFill>
          <a:srgbClr val="000066"/>
        </a:solidFill>
        <a:latin typeface="Arial" pitchFamily="34" charset="0"/>
        <a:ea typeface="+mn-ea"/>
        <a:cs typeface="Arial" pitchFamily="34" charset="0"/>
      </a:defRPr>
    </a:lvl2pPr>
    <a:lvl3pPr marL="900135" indent="1587" algn="l" rtl="1" fontAlgn="base">
      <a:spcBef>
        <a:spcPct val="0"/>
      </a:spcBef>
      <a:spcAft>
        <a:spcPct val="0"/>
      </a:spcAft>
      <a:defRPr sz="3900" b="1" kern="1200">
        <a:solidFill>
          <a:srgbClr val="000066"/>
        </a:solidFill>
        <a:latin typeface="Arial" pitchFamily="34" charset="0"/>
        <a:ea typeface="+mn-ea"/>
        <a:cs typeface="Arial" pitchFamily="34" charset="0"/>
      </a:defRPr>
    </a:lvl3pPr>
    <a:lvl4pPr marL="1354940" indent="1587" algn="l" rtl="1" fontAlgn="base">
      <a:spcBef>
        <a:spcPct val="0"/>
      </a:spcBef>
      <a:spcAft>
        <a:spcPct val="0"/>
      </a:spcAft>
      <a:defRPr sz="3900" b="1" kern="1200">
        <a:solidFill>
          <a:srgbClr val="000066"/>
        </a:solidFill>
        <a:latin typeface="Arial" pitchFamily="34" charset="0"/>
        <a:ea typeface="+mn-ea"/>
        <a:cs typeface="Arial" pitchFamily="34" charset="0"/>
      </a:defRPr>
    </a:lvl4pPr>
    <a:lvl5pPr marL="1808166" indent="1587" algn="l" rtl="1" fontAlgn="base">
      <a:spcBef>
        <a:spcPct val="0"/>
      </a:spcBef>
      <a:spcAft>
        <a:spcPct val="0"/>
      </a:spcAft>
      <a:defRPr sz="3900" b="1" kern="1200">
        <a:solidFill>
          <a:srgbClr val="000066"/>
        </a:solidFill>
        <a:latin typeface="Arial" pitchFamily="34" charset="0"/>
        <a:ea typeface="+mn-ea"/>
        <a:cs typeface="Arial" pitchFamily="34" charset="0"/>
      </a:defRPr>
    </a:lvl5pPr>
    <a:lvl6pPr marL="2274027" algn="l" defTabSz="909605" rtl="0" eaLnBrk="1" latinLnBrk="0" hangingPunct="1">
      <a:defRPr sz="3900" b="1" kern="1200">
        <a:solidFill>
          <a:srgbClr val="000066"/>
        </a:solidFill>
        <a:latin typeface="Arial" pitchFamily="34" charset="0"/>
        <a:ea typeface="+mn-ea"/>
        <a:cs typeface="Arial" pitchFamily="34" charset="0"/>
      </a:defRPr>
    </a:lvl6pPr>
    <a:lvl7pPr marL="2728831" algn="l" defTabSz="909605" rtl="0" eaLnBrk="1" latinLnBrk="0" hangingPunct="1">
      <a:defRPr sz="3900" b="1" kern="1200">
        <a:solidFill>
          <a:srgbClr val="000066"/>
        </a:solidFill>
        <a:latin typeface="Arial" pitchFamily="34" charset="0"/>
        <a:ea typeface="+mn-ea"/>
        <a:cs typeface="Arial" pitchFamily="34" charset="0"/>
      </a:defRPr>
    </a:lvl7pPr>
    <a:lvl8pPr marL="3183637" algn="l" defTabSz="909605" rtl="0" eaLnBrk="1" latinLnBrk="0" hangingPunct="1">
      <a:defRPr sz="3900" b="1" kern="1200">
        <a:solidFill>
          <a:srgbClr val="000066"/>
        </a:solidFill>
        <a:latin typeface="Arial" pitchFamily="34" charset="0"/>
        <a:ea typeface="+mn-ea"/>
        <a:cs typeface="Arial" pitchFamily="34" charset="0"/>
      </a:defRPr>
    </a:lvl8pPr>
    <a:lvl9pPr marL="3638442" algn="l" defTabSz="909605"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 uri="{2D200454-40CA-4A62-9FC3-DE9A4176ACB9}">
      <p15:notesGuideLst xmlns:p15="http://schemas.microsoft.com/office/powerpoint/2012/main" xmlns="">
        <p15:guide id="1" orient="horz" pos="3024">
          <p15:clr>
            <a:srgbClr val="A4A3A4"/>
          </p15:clr>
        </p15:guide>
        <p15:guide id="2" pos="23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ttfried HIRNSCHALL" initials="G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1503"/>
    <a:srgbClr val="C35855"/>
    <a:srgbClr val="003399"/>
    <a:srgbClr val="2893DC"/>
    <a:srgbClr val="EAEAEA"/>
    <a:srgbClr val="FF3300"/>
    <a:srgbClr val="1E7FB8"/>
    <a:srgbClr val="4B87B9"/>
    <a:srgbClr val="DDDDDD"/>
    <a:srgbClr val="96C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1" autoAdjust="0"/>
    <p:restoredTop sz="89876" autoAdjust="0"/>
  </p:normalViewPr>
  <p:slideViewPr>
    <p:cSldViewPr snapToGrid="0">
      <p:cViewPr varScale="1">
        <p:scale>
          <a:sx n="102" d="100"/>
          <a:sy n="102" d="100"/>
        </p:scale>
        <p:origin x="-792" y="-112"/>
      </p:cViewPr>
      <p:guideLst>
        <p:guide orient="horz" pos="2382"/>
        <p:guide pos="3368"/>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3062" y="58"/>
      </p:cViewPr>
      <p:guideLst>
        <p:guide orient="horz" pos="3024"/>
        <p:guide pos="2303"/>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t" anchorCtr="0" compatLnSpc="1">
            <a:prstTxWarp prst="textNoShape">
              <a:avLst/>
            </a:prstTxWarp>
          </a:bodyPr>
          <a:lstStyle>
            <a:lvl1pPr>
              <a:defRPr sz="1200" b="0">
                <a:solidFill>
                  <a:schemeClr val="tx1"/>
                </a:solidFill>
                <a:latin typeface="Arial" charset="0"/>
                <a:cs typeface="Arial" charset="0"/>
              </a:defRPr>
            </a:lvl1pPr>
          </a:lstStyle>
          <a:p>
            <a:pPr>
              <a:defRPr/>
            </a:pPr>
            <a:r>
              <a:rPr lang="en-US"/>
              <a:t>World Health Organization</a:t>
            </a:r>
          </a:p>
        </p:txBody>
      </p:sp>
      <p:sp>
        <p:nvSpPr>
          <p:cNvPr id="29699" name="Rectangle 3"/>
          <p:cNvSpPr>
            <a:spLocks noGrp="1" noChangeArrowheads="1"/>
          </p:cNvSpPr>
          <p:nvPr>
            <p:ph type="dt" sz="quarter" idx="1"/>
          </p:nvPr>
        </p:nvSpPr>
        <p:spPr bwMode="auto">
          <a:xfrm>
            <a:off x="4143375" y="1"/>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t" anchorCtr="0" compatLnSpc="1">
            <a:prstTxWarp prst="textNoShape">
              <a:avLst/>
            </a:prstTxWarp>
          </a:bodyPr>
          <a:lstStyle>
            <a:lvl1pPr algn="r">
              <a:defRPr sz="1200" b="0">
                <a:solidFill>
                  <a:schemeClr val="tx1"/>
                </a:solidFill>
                <a:latin typeface="Arial" charset="0"/>
                <a:cs typeface="Arial" charset="0"/>
              </a:defRPr>
            </a:lvl1pPr>
          </a:lstStyle>
          <a:p>
            <a:pPr>
              <a:defRPr/>
            </a:pPr>
            <a:fld id="{F5E071CE-4CAC-4BFC-9FAF-F9BBF441C4E3}" type="datetime3">
              <a:rPr lang="en-US" altLang="fr-FR"/>
              <a:pPr>
                <a:defRPr/>
              </a:pPr>
              <a:t>17 July 2016</a:t>
            </a:fld>
            <a:endParaRPr lang="en-US" altLang="fr-FR"/>
          </a:p>
        </p:txBody>
      </p:sp>
      <p:sp>
        <p:nvSpPr>
          <p:cNvPr id="29700" name="Rectangle 4"/>
          <p:cNvSpPr>
            <a:spLocks noGrp="1" noChangeArrowheads="1"/>
          </p:cNvSpPr>
          <p:nvPr>
            <p:ph type="ftr" sz="quarter" idx="2"/>
          </p:nvPr>
        </p:nvSpPr>
        <p:spPr bwMode="auto">
          <a:xfrm>
            <a:off x="0" y="9120189"/>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b" anchorCtr="0" compatLnSpc="1">
            <a:prstTxWarp prst="textNoShape">
              <a:avLst/>
            </a:prstTxWarp>
          </a:bodyPr>
          <a:lstStyle>
            <a:lvl1pPr>
              <a:defRPr sz="1200" b="0">
                <a:solidFill>
                  <a:schemeClr val="tx1"/>
                </a:solidFill>
                <a:latin typeface="Arial" charset="0"/>
                <a:cs typeface="Arial" charset="0"/>
              </a:defRPr>
            </a:lvl1pPr>
          </a:lstStyle>
          <a:p>
            <a:pPr>
              <a:defRPr/>
            </a:pPr>
            <a:endParaRPr lang="fr-FR" altLang="fr-FR"/>
          </a:p>
        </p:txBody>
      </p:sp>
      <p:sp>
        <p:nvSpPr>
          <p:cNvPr id="29701" name="Rectangle 5"/>
          <p:cNvSpPr>
            <a:spLocks noGrp="1" noChangeArrowheads="1"/>
          </p:cNvSpPr>
          <p:nvPr>
            <p:ph type="sldNum" sz="quarter" idx="3"/>
          </p:nvPr>
        </p:nvSpPr>
        <p:spPr bwMode="auto">
          <a:xfrm>
            <a:off x="4143375" y="9120189"/>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b" anchorCtr="0" compatLnSpc="1">
            <a:prstTxWarp prst="textNoShape">
              <a:avLst/>
            </a:prstTxWarp>
          </a:bodyPr>
          <a:lstStyle>
            <a:lvl1pPr algn="r">
              <a:defRPr sz="1200" b="0">
                <a:solidFill>
                  <a:schemeClr val="tx1"/>
                </a:solidFill>
                <a:latin typeface="Arial" charset="0"/>
                <a:cs typeface="Arial" charset="0"/>
              </a:defRPr>
            </a:lvl1pPr>
          </a:lstStyle>
          <a:p>
            <a:pPr>
              <a:defRPr/>
            </a:pPr>
            <a:fld id="{93ACF253-4574-41EB-8115-048AF4A83457}" type="slidenum">
              <a:rPr lang="en-US" altLang="fr-FR"/>
              <a:pPr>
                <a:defRPr/>
              </a:pPr>
              <a:t>‹#›</a:t>
            </a:fld>
            <a:endParaRPr lang="en-US" altLang="fr-FR"/>
          </a:p>
        </p:txBody>
      </p:sp>
    </p:spTree>
    <p:extLst>
      <p:ext uri="{BB962C8B-B14F-4D97-AF65-F5344CB8AC3E}">
        <p14:creationId xmlns:p14="http://schemas.microsoft.com/office/powerpoint/2010/main" val="1621306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t" anchorCtr="0" compatLnSpc="1">
            <a:prstTxWarp prst="textNoShape">
              <a:avLst/>
            </a:prstTxWarp>
          </a:bodyPr>
          <a:lstStyle>
            <a:lvl1pPr>
              <a:defRPr sz="1200" b="0">
                <a:solidFill>
                  <a:schemeClr val="tx1"/>
                </a:solidFill>
                <a:latin typeface="Arial" charset="0"/>
                <a:cs typeface="Arial" charset="0"/>
              </a:defRPr>
            </a:lvl1pPr>
          </a:lstStyle>
          <a:p>
            <a:pPr>
              <a:defRPr/>
            </a:pPr>
            <a:r>
              <a:rPr lang="en-US"/>
              <a:t>World Health Organization</a:t>
            </a:r>
          </a:p>
        </p:txBody>
      </p:sp>
      <p:sp>
        <p:nvSpPr>
          <p:cNvPr id="31747" name="Rectangle 3"/>
          <p:cNvSpPr>
            <a:spLocks noGrp="1" noChangeArrowheads="1"/>
          </p:cNvSpPr>
          <p:nvPr>
            <p:ph type="dt" idx="1"/>
          </p:nvPr>
        </p:nvSpPr>
        <p:spPr bwMode="auto">
          <a:xfrm>
            <a:off x="4143375" y="1"/>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t" anchorCtr="0" compatLnSpc="1">
            <a:prstTxWarp prst="textNoShape">
              <a:avLst/>
            </a:prstTxWarp>
          </a:bodyPr>
          <a:lstStyle>
            <a:lvl1pPr algn="r">
              <a:defRPr sz="1200" b="0">
                <a:solidFill>
                  <a:schemeClr val="tx1"/>
                </a:solidFill>
                <a:latin typeface="Arial" charset="0"/>
                <a:cs typeface="Arial" charset="0"/>
              </a:defRPr>
            </a:lvl1pPr>
          </a:lstStyle>
          <a:p>
            <a:pPr>
              <a:defRPr/>
            </a:pPr>
            <a:fld id="{F57FA2B6-6E0A-48EA-8A07-9015207275FD}" type="datetime3">
              <a:rPr lang="en-US" altLang="fr-FR"/>
              <a:pPr>
                <a:defRPr/>
              </a:pPr>
              <a:t>17 July 2016</a:t>
            </a:fld>
            <a:endParaRPr lang="en-US" altLang="fr-FR"/>
          </a:p>
        </p:txBody>
      </p:sp>
      <p:sp>
        <p:nvSpPr>
          <p:cNvPr id="95236" name="Rectangle 4"/>
          <p:cNvSpPr>
            <a:spLocks noGrp="1" noRot="1" noChangeAspect="1" noChangeArrowheads="1" noTextEdit="1"/>
          </p:cNvSpPr>
          <p:nvPr>
            <p:ph type="sldImg" idx="2"/>
          </p:nvPr>
        </p:nvSpPr>
        <p:spPr bwMode="auto">
          <a:xfrm>
            <a:off x="1112838" y="720725"/>
            <a:ext cx="5089525"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731839" y="4559301"/>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120189"/>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b" anchorCtr="0" compatLnSpc="1">
            <a:prstTxWarp prst="textNoShape">
              <a:avLst/>
            </a:prstTxWarp>
          </a:bodyPr>
          <a:lstStyle>
            <a:lvl1pPr>
              <a:defRPr sz="1200" b="0">
                <a:solidFill>
                  <a:schemeClr val="tx1"/>
                </a:solidFill>
                <a:latin typeface="Arial" charset="0"/>
                <a:cs typeface="Arial" charset="0"/>
              </a:defRPr>
            </a:lvl1pPr>
          </a:lstStyle>
          <a:p>
            <a:pPr>
              <a:defRPr/>
            </a:pPr>
            <a:endParaRPr lang="fr-FR" altLang="fr-FR"/>
          </a:p>
        </p:txBody>
      </p:sp>
      <p:sp>
        <p:nvSpPr>
          <p:cNvPr id="31751" name="Rectangle 7"/>
          <p:cNvSpPr>
            <a:spLocks noGrp="1" noChangeArrowheads="1"/>
          </p:cNvSpPr>
          <p:nvPr>
            <p:ph type="sldNum" sz="quarter" idx="5"/>
          </p:nvPr>
        </p:nvSpPr>
        <p:spPr bwMode="auto">
          <a:xfrm>
            <a:off x="4143375" y="9120189"/>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1" tIns="48091" rIns="96181" bIns="48091" numCol="1" anchor="b" anchorCtr="0" compatLnSpc="1">
            <a:prstTxWarp prst="textNoShape">
              <a:avLst/>
            </a:prstTxWarp>
          </a:bodyPr>
          <a:lstStyle>
            <a:lvl1pPr algn="r">
              <a:defRPr sz="1200" b="0">
                <a:solidFill>
                  <a:schemeClr val="tx1"/>
                </a:solidFill>
                <a:latin typeface="Arial" charset="0"/>
                <a:cs typeface="Arial" charset="0"/>
              </a:defRPr>
            </a:lvl1pPr>
          </a:lstStyle>
          <a:p>
            <a:pPr>
              <a:defRPr/>
            </a:pPr>
            <a:fld id="{04E2FE56-C2E5-4ED7-911A-C79AD0921141}" type="slidenum">
              <a:rPr lang="en-US" altLang="fr-FR"/>
              <a:pPr>
                <a:defRPr/>
              </a:pPr>
              <a:t>‹#›</a:t>
            </a:fld>
            <a:endParaRPr lang="en-US" altLang="fr-FR"/>
          </a:p>
        </p:txBody>
      </p:sp>
    </p:spTree>
    <p:extLst>
      <p:ext uri="{BB962C8B-B14F-4D97-AF65-F5344CB8AC3E}">
        <p14:creationId xmlns:p14="http://schemas.microsoft.com/office/powerpoint/2010/main" val="598443428"/>
      </p:ext>
    </p:extLst>
  </p:cSld>
  <p:clrMap bg1="lt1" tx1="dk1" bg2="lt2" tx2="dk2" accent1="accent1" accent2="accent2" accent3="accent3" accent4="accent4" accent5="accent5" accent6="accent6" hlink="hlink" folHlink="folHlink"/>
  <p:hf ftr="0"/>
  <p:notesStyle>
    <a:lvl1pPr algn="r" rtl="1" eaLnBrk="0" fontAlgn="base" hangingPunct="0">
      <a:spcBef>
        <a:spcPct val="30000"/>
      </a:spcBef>
      <a:spcAft>
        <a:spcPct val="0"/>
      </a:spcAft>
      <a:defRPr sz="1400" kern="1200">
        <a:solidFill>
          <a:schemeClr val="tx1"/>
        </a:solidFill>
        <a:latin typeface="Arial" charset="0"/>
        <a:ea typeface="+mn-ea"/>
        <a:cs typeface="Arial" charset="0"/>
      </a:defRPr>
    </a:lvl1pPr>
    <a:lvl2pPr marL="445329" algn="r" rtl="1" eaLnBrk="0" fontAlgn="base" hangingPunct="0">
      <a:spcBef>
        <a:spcPct val="30000"/>
      </a:spcBef>
      <a:spcAft>
        <a:spcPct val="0"/>
      </a:spcAft>
      <a:defRPr sz="1400" kern="1200">
        <a:solidFill>
          <a:schemeClr val="tx1"/>
        </a:solidFill>
        <a:latin typeface="Arial" charset="0"/>
        <a:ea typeface="+mn-ea"/>
        <a:cs typeface="Arial" charset="0"/>
      </a:defRPr>
    </a:lvl2pPr>
    <a:lvl3pPr marL="900135" algn="r" rtl="1" eaLnBrk="0" fontAlgn="base" hangingPunct="0">
      <a:spcBef>
        <a:spcPct val="30000"/>
      </a:spcBef>
      <a:spcAft>
        <a:spcPct val="0"/>
      </a:spcAft>
      <a:defRPr sz="1400" kern="1200">
        <a:solidFill>
          <a:schemeClr val="tx1"/>
        </a:solidFill>
        <a:latin typeface="Arial" charset="0"/>
        <a:ea typeface="+mn-ea"/>
        <a:cs typeface="Arial" charset="0"/>
      </a:defRPr>
    </a:lvl3pPr>
    <a:lvl4pPr marL="1354940" algn="r" rtl="1" eaLnBrk="0" fontAlgn="base" hangingPunct="0">
      <a:spcBef>
        <a:spcPct val="30000"/>
      </a:spcBef>
      <a:spcAft>
        <a:spcPct val="0"/>
      </a:spcAft>
      <a:defRPr sz="1400" kern="1200">
        <a:solidFill>
          <a:schemeClr val="tx1"/>
        </a:solidFill>
        <a:latin typeface="Arial" charset="0"/>
        <a:ea typeface="+mn-ea"/>
        <a:cs typeface="Arial" charset="0"/>
      </a:defRPr>
    </a:lvl4pPr>
    <a:lvl5pPr marL="1808166" algn="r" rtl="1" eaLnBrk="0" fontAlgn="base" hangingPunct="0">
      <a:spcBef>
        <a:spcPct val="30000"/>
      </a:spcBef>
      <a:spcAft>
        <a:spcPct val="0"/>
      </a:spcAft>
      <a:defRPr sz="1400" kern="1200">
        <a:solidFill>
          <a:schemeClr val="tx1"/>
        </a:solidFill>
        <a:latin typeface="Arial" charset="0"/>
        <a:ea typeface="+mn-ea"/>
        <a:cs typeface="Arial" charset="0"/>
      </a:defRPr>
    </a:lvl5pPr>
    <a:lvl6pPr marL="2266419" algn="l" defTabSz="906548" rtl="0" eaLnBrk="1" latinLnBrk="0" hangingPunct="1">
      <a:defRPr sz="1400" kern="1200">
        <a:solidFill>
          <a:schemeClr val="tx1"/>
        </a:solidFill>
        <a:latin typeface="+mn-lt"/>
        <a:ea typeface="+mn-ea"/>
        <a:cs typeface="+mn-cs"/>
      </a:defRPr>
    </a:lvl6pPr>
    <a:lvl7pPr marL="2719698" algn="l" defTabSz="906548" rtl="0" eaLnBrk="1" latinLnBrk="0" hangingPunct="1">
      <a:defRPr sz="1400" kern="1200">
        <a:solidFill>
          <a:schemeClr val="tx1"/>
        </a:solidFill>
        <a:latin typeface="+mn-lt"/>
        <a:ea typeface="+mn-ea"/>
        <a:cs typeface="+mn-cs"/>
      </a:defRPr>
    </a:lvl7pPr>
    <a:lvl8pPr marL="3172985" algn="l" defTabSz="906548" rtl="0" eaLnBrk="1" latinLnBrk="0" hangingPunct="1">
      <a:defRPr sz="1400" kern="1200">
        <a:solidFill>
          <a:schemeClr val="tx1"/>
        </a:solidFill>
        <a:latin typeface="+mn-lt"/>
        <a:ea typeface="+mn-ea"/>
        <a:cs typeface="+mn-cs"/>
      </a:defRPr>
    </a:lvl8pPr>
    <a:lvl9pPr marL="3626264" algn="l" defTabSz="90654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720725"/>
            <a:ext cx="50927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4B3FD-A96D-41AB-A6B1-7564FAE9263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33940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12838" y="720725"/>
            <a:ext cx="5089525" cy="3598863"/>
          </a:xfrm>
          <a:ln/>
        </p:spPr>
      </p:sp>
      <p:sp>
        <p:nvSpPr>
          <p:cNvPr id="91139" name="Notes Placeholder 2"/>
          <p:cNvSpPr>
            <a:spLocks noGrp="1"/>
          </p:cNvSpPr>
          <p:nvPr>
            <p:ph type="body" idx="1"/>
          </p:nvPr>
        </p:nvSpPr>
        <p:spPr>
          <a:noFill/>
        </p:spPr>
        <p:txBody>
          <a:bodyPr/>
          <a:lstStyle/>
          <a:p>
            <a:pPr algn="l"/>
            <a:r>
              <a:rPr lang="en-GB" altLang="en-US" dirty="0" smtClean="0"/>
              <a:t> </a:t>
            </a:r>
          </a:p>
        </p:txBody>
      </p:sp>
      <p:sp>
        <p:nvSpPr>
          <p:cNvPr id="91140" name="Slide Number Placeholder 3"/>
          <p:cNvSpPr>
            <a:spLocks noGrp="1"/>
          </p:cNvSpPr>
          <p:nvPr>
            <p:ph type="sldNum" sz="quarter" idx="5"/>
          </p:nvPr>
        </p:nvSpPr>
        <p:spPr>
          <a:noFill/>
        </p:spPr>
        <p:txBody>
          <a:bodyPr/>
          <a:lstStyle/>
          <a:p>
            <a:fld id="{A8C4600A-4BF4-4F9F-B36C-371004F285E1}" type="slidenum">
              <a:rPr lang="en-GB" altLang="en-US">
                <a:solidFill>
                  <a:srgbClr val="000000"/>
                </a:solidFill>
              </a:rPr>
              <a:pPr/>
              <a:t>15</a:t>
            </a:fld>
            <a:endParaRPr lang="en-GB" altLang="en-US">
              <a:solidFill>
                <a:srgbClr val="000000"/>
              </a:solidFill>
            </a:endParaRPr>
          </a:p>
        </p:txBody>
      </p:sp>
    </p:spTree>
    <p:extLst>
      <p:ext uri="{BB962C8B-B14F-4D97-AF65-F5344CB8AC3E}">
        <p14:creationId xmlns:p14="http://schemas.microsoft.com/office/powerpoint/2010/main" val="120455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20725"/>
            <a:ext cx="5089525" cy="3598863"/>
          </a:xfrm>
        </p:spPr>
      </p:sp>
      <p:sp>
        <p:nvSpPr>
          <p:cNvPr id="3" name="Notes Placeholder 2"/>
          <p:cNvSpPr>
            <a:spLocks noGrp="1"/>
          </p:cNvSpPr>
          <p:nvPr>
            <p:ph type="body" idx="1"/>
          </p:nvPr>
        </p:nvSpPr>
        <p:spPr/>
        <p:txBody>
          <a:bodyPr/>
          <a:lstStyle/>
          <a:p>
            <a:pPr algn="l" rtl="0"/>
            <a:r>
              <a:rPr lang="en-GB" dirty="0" smtClean="0"/>
              <a:t>MSF</a:t>
            </a:r>
            <a:r>
              <a:rPr lang="en-GB" baseline="0" dirty="0" smtClean="0"/>
              <a:t> Photo</a:t>
            </a:r>
            <a:endParaRPr lang="en-GB"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F57FA2B6-6E0A-48EA-8A07-9015207275FD}" type="datetime3">
              <a:rPr lang="en-US" altLang="fr-FR" smtClean="0"/>
              <a:pPr>
                <a:defRPr/>
              </a:pPr>
              <a:t>17 July 2016</a:t>
            </a:fld>
            <a:endParaRPr lang="en-US" altLang="fr-FR"/>
          </a:p>
        </p:txBody>
      </p:sp>
      <p:sp>
        <p:nvSpPr>
          <p:cNvPr id="6" name="Slide Number Placeholder 5"/>
          <p:cNvSpPr>
            <a:spLocks noGrp="1"/>
          </p:cNvSpPr>
          <p:nvPr>
            <p:ph type="sldNum" sz="quarter" idx="12"/>
          </p:nvPr>
        </p:nvSpPr>
        <p:spPr/>
        <p:txBody>
          <a:bodyPr/>
          <a:lstStyle/>
          <a:p>
            <a:pPr>
              <a:defRPr/>
            </a:pPr>
            <a:fld id="{04E2FE56-C2E5-4ED7-911A-C79AD0921141}" type="slidenum">
              <a:rPr lang="en-US" altLang="fr-FR" smtClean="0"/>
              <a:pPr>
                <a:defRPr/>
              </a:pPr>
              <a:t>2</a:t>
            </a:fld>
            <a:endParaRPr lang="en-US" altLang="fr-FR"/>
          </a:p>
        </p:txBody>
      </p:sp>
    </p:spTree>
    <p:extLst>
      <p:ext uri="{BB962C8B-B14F-4D97-AF65-F5344CB8AC3E}">
        <p14:creationId xmlns:p14="http://schemas.microsoft.com/office/powerpoint/2010/main" val="297696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12838" y="720725"/>
            <a:ext cx="5089525" cy="3598863"/>
          </a:xfrm>
          <a:ln/>
        </p:spPr>
      </p:sp>
      <p:sp>
        <p:nvSpPr>
          <p:cNvPr id="91139" name="Notes Placeholder 2"/>
          <p:cNvSpPr>
            <a:spLocks noGrp="1"/>
          </p:cNvSpPr>
          <p:nvPr>
            <p:ph type="body" idx="1"/>
          </p:nvPr>
        </p:nvSpPr>
        <p:spPr>
          <a:noFill/>
        </p:spPr>
        <p:txBody>
          <a:bodyPr/>
          <a:lstStyle/>
          <a:p>
            <a:pPr algn="l"/>
            <a:r>
              <a:rPr lang="en-GB" altLang="en-US" dirty="0" smtClean="0"/>
              <a:t> </a:t>
            </a:r>
          </a:p>
        </p:txBody>
      </p:sp>
      <p:sp>
        <p:nvSpPr>
          <p:cNvPr id="91140" name="Slide Number Placeholder 3"/>
          <p:cNvSpPr>
            <a:spLocks noGrp="1"/>
          </p:cNvSpPr>
          <p:nvPr>
            <p:ph type="sldNum" sz="quarter" idx="5"/>
          </p:nvPr>
        </p:nvSpPr>
        <p:spPr>
          <a:noFill/>
        </p:spPr>
        <p:txBody>
          <a:bodyPr/>
          <a:lstStyle/>
          <a:p>
            <a:fld id="{A8C4600A-4BF4-4F9F-B36C-371004F285E1}" type="slidenum">
              <a:rPr lang="en-GB" altLang="en-US">
                <a:solidFill>
                  <a:srgbClr val="000000"/>
                </a:solidFill>
              </a:rPr>
              <a:pPr/>
              <a:t>6</a:t>
            </a:fld>
            <a:endParaRPr lang="en-GB" altLang="en-US">
              <a:solidFill>
                <a:srgbClr val="000000"/>
              </a:solidFill>
            </a:endParaRPr>
          </a:p>
        </p:txBody>
      </p:sp>
    </p:spTree>
    <p:extLst>
      <p:ext uri="{BB962C8B-B14F-4D97-AF65-F5344CB8AC3E}">
        <p14:creationId xmlns:p14="http://schemas.microsoft.com/office/powerpoint/2010/main" val="120455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These models</a:t>
            </a:r>
            <a:r>
              <a:rPr lang="en-GB" baseline="0" dirty="0" smtClean="0"/>
              <a:t> have improved retention in S Africa and Mozambique; and allowed decanting from over crowded clinics to communities that have established rapport</a:t>
            </a:r>
            <a:endParaRPr lang="en-GB"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F57FA2B6-6E0A-48EA-8A07-9015207275FD}" type="datetime3">
              <a:rPr lang="en-US" altLang="fr-FR" smtClean="0"/>
              <a:pPr>
                <a:defRPr/>
              </a:pPr>
              <a:t>17 July 2016</a:t>
            </a:fld>
            <a:endParaRPr lang="en-US" altLang="fr-FR"/>
          </a:p>
        </p:txBody>
      </p:sp>
      <p:sp>
        <p:nvSpPr>
          <p:cNvPr id="6" name="Slide Number Placeholder 5"/>
          <p:cNvSpPr>
            <a:spLocks noGrp="1"/>
          </p:cNvSpPr>
          <p:nvPr>
            <p:ph type="sldNum" sz="quarter" idx="12"/>
          </p:nvPr>
        </p:nvSpPr>
        <p:spPr/>
        <p:txBody>
          <a:bodyPr/>
          <a:lstStyle/>
          <a:p>
            <a:pPr>
              <a:defRPr/>
            </a:pPr>
            <a:fld id="{04E2FE56-C2E5-4ED7-911A-C79AD0921141}" type="slidenum">
              <a:rPr lang="en-US" altLang="fr-FR" smtClean="0"/>
              <a:pPr>
                <a:defRPr/>
              </a:pPr>
              <a:t>7</a:t>
            </a:fld>
            <a:endParaRPr lang="en-US" altLang="fr-FR"/>
          </a:p>
        </p:txBody>
      </p:sp>
    </p:spTree>
    <p:extLst>
      <p:ext uri="{BB962C8B-B14F-4D97-AF65-F5344CB8AC3E}">
        <p14:creationId xmlns:p14="http://schemas.microsoft.com/office/powerpoint/2010/main" val="250094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20725"/>
            <a:ext cx="5089525" cy="3598863"/>
          </a:xfrm>
        </p:spPr>
      </p:sp>
      <p:sp>
        <p:nvSpPr>
          <p:cNvPr id="3" name="Notes Placeholder 2"/>
          <p:cNvSpPr>
            <a:spLocks noGrp="1"/>
          </p:cNvSpPr>
          <p:nvPr>
            <p:ph type="body" idx="1"/>
          </p:nvPr>
        </p:nvSpPr>
        <p:spPr/>
        <p:txBody>
          <a:bodyPr/>
          <a:lstStyle/>
          <a:p>
            <a:pPr algn="l"/>
            <a:r>
              <a:rPr lang="en-GB" sz="1300" b="1" kern="1200" dirty="0" smtClean="0">
                <a:solidFill>
                  <a:schemeClr val="tx1"/>
                </a:solidFill>
                <a:effectLst/>
                <a:latin typeface="Arial" charset="0"/>
                <a:ea typeface="+mn-ea"/>
                <a:cs typeface="Arial" charset="0"/>
              </a:rPr>
              <a:t>Background</a:t>
            </a:r>
            <a:r>
              <a:rPr lang="en-GB" sz="1300" b="1" kern="1200" baseline="0" dirty="0" smtClean="0">
                <a:solidFill>
                  <a:schemeClr val="tx1"/>
                </a:solidFill>
                <a:effectLst/>
                <a:latin typeface="Arial" charset="0"/>
                <a:ea typeface="+mn-ea"/>
                <a:cs typeface="Arial" charset="0"/>
              </a:rPr>
              <a:t> Information:</a:t>
            </a:r>
            <a:endParaRPr lang="en-GB" sz="1300" b="1" kern="1200" dirty="0" smtClean="0">
              <a:solidFill>
                <a:schemeClr val="tx1"/>
              </a:solidFill>
              <a:effectLst/>
              <a:latin typeface="Arial" charset="0"/>
              <a:ea typeface="+mn-ea"/>
              <a:cs typeface="Arial" charset="0"/>
            </a:endParaRPr>
          </a:p>
          <a:p>
            <a:pPr algn="l"/>
            <a:r>
              <a:rPr lang="en-GB" sz="1300" b="1" kern="1200" dirty="0" smtClean="0">
                <a:solidFill>
                  <a:schemeClr val="tx1"/>
                </a:solidFill>
                <a:effectLst/>
                <a:latin typeface="Arial" charset="0"/>
                <a:ea typeface="+mn-ea"/>
                <a:cs typeface="Arial" charset="0"/>
              </a:rPr>
              <a:t>People with advanced disease </a:t>
            </a:r>
            <a:r>
              <a:rPr lang="en-GB" sz="1300" kern="1200" dirty="0" smtClean="0">
                <a:solidFill>
                  <a:schemeClr val="tx1"/>
                </a:solidFill>
                <a:effectLst/>
                <a:latin typeface="Arial" charset="0"/>
                <a:ea typeface="+mn-ea"/>
                <a:cs typeface="Arial" charset="0"/>
              </a:rPr>
              <a:t>are defined as those presenting to care with a CD4 count below 200 cells/mm3 or WHO disease stage 3 and 4.</a:t>
            </a:r>
          </a:p>
          <a:p>
            <a:pPr algn="l" rtl="0"/>
            <a:r>
              <a:rPr lang="en-GB" sz="1300" b="1" kern="1200" dirty="0" smtClean="0">
                <a:solidFill>
                  <a:schemeClr val="tx1"/>
                </a:solidFill>
                <a:effectLst/>
                <a:latin typeface="Arial" charset="0"/>
                <a:ea typeface="+mn-ea"/>
                <a:cs typeface="Arial" charset="0"/>
              </a:rPr>
              <a:t>Stable patients </a:t>
            </a:r>
            <a:r>
              <a:rPr lang="en-GB" sz="1300" kern="1200" dirty="0" smtClean="0">
                <a:solidFill>
                  <a:schemeClr val="tx1"/>
                </a:solidFill>
                <a:effectLst/>
                <a:latin typeface="Arial" charset="0"/>
                <a:ea typeface="+mn-ea"/>
                <a:cs typeface="Arial" charset="0"/>
              </a:rPr>
              <a:t>are defined as those who have received ART for at least one year and have no adverse drug reactions that require regular monitoring, no current illnesses or pregnancy, are not currently breastfeeding, have good understanding of lifelong adherence and evidence of treatment success (i.e. two consecutive viral load measures below 1000 copies/ml).  In the absence of viral load monitoring, rising CD4   counts or CD4 counts above 200 cells/mm3, an objective adherence measure can be used to indicate treatment success.  The definition for stable patients does not include pregnant women, as they also need attending</a:t>
            </a:r>
            <a:r>
              <a:rPr lang="en-GB" sz="1300" kern="1200" baseline="0" dirty="0" smtClean="0">
                <a:solidFill>
                  <a:schemeClr val="tx1"/>
                </a:solidFill>
                <a:effectLst/>
                <a:latin typeface="Arial" charset="0"/>
                <a:ea typeface="+mn-ea"/>
                <a:cs typeface="Arial" charset="0"/>
              </a:rPr>
              <a:t> maternal health services</a:t>
            </a:r>
            <a:r>
              <a:rPr lang="en-GB" sz="1300" kern="1200" dirty="0" smtClean="0">
                <a:solidFill>
                  <a:schemeClr val="tx1"/>
                </a:solidFill>
                <a:effectLst/>
                <a:latin typeface="Arial" charset="0"/>
                <a:ea typeface="+mn-ea"/>
                <a:cs typeface="Arial" charset="0"/>
              </a:rPr>
              <a:t>. </a:t>
            </a:r>
          </a:p>
          <a:p>
            <a:pPr algn="l"/>
            <a:r>
              <a:rPr lang="en-GB" altLang="en-US" dirty="0" smtClean="0"/>
              <a:t> </a:t>
            </a:r>
          </a:p>
          <a:p>
            <a:endParaRPr lang="en-GB"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F57FA2B6-6E0A-48EA-8A07-9015207275FD}" type="datetime3">
              <a:rPr lang="en-US" altLang="fr-FR" smtClean="0"/>
              <a:pPr>
                <a:defRPr/>
              </a:pPr>
              <a:t>17 July 2016</a:t>
            </a:fld>
            <a:endParaRPr lang="en-US" altLang="fr-FR"/>
          </a:p>
        </p:txBody>
      </p:sp>
      <p:sp>
        <p:nvSpPr>
          <p:cNvPr id="6" name="Slide Number Placeholder 5"/>
          <p:cNvSpPr>
            <a:spLocks noGrp="1"/>
          </p:cNvSpPr>
          <p:nvPr>
            <p:ph type="sldNum" sz="quarter" idx="12"/>
          </p:nvPr>
        </p:nvSpPr>
        <p:spPr/>
        <p:txBody>
          <a:bodyPr/>
          <a:lstStyle/>
          <a:p>
            <a:pPr>
              <a:defRPr/>
            </a:pPr>
            <a:fld id="{04E2FE56-C2E5-4ED7-911A-C79AD0921141}" type="slidenum">
              <a:rPr lang="en-US" altLang="fr-FR" smtClean="0"/>
              <a:pPr>
                <a:defRPr/>
              </a:pPr>
              <a:t>8</a:t>
            </a:fld>
            <a:endParaRPr lang="en-US" altLang="fr-FR"/>
          </a:p>
        </p:txBody>
      </p:sp>
    </p:spTree>
    <p:extLst>
      <p:ext uri="{BB962C8B-B14F-4D97-AF65-F5344CB8AC3E}">
        <p14:creationId xmlns:p14="http://schemas.microsoft.com/office/powerpoint/2010/main" val="217516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1366838" y="1200150"/>
            <a:ext cx="458152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5457" eaLnBrk="0" hangingPunct="0">
              <a:defRPr sz="2500">
                <a:solidFill>
                  <a:schemeClr val="tx1"/>
                </a:solidFill>
                <a:latin typeface="Calibri" pitchFamily="34" charset="0"/>
                <a:ea typeface="MS PGothic" pitchFamily="34" charset="-128"/>
              </a:defRPr>
            </a:lvl1pPr>
            <a:lvl2pPr marL="768879" indent="-295723" defTabSz="1005457" eaLnBrk="0" hangingPunct="0">
              <a:defRPr sz="2500">
                <a:solidFill>
                  <a:schemeClr val="tx1"/>
                </a:solidFill>
                <a:latin typeface="Calibri" pitchFamily="34" charset="0"/>
                <a:ea typeface="MS PGothic" pitchFamily="34" charset="-128"/>
              </a:defRPr>
            </a:lvl2pPr>
            <a:lvl3pPr marL="1182891" indent="-236578" defTabSz="1005457" eaLnBrk="0" hangingPunct="0">
              <a:defRPr sz="2500">
                <a:solidFill>
                  <a:schemeClr val="tx1"/>
                </a:solidFill>
                <a:latin typeface="Calibri" pitchFamily="34" charset="0"/>
                <a:ea typeface="MS PGothic" pitchFamily="34" charset="-128"/>
              </a:defRPr>
            </a:lvl3pPr>
            <a:lvl4pPr marL="1656047" indent="-236578" defTabSz="1005457" eaLnBrk="0" hangingPunct="0">
              <a:defRPr sz="2500">
                <a:solidFill>
                  <a:schemeClr val="tx1"/>
                </a:solidFill>
                <a:latin typeface="Calibri" pitchFamily="34" charset="0"/>
                <a:ea typeface="MS PGothic" pitchFamily="34" charset="-128"/>
              </a:defRPr>
            </a:lvl4pPr>
            <a:lvl5pPr marL="2129203" indent="-236578" defTabSz="1005457" eaLnBrk="0" hangingPunct="0">
              <a:defRPr sz="2500">
                <a:solidFill>
                  <a:schemeClr val="tx1"/>
                </a:solidFill>
                <a:latin typeface="Calibri" pitchFamily="34" charset="0"/>
                <a:ea typeface="MS PGothic" pitchFamily="34" charset="-128"/>
              </a:defRPr>
            </a:lvl5pPr>
            <a:lvl6pPr marL="2602360" indent="-236578" defTabSz="1005457" eaLnBrk="0" fontAlgn="base" hangingPunct="0">
              <a:spcBef>
                <a:spcPct val="0"/>
              </a:spcBef>
              <a:spcAft>
                <a:spcPct val="0"/>
              </a:spcAft>
              <a:defRPr sz="2500">
                <a:solidFill>
                  <a:schemeClr val="tx1"/>
                </a:solidFill>
                <a:latin typeface="Calibri" pitchFamily="34" charset="0"/>
                <a:ea typeface="MS PGothic" pitchFamily="34" charset="-128"/>
              </a:defRPr>
            </a:lvl6pPr>
            <a:lvl7pPr marL="3075516" indent="-236578" defTabSz="1005457" eaLnBrk="0" fontAlgn="base" hangingPunct="0">
              <a:spcBef>
                <a:spcPct val="0"/>
              </a:spcBef>
              <a:spcAft>
                <a:spcPct val="0"/>
              </a:spcAft>
              <a:defRPr sz="2500">
                <a:solidFill>
                  <a:schemeClr val="tx1"/>
                </a:solidFill>
                <a:latin typeface="Calibri" pitchFamily="34" charset="0"/>
                <a:ea typeface="MS PGothic" pitchFamily="34" charset="-128"/>
              </a:defRPr>
            </a:lvl7pPr>
            <a:lvl8pPr marL="3548672" indent="-236578" defTabSz="1005457" eaLnBrk="0" fontAlgn="base" hangingPunct="0">
              <a:spcBef>
                <a:spcPct val="0"/>
              </a:spcBef>
              <a:spcAft>
                <a:spcPct val="0"/>
              </a:spcAft>
              <a:defRPr sz="2500">
                <a:solidFill>
                  <a:schemeClr val="tx1"/>
                </a:solidFill>
                <a:latin typeface="Calibri" pitchFamily="34" charset="0"/>
                <a:ea typeface="MS PGothic" pitchFamily="34" charset="-128"/>
              </a:defRPr>
            </a:lvl8pPr>
            <a:lvl9pPr marL="4021828" indent="-236578" defTabSz="1005457"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BB92887-A2B4-45C9-8D16-B98D995E5069}" type="slidenum">
              <a:rPr lang="en-US" altLang="fr-FR" sz="1300">
                <a:solidFill>
                  <a:srgbClr val="000000"/>
                </a:solidFill>
                <a:latin typeface="Arial" pitchFamily="34" charset="0"/>
              </a:rPr>
              <a:pPr eaLnBrk="1" hangingPunct="1"/>
              <a:t>9</a:t>
            </a:fld>
            <a:endParaRPr lang="en-US" altLang="fr-FR" sz="1300">
              <a:solidFill>
                <a:srgbClr val="000000"/>
              </a:solidFill>
              <a:latin typeface="Arial" pitchFamily="34" charset="0"/>
            </a:endParaRPr>
          </a:p>
        </p:txBody>
      </p:sp>
    </p:spTree>
    <p:extLst>
      <p:ext uri="{BB962C8B-B14F-4D97-AF65-F5344CB8AC3E}">
        <p14:creationId xmlns:p14="http://schemas.microsoft.com/office/powerpoint/2010/main" val="90772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20725"/>
            <a:ext cx="5089525" cy="3598863"/>
          </a:xfrm>
        </p:spPr>
      </p:sp>
      <p:sp>
        <p:nvSpPr>
          <p:cNvPr id="3" name="Notes Placeholder 2"/>
          <p:cNvSpPr>
            <a:spLocks noGrp="1"/>
          </p:cNvSpPr>
          <p:nvPr>
            <p:ph type="body" idx="1"/>
          </p:nvPr>
        </p:nvSpPr>
        <p:spPr/>
        <p:txBody>
          <a:bodyPr/>
          <a:lstStyle/>
          <a:p>
            <a:pPr marL="185732" indent="-18573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3B37A9C0-331A-4ADB-A96C-CFB2774251B7}"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3749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F57FA2B6-6E0A-48EA-8A07-9015207275FD}" type="datetime3">
              <a:rPr lang="en-US" altLang="fr-FR" smtClean="0"/>
              <a:pPr>
                <a:defRPr/>
              </a:pPr>
              <a:t>17 July 2016</a:t>
            </a:fld>
            <a:endParaRPr lang="en-US" altLang="fr-FR"/>
          </a:p>
        </p:txBody>
      </p:sp>
      <p:sp>
        <p:nvSpPr>
          <p:cNvPr id="6" name="Slide Number Placeholder 5"/>
          <p:cNvSpPr>
            <a:spLocks noGrp="1"/>
          </p:cNvSpPr>
          <p:nvPr>
            <p:ph type="sldNum" sz="quarter" idx="12"/>
          </p:nvPr>
        </p:nvSpPr>
        <p:spPr/>
        <p:txBody>
          <a:bodyPr/>
          <a:lstStyle/>
          <a:p>
            <a:pPr>
              <a:defRPr/>
            </a:pPr>
            <a:fld id="{04E2FE56-C2E5-4ED7-911A-C79AD0921141}" type="slidenum">
              <a:rPr lang="en-US" altLang="fr-FR" smtClean="0"/>
              <a:pPr>
                <a:defRPr/>
              </a:pPr>
              <a:t>12</a:t>
            </a:fld>
            <a:endParaRPr lang="en-US" altLang="fr-FR"/>
          </a:p>
        </p:txBody>
      </p:sp>
    </p:spTree>
    <p:extLst>
      <p:ext uri="{BB962C8B-B14F-4D97-AF65-F5344CB8AC3E}">
        <p14:creationId xmlns:p14="http://schemas.microsoft.com/office/powerpoint/2010/main" val="27379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F57FA2B6-6E0A-48EA-8A07-9015207275FD}" type="datetime3">
              <a:rPr lang="en-US" altLang="fr-FR" smtClean="0"/>
              <a:pPr>
                <a:defRPr/>
              </a:pPr>
              <a:t>17 July 2016</a:t>
            </a:fld>
            <a:endParaRPr lang="en-US" altLang="fr-FR"/>
          </a:p>
        </p:txBody>
      </p:sp>
      <p:sp>
        <p:nvSpPr>
          <p:cNvPr id="6" name="Slide Number Placeholder 5"/>
          <p:cNvSpPr>
            <a:spLocks noGrp="1"/>
          </p:cNvSpPr>
          <p:nvPr>
            <p:ph type="sldNum" sz="quarter" idx="12"/>
          </p:nvPr>
        </p:nvSpPr>
        <p:spPr/>
        <p:txBody>
          <a:bodyPr/>
          <a:lstStyle/>
          <a:p>
            <a:pPr>
              <a:defRPr/>
            </a:pPr>
            <a:fld id="{04E2FE56-C2E5-4ED7-911A-C79AD0921141}" type="slidenum">
              <a:rPr lang="en-US" altLang="fr-FR" smtClean="0"/>
              <a:pPr>
                <a:defRPr/>
              </a:pPr>
              <a:t>13</a:t>
            </a:fld>
            <a:endParaRPr lang="en-US" altLang="fr-FR"/>
          </a:p>
        </p:txBody>
      </p:sp>
    </p:spTree>
    <p:extLst>
      <p:ext uri="{BB962C8B-B14F-4D97-AF65-F5344CB8AC3E}">
        <p14:creationId xmlns:p14="http://schemas.microsoft.com/office/powerpoint/2010/main" val="91844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2115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3689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7105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771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121" y="7332731"/>
            <a:ext cx="205978" cy="70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961" tIns="50984" rIns="101961" bIns="5098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1021607" eaLnBrk="1" hangingPunct="1">
              <a:defRPr/>
            </a:pPr>
            <a:endParaRPr lang="es-ES" altLang="fr-FR" smtClean="0"/>
          </a:p>
        </p:txBody>
      </p:sp>
      <p:sp>
        <p:nvSpPr>
          <p:cNvPr id="3" name="Text Placeholder 2"/>
          <p:cNvSpPr>
            <a:spLocks noGrp="1"/>
          </p:cNvSpPr>
          <p:nvPr>
            <p:ph type="body" sz="quarter" idx="10"/>
          </p:nvPr>
        </p:nvSpPr>
        <p:spPr>
          <a:xfrm>
            <a:off x="571812" y="1002720"/>
            <a:ext cx="8940871" cy="397316"/>
          </a:xfrm>
          <a:prstGeom prst="rect">
            <a:avLst/>
          </a:prstGeom>
        </p:spPr>
        <p:txBody>
          <a:bodyPr/>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226"/>
            <a:ext cx="9624060" cy="5487167"/>
          </a:xfrm>
          <a:prstGeom prst="rect">
            <a:avLst/>
          </a:prstGeom>
        </p:spPr>
        <p:txBody>
          <a:bodyPr/>
          <a:lstStyle>
            <a:lvl1pPr marL="318645" indent="-318645">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3361561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727" y="3273329"/>
            <a:ext cx="5285549" cy="1655577"/>
          </a:xfrm>
          <a:prstGeom prst="rect">
            <a:avLst/>
          </a:prstGeom>
        </p:spPr>
        <p:txBody>
          <a:bodyPr lIns="101196" tIns="50601" rIns="101196" bIns="50601"/>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324"/>
            <a:ext cx="4833982" cy="699355"/>
          </a:xfrm>
          <a:prstGeom prst="rect">
            <a:avLst/>
          </a:prstGeom>
        </p:spPr>
        <p:txBody>
          <a:bodyPr lIns="101196" tIns="50601" rIns="101196" bIns="50601"/>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703" y="6462036"/>
            <a:ext cx="5104923" cy="709002"/>
          </a:xfrm>
          <a:prstGeom prst="rect">
            <a:avLst/>
          </a:prstGeom>
        </p:spPr>
        <p:txBody>
          <a:bodyPr lIns="101196" tIns="50601" rIns="101196" bIns="50601"/>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19193347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10039"/>
      </p:ext>
    </p:extLst>
  </p:cSld>
  <p:clrMapOvr>
    <a:masterClrMapping/>
  </p:clrMapOvr>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84378" indent="-384378">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31917538"/>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79" y="4859485"/>
            <a:ext cx="9090025" cy="1501775"/>
          </a:xfrm>
        </p:spPr>
        <p:txBody>
          <a:bodyPr anchor="t"/>
          <a:lstStyle>
            <a:lvl1pPr algn="l">
              <a:defRPr sz="4100" b="1" cap="a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4679" y="3205262"/>
            <a:ext cx="9090025" cy="1654175"/>
          </a:xfrm>
        </p:spPr>
        <p:txBody>
          <a:bodyPr anchor="b"/>
          <a:lstStyle>
            <a:lvl1pPr marL="0" indent="0">
              <a:buNone/>
              <a:defRPr sz="2100">
                <a:latin typeface="Calibri" panose="020F0502020204030204" pitchFamily="34" charset="0"/>
                <a:cs typeface="Calibri" panose="020F0502020204030204" pitchFamily="34" charset="0"/>
              </a:defRPr>
            </a:lvl1pPr>
            <a:lvl2pPr marL="450017" indent="0">
              <a:buNone/>
              <a:defRPr sz="1800"/>
            </a:lvl2pPr>
            <a:lvl3pPr marL="900029" indent="0">
              <a:buNone/>
              <a:defRPr sz="1600"/>
            </a:lvl3pPr>
            <a:lvl4pPr marL="1350059" indent="0">
              <a:buNone/>
              <a:defRPr sz="1400"/>
            </a:lvl4pPr>
            <a:lvl5pPr marL="1800069" indent="0">
              <a:buNone/>
              <a:defRPr sz="1400"/>
            </a:lvl5pPr>
            <a:lvl6pPr marL="2250090" indent="0">
              <a:buNone/>
              <a:defRPr sz="1400"/>
            </a:lvl6pPr>
            <a:lvl7pPr marL="2700112" indent="0">
              <a:buNone/>
              <a:defRPr sz="1400"/>
            </a:lvl7pPr>
            <a:lvl8pPr marL="3150127" indent="0">
              <a:buNone/>
              <a:defRPr sz="1400"/>
            </a:lvl8pPr>
            <a:lvl9pPr marL="3600154" indent="0">
              <a:buNone/>
              <a:defRPr sz="1400"/>
            </a:lvl9pPr>
          </a:lstStyle>
          <a:p>
            <a:pPr lvl="0"/>
            <a:r>
              <a:rPr lang="en-US" smtClean="0"/>
              <a:t>Click to edit Master text styles</a:t>
            </a:r>
          </a:p>
        </p:txBody>
      </p:sp>
    </p:spTree>
    <p:extLst>
      <p:ext uri="{BB962C8B-B14F-4D97-AF65-F5344CB8AC3E}">
        <p14:creationId xmlns:p14="http://schemas.microsoft.com/office/powerpoint/2010/main" val="2742966400"/>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7529" y="1522413"/>
            <a:ext cx="4772024" cy="5084762"/>
          </a:xfrm>
        </p:spPr>
        <p:txBody>
          <a:bodyPr/>
          <a:lstStyle>
            <a:lvl1pPr marL="384378" indent="-384378">
              <a:buFont typeface="Wingdings" panose="05000000000000000000" pitchFamily="2" charset="2"/>
              <a:buChar char="§"/>
              <a:defRPr sz="2500" b="1">
                <a:latin typeface="Calibri" panose="020F0502020204030204" pitchFamily="34" charset="0"/>
                <a:cs typeface="Calibri" panose="020F0502020204030204" pitchFamily="34" charset="0"/>
              </a:defRPr>
            </a:lvl1pPr>
            <a:lvl2pPr>
              <a:defRPr sz="25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1952" y="1522413"/>
            <a:ext cx="4772024" cy="5084762"/>
          </a:xfrm>
        </p:spPr>
        <p:txBody>
          <a:bodyPr/>
          <a:lstStyle>
            <a:lvl1pPr marL="384378" indent="-384378">
              <a:buFont typeface="Wingdings" panose="05000000000000000000" pitchFamily="2" charset="2"/>
              <a:buChar char="§"/>
              <a:defRPr sz="2500" b="1">
                <a:latin typeface="Calibri" panose="020F0502020204030204" pitchFamily="34" charset="0"/>
                <a:cs typeface="Calibri" panose="020F0502020204030204" pitchFamily="34" charset="0"/>
              </a:defRPr>
            </a:lvl1pPr>
            <a:lvl2pPr>
              <a:defRPr sz="2500">
                <a:latin typeface="Calibri" panose="020F0502020204030204" pitchFamily="34" charset="0"/>
                <a:cs typeface="Calibri" panose="020F0502020204030204" pitchFamily="34" charset="0"/>
              </a:defRPr>
            </a:lvl2pPr>
            <a:lvl3pPr>
              <a:defRPr sz="21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3091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116"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50017" indent="0">
              <a:buNone/>
              <a:defRPr sz="2100" b="1"/>
            </a:lvl2pPr>
            <a:lvl3pPr marL="900029" indent="0">
              <a:buNone/>
              <a:defRPr sz="1800" b="1"/>
            </a:lvl3pPr>
            <a:lvl4pPr marL="1350059" indent="0">
              <a:buNone/>
              <a:defRPr sz="1600" b="1"/>
            </a:lvl4pPr>
            <a:lvl5pPr marL="1800069" indent="0">
              <a:buNone/>
              <a:defRPr sz="1600" b="1"/>
            </a:lvl5pPr>
            <a:lvl6pPr marL="2250090" indent="0">
              <a:buNone/>
              <a:defRPr sz="1600" b="1"/>
            </a:lvl6pPr>
            <a:lvl7pPr marL="2700112" indent="0">
              <a:buNone/>
              <a:defRPr sz="1600" b="1"/>
            </a:lvl7pPr>
            <a:lvl8pPr marL="3150127" indent="0">
              <a:buNone/>
              <a:defRPr sz="1600" b="1"/>
            </a:lvl8pPr>
            <a:lvl9pPr marL="3600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50017" indent="0">
              <a:buNone/>
              <a:defRPr sz="2100" b="1"/>
            </a:lvl2pPr>
            <a:lvl3pPr marL="900029" indent="0">
              <a:buNone/>
              <a:defRPr sz="1800" b="1"/>
            </a:lvl3pPr>
            <a:lvl4pPr marL="1350059" indent="0">
              <a:buNone/>
              <a:defRPr sz="1600" b="1"/>
            </a:lvl4pPr>
            <a:lvl5pPr marL="1800069" indent="0">
              <a:buNone/>
              <a:defRPr sz="1600" b="1"/>
            </a:lvl5pPr>
            <a:lvl6pPr marL="2250090" indent="0">
              <a:buNone/>
              <a:defRPr sz="1600" b="1"/>
            </a:lvl6pPr>
            <a:lvl7pPr marL="2700112" indent="0">
              <a:buNone/>
              <a:defRPr sz="1600" b="1"/>
            </a:lvl7pPr>
            <a:lvl8pPr marL="3150127" indent="0">
              <a:buNone/>
              <a:defRPr sz="1600" b="1"/>
            </a:lvl8pPr>
            <a:lvl9pPr marL="3600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4669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9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29"/>
            <a:ext cx="9696450" cy="5006974"/>
          </a:xfrm>
        </p:spPr>
        <p:txBody>
          <a:bodyPr/>
          <a:lstStyle>
            <a:lvl1pPr marL="387175" indent="-387175">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542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45175222"/>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836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126" y="301727"/>
            <a:ext cx="3517901" cy="128111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181479" y="301625"/>
            <a:ext cx="5976938" cy="6453188"/>
          </a:xfrm>
        </p:spPr>
        <p:txBody>
          <a:bodyPr/>
          <a:lstStyle>
            <a:lvl1pPr>
              <a:defRPr sz="32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126" y="1582883"/>
            <a:ext cx="3517901" cy="5172075"/>
          </a:xfrm>
        </p:spPr>
        <p:txBody>
          <a:bodyPr/>
          <a:lstStyle>
            <a:lvl1pPr marL="0" indent="0">
              <a:buNone/>
              <a:defRPr sz="1400"/>
            </a:lvl1pPr>
            <a:lvl2pPr marL="450017" indent="0">
              <a:buNone/>
              <a:defRPr sz="1400"/>
            </a:lvl2pPr>
            <a:lvl3pPr marL="900029" indent="0">
              <a:buNone/>
              <a:defRPr sz="1000"/>
            </a:lvl3pPr>
            <a:lvl4pPr marL="1350059" indent="0">
              <a:buNone/>
              <a:defRPr sz="900"/>
            </a:lvl4pPr>
            <a:lvl5pPr marL="1800069" indent="0">
              <a:buNone/>
              <a:defRPr sz="900"/>
            </a:lvl5pPr>
            <a:lvl6pPr marL="2250090" indent="0">
              <a:buNone/>
              <a:defRPr sz="900"/>
            </a:lvl6pPr>
            <a:lvl7pPr marL="2700112" indent="0">
              <a:buNone/>
              <a:defRPr sz="900"/>
            </a:lvl7pPr>
            <a:lvl8pPr marL="3150127" indent="0">
              <a:buNone/>
              <a:defRPr sz="900"/>
            </a:lvl8pPr>
            <a:lvl9pPr marL="3600154" indent="0">
              <a:buNone/>
              <a:defRPr sz="900"/>
            </a:lvl9pPr>
          </a:lstStyle>
          <a:p>
            <a:pPr lvl="0"/>
            <a:r>
              <a:rPr lang="en-US" smtClean="0"/>
              <a:t>Click to edit Master text styles</a:t>
            </a:r>
          </a:p>
        </p:txBody>
      </p:sp>
    </p:spTree>
    <p:extLst>
      <p:ext uri="{BB962C8B-B14F-4D97-AF65-F5344CB8AC3E}">
        <p14:creationId xmlns:p14="http://schemas.microsoft.com/office/powerpoint/2010/main" val="576586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29"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629" y="676274"/>
            <a:ext cx="6416675" cy="4535488"/>
          </a:xfrm>
        </p:spPr>
        <p:txBody>
          <a:bodyPr/>
          <a:lstStyle>
            <a:lvl1pPr marL="0" indent="0">
              <a:buNone/>
              <a:defRPr sz="3200"/>
            </a:lvl1pPr>
            <a:lvl2pPr marL="450017" indent="0">
              <a:buNone/>
              <a:defRPr sz="2900"/>
            </a:lvl2pPr>
            <a:lvl3pPr marL="900029" indent="0">
              <a:buNone/>
              <a:defRPr sz="2500"/>
            </a:lvl3pPr>
            <a:lvl4pPr marL="1350059" indent="0">
              <a:buNone/>
              <a:defRPr sz="2100"/>
            </a:lvl4pPr>
            <a:lvl5pPr marL="1800069" indent="0">
              <a:buNone/>
              <a:defRPr sz="2100"/>
            </a:lvl5pPr>
            <a:lvl6pPr marL="2250090" indent="0">
              <a:buNone/>
              <a:defRPr sz="2100"/>
            </a:lvl6pPr>
            <a:lvl7pPr marL="2700112" indent="0">
              <a:buNone/>
              <a:defRPr sz="2100"/>
            </a:lvl7pPr>
            <a:lvl8pPr marL="3150127" indent="0">
              <a:buNone/>
              <a:defRPr sz="2100"/>
            </a:lvl8pPr>
            <a:lvl9pPr marL="3600154" indent="0">
              <a:buNone/>
              <a:defRPr sz="2100"/>
            </a:lvl9pPr>
          </a:lstStyle>
          <a:p>
            <a:pPr lvl="0"/>
            <a:endParaRPr lang="en-US" noProof="0" dirty="0" smtClean="0"/>
          </a:p>
        </p:txBody>
      </p:sp>
      <p:sp>
        <p:nvSpPr>
          <p:cNvPr id="4" name="Text Placeholder 3"/>
          <p:cNvSpPr>
            <a:spLocks noGrp="1"/>
          </p:cNvSpPr>
          <p:nvPr>
            <p:ph type="body" sz="half" idx="2"/>
          </p:nvPr>
        </p:nvSpPr>
        <p:spPr>
          <a:xfrm>
            <a:off x="2095629" y="5918201"/>
            <a:ext cx="6416675" cy="887413"/>
          </a:xfrm>
        </p:spPr>
        <p:txBody>
          <a:bodyPr/>
          <a:lstStyle>
            <a:lvl1pPr marL="0" indent="0">
              <a:buNone/>
              <a:defRPr sz="1400"/>
            </a:lvl1pPr>
            <a:lvl2pPr marL="450017" indent="0">
              <a:buNone/>
              <a:defRPr sz="1400"/>
            </a:lvl2pPr>
            <a:lvl3pPr marL="900029" indent="0">
              <a:buNone/>
              <a:defRPr sz="1000"/>
            </a:lvl3pPr>
            <a:lvl4pPr marL="1350059" indent="0">
              <a:buNone/>
              <a:defRPr sz="900"/>
            </a:lvl4pPr>
            <a:lvl5pPr marL="1800069" indent="0">
              <a:buNone/>
              <a:defRPr sz="900"/>
            </a:lvl5pPr>
            <a:lvl6pPr marL="2250090" indent="0">
              <a:buNone/>
              <a:defRPr sz="900"/>
            </a:lvl6pPr>
            <a:lvl7pPr marL="2700112" indent="0">
              <a:buNone/>
              <a:defRPr sz="900"/>
            </a:lvl7pPr>
            <a:lvl8pPr marL="3150127" indent="0">
              <a:buNone/>
              <a:defRPr sz="900"/>
            </a:lvl8pPr>
            <a:lvl9pPr marL="3600154" indent="0">
              <a:buNone/>
              <a:defRPr sz="900"/>
            </a:lvl9pPr>
          </a:lstStyle>
          <a:p>
            <a:pPr lvl="0"/>
            <a:r>
              <a:rPr lang="en-US" smtClean="0"/>
              <a:t>Click to edit Master text styles</a:t>
            </a:r>
          </a:p>
        </p:txBody>
      </p:sp>
    </p:spTree>
    <p:extLst>
      <p:ext uri="{BB962C8B-B14F-4D97-AF65-F5344CB8AC3E}">
        <p14:creationId xmlns:p14="http://schemas.microsoft.com/office/powerpoint/2010/main" val="3249084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8332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211454"/>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668006"/>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7"/>
            <a:ext cx="9715500" cy="1365252"/>
          </a:xfrm>
        </p:spPr>
        <p:txBody>
          <a:bodyPr/>
          <a:lstStyle>
            <a:lvl1pPr algn="l">
              <a:defRPr sz="31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281"/>
            <a:ext cx="9696450" cy="5006976"/>
          </a:xfrm>
        </p:spPr>
        <p:txBody>
          <a:bodyPr/>
          <a:lstStyle>
            <a:lvl1pPr marL="414062" indent="-414062">
              <a:buFont typeface="Wingdings" panose="05000000000000000000" pitchFamily="2" charset="2"/>
              <a:buChar char="§"/>
              <a:defRPr sz="2600">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marL="2230253"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45035295"/>
      </p:ext>
    </p:extLst>
  </p:cSld>
  <p:clrMapOvr>
    <a:masterClrMapping/>
  </p:clrMapOvr>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65" y="4859488"/>
            <a:ext cx="9090025" cy="1501775"/>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844665" y="3205200"/>
            <a:ext cx="9090025" cy="1654175"/>
          </a:xfrm>
        </p:spPr>
        <p:txBody>
          <a:bodyPr anchor="b"/>
          <a:lstStyle>
            <a:lvl1pPr marL="0" indent="0">
              <a:buNone/>
              <a:defRPr sz="2200"/>
            </a:lvl1pPr>
            <a:lvl2pPr marL="484730" indent="0">
              <a:buNone/>
              <a:defRPr sz="2000"/>
            </a:lvl2pPr>
            <a:lvl3pPr marL="969517" indent="0">
              <a:buNone/>
              <a:defRPr sz="1700"/>
            </a:lvl3pPr>
            <a:lvl4pPr marL="1454296" indent="0">
              <a:buNone/>
              <a:defRPr sz="1500"/>
            </a:lvl4pPr>
            <a:lvl5pPr marL="1939062" indent="0">
              <a:buNone/>
              <a:defRPr sz="1500"/>
            </a:lvl5pPr>
            <a:lvl6pPr marL="2423829" indent="0">
              <a:buNone/>
              <a:defRPr sz="1500"/>
            </a:lvl6pPr>
            <a:lvl7pPr marL="2908610" indent="0">
              <a:buNone/>
              <a:defRPr sz="1500"/>
            </a:lvl7pPr>
            <a:lvl8pPr marL="3393364" indent="0">
              <a:buNone/>
              <a:defRPr sz="1500"/>
            </a:lvl8pPr>
            <a:lvl9pPr marL="3878130" indent="0">
              <a:buNone/>
              <a:defRPr sz="1500"/>
            </a:lvl9pPr>
          </a:lstStyle>
          <a:p>
            <a:pPr lvl="0"/>
            <a:r>
              <a:rPr lang="en-US" smtClean="0"/>
              <a:t>Click to edit Master text styles</a:t>
            </a:r>
          </a:p>
        </p:txBody>
      </p:sp>
    </p:spTree>
    <p:extLst>
      <p:ext uri="{BB962C8B-B14F-4D97-AF65-F5344CB8AC3E}">
        <p14:creationId xmlns:p14="http://schemas.microsoft.com/office/powerpoint/2010/main" val="5228780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36"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3"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016309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102"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600" b="1"/>
            </a:lvl1pPr>
            <a:lvl2pPr marL="484730" indent="0">
              <a:buNone/>
              <a:defRPr sz="2200" b="1"/>
            </a:lvl2pPr>
            <a:lvl3pPr marL="969517" indent="0">
              <a:buNone/>
              <a:defRPr sz="2000" b="1"/>
            </a:lvl3pPr>
            <a:lvl4pPr marL="1454296" indent="0">
              <a:buNone/>
              <a:defRPr sz="1700" b="1"/>
            </a:lvl4pPr>
            <a:lvl5pPr marL="1939062" indent="0">
              <a:buNone/>
              <a:defRPr sz="1700" b="1"/>
            </a:lvl5pPr>
            <a:lvl6pPr marL="2423829" indent="0">
              <a:buNone/>
              <a:defRPr sz="1700" b="1"/>
            </a:lvl6pPr>
            <a:lvl7pPr marL="2908610" indent="0">
              <a:buNone/>
              <a:defRPr sz="1700" b="1"/>
            </a:lvl7pPr>
            <a:lvl8pPr marL="3393364" indent="0">
              <a:buNone/>
              <a:defRPr sz="1700" b="1"/>
            </a:lvl8pPr>
            <a:lvl9pPr marL="3878130"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3" y="2397139"/>
            <a:ext cx="4724400"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30" y="1692277"/>
            <a:ext cx="4725988" cy="704850"/>
          </a:xfrm>
        </p:spPr>
        <p:txBody>
          <a:bodyPr anchor="b"/>
          <a:lstStyle>
            <a:lvl1pPr marL="0" indent="0">
              <a:buNone/>
              <a:defRPr sz="2600" b="1"/>
            </a:lvl1pPr>
            <a:lvl2pPr marL="484730" indent="0">
              <a:buNone/>
              <a:defRPr sz="2200" b="1"/>
            </a:lvl2pPr>
            <a:lvl3pPr marL="969517" indent="0">
              <a:buNone/>
              <a:defRPr sz="2000" b="1"/>
            </a:lvl3pPr>
            <a:lvl4pPr marL="1454296" indent="0">
              <a:buNone/>
              <a:defRPr sz="1700" b="1"/>
            </a:lvl4pPr>
            <a:lvl5pPr marL="1939062" indent="0">
              <a:buNone/>
              <a:defRPr sz="1700" b="1"/>
            </a:lvl5pPr>
            <a:lvl6pPr marL="2423829" indent="0">
              <a:buNone/>
              <a:defRPr sz="1700" b="1"/>
            </a:lvl6pPr>
            <a:lvl7pPr marL="2908610" indent="0">
              <a:buNone/>
              <a:defRPr sz="1700" b="1"/>
            </a:lvl7pPr>
            <a:lvl8pPr marL="3393364" indent="0">
              <a:buNone/>
              <a:defRPr sz="1700" b="1"/>
            </a:lvl8pPr>
            <a:lvl9pPr marL="387813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30" y="2397139"/>
            <a:ext cx="4725988"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8490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18" y="4859419"/>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618" y="3205209"/>
            <a:ext cx="9090025" cy="1654175"/>
          </a:xfrm>
        </p:spPr>
        <p:txBody>
          <a:bodyPr anchor="b"/>
          <a:lstStyle>
            <a:lvl1pPr marL="0" indent="0">
              <a:buNone/>
              <a:defRPr sz="2100"/>
            </a:lvl1pPr>
            <a:lvl2pPr marL="453267" indent="0">
              <a:buNone/>
              <a:defRPr sz="1800"/>
            </a:lvl2pPr>
            <a:lvl3pPr marL="906548" indent="0">
              <a:buNone/>
              <a:defRPr sz="1600"/>
            </a:lvl3pPr>
            <a:lvl4pPr marL="1359849" indent="0">
              <a:buNone/>
              <a:defRPr sz="1400"/>
            </a:lvl4pPr>
            <a:lvl5pPr marL="1813123" indent="0">
              <a:buNone/>
              <a:defRPr sz="1400"/>
            </a:lvl5pPr>
            <a:lvl6pPr marL="2266419" indent="0">
              <a:buNone/>
              <a:defRPr sz="1400"/>
            </a:lvl6pPr>
            <a:lvl7pPr marL="2719698" indent="0">
              <a:buNone/>
              <a:defRPr sz="1400"/>
            </a:lvl7pPr>
            <a:lvl8pPr marL="3172985" indent="0">
              <a:buNone/>
              <a:defRPr sz="1400"/>
            </a:lvl8pPr>
            <a:lvl9pPr marL="3626264" indent="0">
              <a:buNone/>
              <a:defRPr sz="1400"/>
            </a:lvl9pPr>
          </a:lstStyle>
          <a:p>
            <a:pPr lvl="0"/>
            <a:r>
              <a:rPr lang="en-US" smtClean="0"/>
              <a:t>Click to edit Master text styles</a:t>
            </a:r>
          </a:p>
        </p:txBody>
      </p:sp>
    </p:spTree>
    <p:extLst>
      <p:ext uri="{BB962C8B-B14F-4D97-AF65-F5344CB8AC3E}">
        <p14:creationId xmlns:p14="http://schemas.microsoft.com/office/powerpoint/2010/main" val="26478929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15" y="5292735"/>
            <a:ext cx="6416675" cy="625475"/>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615" y="676276"/>
            <a:ext cx="6416675" cy="4535488"/>
          </a:xfrm>
        </p:spPr>
        <p:txBody>
          <a:bodyPr/>
          <a:lstStyle>
            <a:lvl1pPr marL="0" indent="0">
              <a:buNone/>
              <a:defRPr sz="3400"/>
            </a:lvl1pPr>
            <a:lvl2pPr marL="484730" indent="0">
              <a:buNone/>
              <a:defRPr sz="3100"/>
            </a:lvl2pPr>
            <a:lvl3pPr marL="969517" indent="0">
              <a:buNone/>
              <a:defRPr sz="2600"/>
            </a:lvl3pPr>
            <a:lvl4pPr marL="1454296" indent="0">
              <a:buNone/>
              <a:defRPr sz="2200"/>
            </a:lvl4pPr>
            <a:lvl5pPr marL="1939062" indent="0">
              <a:buNone/>
              <a:defRPr sz="2200"/>
            </a:lvl5pPr>
            <a:lvl6pPr marL="2423829" indent="0">
              <a:buNone/>
              <a:defRPr sz="2200"/>
            </a:lvl6pPr>
            <a:lvl7pPr marL="2908610" indent="0">
              <a:buNone/>
              <a:defRPr sz="2200"/>
            </a:lvl7pPr>
            <a:lvl8pPr marL="3393364" indent="0">
              <a:buNone/>
              <a:defRPr sz="2200"/>
            </a:lvl8pPr>
            <a:lvl9pPr marL="3878130" indent="0">
              <a:buNone/>
              <a:defRPr sz="2200"/>
            </a:lvl9pPr>
          </a:lstStyle>
          <a:p>
            <a:pPr lvl="0"/>
            <a:endParaRPr lang="en-US" noProof="0" smtClean="0"/>
          </a:p>
        </p:txBody>
      </p:sp>
      <p:sp>
        <p:nvSpPr>
          <p:cNvPr id="4" name="Text Placeholder 3"/>
          <p:cNvSpPr>
            <a:spLocks noGrp="1"/>
          </p:cNvSpPr>
          <p:nvPr>
            <p:ph type="body" sz="half" idx="2"/>
          </p:nvPr>
        </p:nvSpPr>
        <p:spPr>
          <a:xfrm>
            <a:off x="2095615" y="5918204"/>
            <a:ext cx="6416675" cy="887413"/>
          </a:xfrm>
        </p:spPr>
        <p:txBody>
          <a:bodyPr/>
          <a:lstStyle>
            <a:lvl1pPr marL="0" indent="0">
              <a:buNone/>
              <a:defRPr sz="1500"/>
            </a:lvl1pPr>
            <a:lvl2pPr marL="484730" indent="0">
              <a:buNone/>
              <a:defRPr sz="1400"/>
            </a:lvl2pPr>
            <a:lvl3pPr marL="969517" indent="0">
              <a:buNone/>
              <a:defRPr sz="1100"/>
            </a:lvl3pPr>
            <a:lvl4pPr marL="1454296" indent="0">
              <a:buNone/>
              <a:defRPr sz="1000"/>
            </a:lvl4pPr>
            <a:lvl5pPr marL="1939062" indent="0">
              <a:buNone/>
              <a:defRPr sz="1000"/>
            </a:lvl5pPr>
            <a:lvl6pPr marL="2423829" indent="0">
              <a:buNone/>
              <a:defRPr sz="1000"/>
            </a:lvl6pPr>
            <a:lvl7pPr marL="2908610" indent="0">
              <a:buNone/>
              <a:defRPr sz="1000"/>
            </a:lvl7pPr>
            <a:lvl8pPr marL="3393364" indent="0">
              <a:buNone/>
              <a:defRPr sz="1000"/>
            </a:lvl8pPr>
            <a:lvl9pPr marL="3878130" indent="0">
              <a:buNone/>
              <a:defRPr sz="1000"/>
            </a:lvl9pPr>
          </a:lstStyle>
          <a:p>
            <a:pPr lvl="0"/>
            <a:r>
              <a:rPr lang="en-US" smtClean="0"/>
              <a:t>Click to edit Master text styles</a:t>
            </a:r>
          </a:p>
        </p:txBody>
      </p:sp>
    </p:spTree>
    <p:extLst>
      <p:ext uri="{BB962C8B-B14F-4D97-AF65-F5344CB8AC3E}">
        <p14:creationId xmlns:p14="http://schemas.microsoft.com/office/powerpoint/2010/main" val="20721382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83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7867650" cy="66071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425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87" y="7332706"/>
            <a:ext cx="223427" cy="71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0601" tIns="55300" rIns="110601" bIns="55300">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1109854" eaLnBrk="1" hangingPunct="1">
              <a:defRPr/>
            </a:pPr>
            <a:endParaRPr lang="es-ES" altLang="fr-FR" smtClean="0"/>
          </a:p>
        </p:txBody>
      </p:sp>
      <p:sp>
        <p:nvSpPr>
          <p:cNvPr id="3" name="Text Placeholder 2"/>
          <p:cNvSpPr>
            <a:spLocks noGrp="1"/>
          </p:cNvSpPr>
          <p:nvPr>
            <p:ph type="body" sz="quarter" idx="10"/>
          </p:nvPr>
        </p:nvSpPr>
        <p:spPr>
          <a:xfrm>
            <a:off x="571812" y="1002723"/>
            <a:ext cx="8940871" cy="397318"/>
          </a:xfrm>
          <a:prstGeom prst="rect">
            <a:avLst/>
          </a:prstGeom>
        </p:spPr>
        <p:txBody>
          <a:bodyPr/>
          <a:lstStyle>
            <a:lvl1pPr marL="0" indent="0">
              <a:buNone/>
              <a:defRPr sz="34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88"/>
            <a:ext cx="9624060" cy="5487167"/>
          </a:xfrm>
          <a:prstGeom prst="rect">
            <a:avLst/>
          </a:prstGeom>
        </p:spPr>
        <p:txBody>
          <a:bodyPr/>
          <a:lstStyle>
            <a:lvl1pPr marL="345616" indent="-345616">
              <a:buFont typeface="Arial"/>
              <a:buChar char="•"/>
              <a:defRPr sz="20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3853658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83" y="3273362"/>
            <a:ext cx="5285549" cy="1655577"/>
          </a:xfrm>
          <a:prstGeom prst="rect">
            <a:avLst/>
          </a:prstGeom>
        </p:spPr>
        <p:txBody>
          <a:bodyPr lIns="109768" tIns="54884" rIns="109768" bIns="54884"/>
          <a:lstStyle>
            <a:lvl1pPr algn="l">
              <a:defRPr sz="54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10" y="1817276"/>
            <a:ext cx="4833982" cy="699355"/>
          </a:xfrm>
          <a:prstGeom prst="rect">
            <a:avLst/>
          </a:prstGeom>
        </p:spPr>
        <p:txBody>
          <a:bodyPr lIns="109768" tIns="54884" rIns="109768" bIns="54884"/>
          <a:lstStyle>
            <a:lvl1pPr marL="0" indent="0">
              <a:buNone/>
              <a:defRPr sz="25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58" y="6462073"/>
            <a:ext cx="5104923" cy="709003"/>
          </a:xfrm>
          <a:prstGeom prst="rect">
            <a:avLst/>
          </a:prstGeom>
        </p:spPr>
        <p:txBody>
          <a:bodyPr lIns="109768" tIns="54884" rIns="109768" bIns="54884"/>
          <a:lstStyle>
            <a:lvl1pPr marL="0" indent="0">
              <a:buNone/>
              <a:defRPr sz="18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2259957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988" y="7008824"/>
            <a:ext cx="2495550" cy="401637"/>
          </a:xfrm>
          <a:prstGeom prst="rect">
            <a:avLst/>
          </a:prstGeom>
        </p:spPr>
        <p:txBody>
          <a:bodyPr lIns="124700" tIns="62349" rIns="124700" bIns="62349"/>
          <a:lstStyle>
            <a:lvl1pPr>
              <a:defRPr>
                <a:latin typeface="Segoe UI" panose="020B0502040204020203" pitchFamily="34" charset="0"/>
                <a:cs typeface="Arial" charset="0"/>
              </a:defRPr>
            </a:lvl1pPr>
          </a:lstStyle>
          <a:p>
            <a:pPr defTabSz="1109854" rtl="0" fontAlgn="auto">
              <a:spcBef>
                <a:spcPts val="0"/>
              </a:spcBef>
              <a:spcAft>
                <a:spcPts val="0"/>
              </a:spcAft>
              <a:defRPr/>
            </a:pPr>
            <a:fld id="{D38FD523-ED3C-4DC5-977E-76D11AAC7023}" type="datetimeFigureOut">
              <a:rPr lang="en-US" sz="2200" b="0" smtClean="0">
                <a:solidFill>
                  <a:prstClr val="black"/>
                </a:solidFill>
              </a:rPr>
              <a:pPr defTabSz="1109854" rtl="0" fontAlgn="auto">
                <a:spcBef>
                  <a:spcPts val="0"/>
                </a:spcBef>
                <a:spcAft>
                  <a:spcPts val="0"/>
                </a:spcAft>
                <a:defRPr/>
              </a:pPr>
              <a:t>17/07/16</a:t>
            </a:fld>
            <a:endParaRPr lang="en-US" sz="2200" b="0" dirty="0">
              <a:solidFill>
                <a:prstClr val="black"/>
              </a:solidFill>
            </a:endParaRPr>
          </a:p>
        </p:txBody>
      </p:sp>
      <p:sp>
        <p:nvSpPr>
          <p:cNvPr id="3" name="Footer Placeholder 2"/>
          <p:cNvSpPr>
            <a:spLocks noGrp="1"/>
          </p:cNvSpPr>
          <p:nvPr>
            <p:ph type="ftr" sz="quarter" idx="11"/>
          </p:nvPr>
        </p:nvSpPr>
        <p:spPr>
          <a:xfrm>
            <a:off x="3652876" y="7008824"/>
            <a:ext cx="3387725" cy="401637"/>
          </a:xfrm>
          <a:prstGeom prst="rect">
            <a:avLst/>
          </a:prstGeom>
        </p:spPr>
        <p:txBody>
          <a:bodyPr lIns="124700" tIns="62349" rIns="124700" bIns="62349"/>
          <a:lstStyle>
            <a:lvl1pPr>
              <a:defRPr>
                <a:latin typeface="Segoe UI" panose="020B0502040204020203" pitchFamily="34" charset="0"/>
                <a:cs typeface="Arial" charset="0"/>
              </a:defRPr>
            </a:lvl1pPr>
          </a:lstStyle>
          <a:p>
            <a:pPr defTabSz="1109854" rtl="0" fontAlgn="auto">
              <a:spcBef>
                <a:spcPts val="0"/>
              </a:spcBef>
              <a:spcAft>
                <a:spcPts val="0"/>
              </a:spcAft>
              <a:defRPr/>
            </a:pPr>
            <a:endParaRPr lang="en-US" sz="2200" b="0">
              <a:solidFill>
                <a:prstClr val="black"/>
              </a:solidFill>
            </a:endParaRPr>
          </a:p>
        </p:txBody>
      </p:sp>
      <p:sp>
        <p:nvSpPr>
          <p:cNvPr id="4" name="Slide Number Placeholder 3"/>
          <p:cNvSpPr>
            <a:spLocks noGrp="1"/>
          </p:cNvSpPr>
          <p:nvPr>
            <p:ph type="sldNum" sz="quarter" idx="12"/>
          </p:nvPr>
        </p:nvSpPr>
        <p:spPr>
          <a:xfrm>
            <a:off x="7662865" y="7008824"/>
            <a:ext cx="2495550" cy="401637"/>
          </a:xfrm>
          <a:prstGeom prst="rect">
            <a:avLst/>
          </a:prstGeom>
        </p:spPr>
        <p:txBody>
          <a:bodyPr lIns="124700" tIns="62349" rIns="124700" bIns="62349"/>
          <a:lstStyle>
            <a:lvl1pPr>
              <a:defRPr>
                <a:latin typeface="Segoe UI" panose="020B0502040204020203" pitchFamily="34" charset="0"/>
                <a:cs typeface="Arial" charset="0"/>
              </a:defRPr>
            </a:lvl1pPr>
          </a:lstStyle>
          <a:p>
            <a:pPr defTabSz="1109854" rtl="0" fontAlgn="auto">
              <a:spcBef>
                <a:spcPts val="0"/>
              </a:spcBef>
              <a:spcAft>
                <a:spcPts val="0"/>
              </a:spcAft>
              <a:defRPr/>
            </a:pPr>
            <a:fld id="{71B5CE8C-2FBF-41C7-BCC5-3A21DBFDEA08}" type="slidenum">
              <a:rPr lang="en-US" sz="2200" b="0" smtClean="0">
                <a:solidFill>
                  <a:prstClr val="black"/>
                </a:solidFill>
              </a:rPr>
              <a:pPr defTabSz="1109854" rtl="0" fontAlgn="auto">
                <a:spcBef>
                  <a:spcPts val="0"/>
                </a:spcBef>
                <a:spcAft>
                  <a:spcPts val="0"/>
                </a:spcAft>
                <a:defRPr/>
              </a:pPr>
              <a:t>‹#›</a:t>
            </a:fld>
            <a:endParaRPr lang="en-US" sz="2200" b="0" dirty="0">
              <a:solidFill>
                <a:prstClr val="black"/>
              </a:solidFill>
            </a:endParaRPr>
          </a:p>
        </p:txBody>
      </p:sp>
    </p:spTree>
    <p:extLst>
      <p:ext uri="{BB962C8B-B14F-4D97-AF65-F5344CB8AC3E}">
        <p14:creationId xmlns:p14="http://schemas.microsoft.com/office/powerpoint/2010/main" val="22420808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101203"/>
      </p:ext>
    </p:extLst>
  </p:cSld>
  <p:clrMapOvr>
    <a:masterClrMapping/>
  </p:clrMapOvr>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7"/>
            <a:ext cx="9715500" cy="1365252"/>
          </a:xfrm>
        </p:spPr>
        <p:txBody>
          <a:bodyPr/>
          <a:lstStyle>
            <a:lvl1pPr algn="l">
              <a:defRPr sz="31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281"/>
            <a:ext cx="9696450" cy="5006976"/>
          </a:xfrm>
        </p:spPr>
        <p:txBody>
          <a:bodyPr/>
          <a:lstStyle>
            <a:lvl1pPr marL="414625" indent="-414625">
              <a:buFont typeface="Wingdings" panose="05000000000000000000" pitchFamily="2" charset="2"/>
              <a:buChar char="§"/>
              <a:defRPr sz="2600">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marL="2233294"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24256019"/>
      </p:ext>
    </p:extLst>
  </p:cSld>
  <p:clrMapOvr>
    <a:masterClrMapping/>
  </p:clrMapOvr>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51" y="4859473"/>
            <a:ext cx="9090025" cy="1501775"/>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844651" y="3205187"/>
            <a:ext cx="9090025" cy="1654175"/>
          </a:xfrm>
        </p:spPr>
        <p:txBody>
          <a:bodyPr anchor="b"/>
          <a:lstStyle>
            <a:lvl1pPr marL="0" indent="0">
              <a:buNone/>
              <a:defRPr sz="2200"/>
            </a:lvl1pPr>
            <a:lvl2pPr marL="485393" indent="0">
              <a:buNone/>
              <a:defRPr sz="2000"/>
            </a:lvl2pPr>
            <a:lvl3pPr marL="970838" indent="0">
              <a:buNone/>
              <a:defRPr sz="1700"/>
            </a:lvl3pPr>
            <a:lvl4pPr marL="1456277" indent="0">
              <a:buNone/>
              <a:defRPr sz="1500"/>
            </a:lvl4pPr>
            <a:lvl5pPr marL="1941706" indent="0">
              <a:buNone/>
              <a:defRPr sz="1500"/>
            </a:lvl5pPr>
            <a:lvl6pPr marL="2427139" indent="0">
              <a:buNone/>
              <a:defRPr sz="1500"/>
            </a:lvl6pPr>
            <a:lvl7pPr marL="2912571" indent="0">
              <a:buNone/>
              <a:defRPr sz="1500"/>
            </a:lvl7pPr>
            <a:lvl8pPr marL="3397990" indent="0">
              <a:buNone/>
              <a:defRPr sz="1500"/>
            </a:lvl8pPr>
            <a:lvl9pPr marL="3883417" indent="0">
              <a:buNone/>
              <a:defRPr sz="1500"/>
            </a:lvl9pPr>
          </a:lstStyle>
          <a:p>
            <a:pPr lvl="0"/>
            <a:r>
              <a:rPr lang="en-US" smtClean="0"/>
              <a:t>Click to edit Master text styles</a:t>
            </a:r>
          </a:p>
        </p:txBody>
      </p:sp>
    </p:spTree>
    <p:extLst>
      <p:ext uri="{BB962C8B-B14F-4D97-AF65-F5344CB8AC3E}">
        <p14:creationId xmlns:p14="http://schemas.microsoft.com/office/powerpoint/2010/main" val="9894313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36"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3"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6759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10141842"/>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88"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600" b="1"/>
            </a:lvl1pPr>
            <a:lvl2pPr marL="485393" indent="0">
              <a:buNone/>
              <a:defRPr sz="2200" b="1"/>
            </a:lvl2pPr>
            <a:lvl3pPr marL="970838" indent="0">
              <a:buNone/>
              <a:defRPr sz="2000" b="1"/>
            </a:lvl3pPr>
            <a:lvl4pPr marL="1456277" indent="0">
              <a:buNone/>
              <a:defRPr sz="1700" b="1"/>
            </a:lvl4pPr>
            <a:lvl5pPr marL="1941706" indent="0">
              <a:buNone/>
              <a:defRPr sz="1700" b="1"/>
            </a:lvl5pPr>
            <a:lvl6pPr marL="2427139" indent="0">
              <a:buNone/>
              <a:defRPr sz="1700" b="1"/>
            </a:lvl6pPr>
            <a:lvl7pPr marL="2912571" indent="0">
              <a:buNone/>
              <a:defRPr sz="1700" b="1"/>
            </a:lvl7pPr>
            <a:lvl8pPr marL="3397990" indent="0">
              <a:buNone/>
              <a:defRPr sz="1700" b="1"/>
            </a:lvl8pPr>
            <a:lvl9pPr marL="3883417"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3" y="2397139"/>
            <a:ext cx="4724400"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30" y="1692277"/>
            <a:ext cx="4725988" cy="704850"/>
          </a:xfrm>
        </p:spPr>
        <p:txBody>
          <a:bodyPr anchor="b"/>
          <a:lstStyle>
            <a:lvl1pPr marL="0" indent="0">
              <a:buNone/>
              <a:defRPr sz="2600" b="1"/>
            </a:lvl1pPr>
            <a:lvl2pPr marL="485393" indent="0">
              <a:buNone/>
              <a:defRPr sz="2200" b="1"/>
            </a:lvl2pPr>
            <a:lvl3pPr marL="970838" indent="0">
              <a:buNone/>
              <a:defRPr sz="2000" b="1"/>
            </a:lvl3pPr>
            <a:lvl4pPr marL="1456277" indent="0">
              <a:buNone/>
              <a:defRPr sz="1700" b="1"/>
            </a:lvl4pPr>
            <a:lvl5pPr marL="1941706" indent="0">
              <a:buNone/>
              <a:defRPr sz="1700" b="1"/>
            </a:lvl5pPr>
            <a:lvl6pPr marL="2427139" indent="0">
              <a:buNone/>
              <a:defRPr sz="1700" b="1"/>
            </a:lvl6pPr>
            <a:lvl7pPr marL="2912571" indent="0">
              <a:buNone/>
              <a:defRPr sz="1700" b="1"/>
            </a:lvl7pPr>
            <a:lvl8pPr marL="3397990" indent="0">
              <a:buNone/>
              <a:defRPr sz="1700" b="1"/>
            </a:lvl8pPr>
            <a:lvl9pPr marL="388341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30" y="2397139"/>
            <a:ext cx="4725988"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845428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06" y="5292735"/>
            <a:ext cx="6416675" cy="625475"/>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606" y="676276"/>
            <a:ext cx="6416675" cy="4535488"/>
          </a:xfrm>
        </p:spPr>
        <p:txBody>
          <a:bodyPr/>
          <a:lstStyle>
            <a:lvl1pPr marL="0" indent="0">
              <a:buNone/>
              <a:defRPr sz="3400"/>
            </a:lvl1pPr>
            <a:lvl2pPr marL="485393" indent="0">
              <a:buNone/>
              <a:defRPr sz="3100"/>
            </a:lvl2pPr>
            <a:lvl3pPr marL="970838" indent="0">
              <a:buNone/>
              <a:defRPr sz="2600"/>
            </a:lvl3pPr>
            <a:lvl4pPr marL="1456277" indent="0">
              <a:buNone/>
              <a:defRPr sz="2200"/>
            </a:lvl4pPr>
            <a:lvl5pPr marL="1941706" indent="0">
              <a:buNone/>
              <a:defRPr sz="2200"/>
            </a:lvl5pPr>
            <a:lvl6pPr marL="2427139" indent="0">
              <a:buNone/>
              <a:defRPr sz="2200"/>
            </a:lvl6pPr>
            <a:lvl7pPr marL="2912571" indent="0">
              <a:buNone/>
              <a:defRPr sz="2200"/>
            </a:lvl7pPr>
            <a:lvl8pPr marL="3397990" indent="0">
              <a:buNone/>
              <a:defRPr sz="2200"/>
            </a:lvl8pPr>
            <a:lvl9pPr marL="3883417" indent="0">
              <a:buNone/>
              <a:defRPr sz="2200"/>
            </a:lvl9pPr>
          </a:lstStyle>
          <a:p>
            <a:pPr lvl="0"/>
            <a:endParaRPr lang="en-US" noProof="0" smtClean="0"/>
          </a:p>
        </p:txBody>
      </p:sp>
      <p:sp>
        <p:nvSpPr>
          <p:cNvPr id="4" name="Text Placeholder 3"/>
          <p:cNvSpPr>
            <a:spLocks noGrp="1"/>
          </p:cNvSpPr>
          <p:nvPr>
            <p:ph type="body" sz="half" idx="2"/>
          </p:nvPr>
        </p:nvSpPr>
        <p:spPr>
          <a:xfrm>
            <a:off x="2095606" y="5918204"/>
            <a:ext cx="6416675" cy="887413"/>
          </a:xfrm>
        </p:spPr>
        <p:txBody>
          <a:bodyPr/>
          <a:lstStyle>
            <a:lvl1pPr marL="0" indent="0">
              <a:buNone/>
              <a:defRPr sz="1500"/>
            </a:lvl1pPr>
            <a:lvl2pPr marL="485393" indent="0">
              <a:buNone/>
              <a:defRPr sz="1400"/>
            </a:lvl2pPr>
            <a:lvl3pPr marL="970838" indent="0">
              <a:buNone/>
              <a:defRPr sz="1100"/>
            </a:lvl3pPr>
            <a:lvl4pPr marL="1456277" indent="0">
              <a:buNone/>
              <a:defRPr sz="1000"/>
            </a:lvl4pPr>
            <a:lvl5pPr marL="1941706" indent="0">
              <a:buNone/>
              <a:defRPr sz="1000"/>
            </a:lvl5pPr>
            <a:lvl6pPr marL="2427139" indent="0">
              <a:buNone/>
              <a:defRPr sz="1000"/>
            </a:lvl6pPr>
            <a:lvl7pPr marL="2912571" indent="0">
              <a:buNone/>
              <a:defRPr sz="1000"/>
            </a:lvl7pPr>
            <a:lvl8pPr marL="3397990" indent="0">
              <a:buNone/>
              <a:defRPr sz="1000"/>
            </a:lvl8pPr>
            <a:lvl9pPr marL="3883417" indent="0">
              <a:buNone/>
              <a:defRPr sz="1000"/>
            </a:lvl9pPr>
          </a:lstStyle>
          <a:p>
            <a:pPr lvl="0"/>
            <a:r>
              <a:rPr lang="en-US" smtClean="0"/>
              <a:t>Click to edit Master text styles</a:t>
            </a:r>
          </a:p>
        </p:txBody>
      </p:sp>
    </p:spTree>
    <p:extLst>
      <p:ext uri="{BB962C8B-B14F-4D97-AF65-F5344CB8AC3E}">
        <p14:creationId xmlns:p14="http://schemas.microsoft.com/office/powerpoint/2010/main" val="6100553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1940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7867650" cy="66071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11704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75" y="7332702"/>
            <a:ext cx="223730" cy="71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0751" tIns="55375" rIns="110751" bIns="55375">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1111367" eaLnBrk="1" hangingPunct="1">
              <a:defRPr/>
            </a:pPr>
            <a:endParaRPr lang="es-ES" altLang="fr-FR" smtClean="0"/>
          </a:p>
        </p:txBody>
      </p:sp>
      <p:sp>
        <p:nvSpPr>
          <p:cNvPr id="3" name="Text Placeholder 2"/>
          <p:cNvSpPr>
            <a:spLocks noGrp="1"/>
          </p:cNvSpPr>
          <p:nvPr>
            <p:ph type="body" sz="quarter" idx="10"/>
          </p:nvPr>
        </p:nvSpPr>
        <p:spPr>
          <a:xfrm>
            <a:off x="571812" y="1002723"/>
            <a:ext cx="8940871" cy="397318"/>
          </a:xfrm>
          <a:prstGeom prst="rect">
            <a:avLst/>
          </a:prstGeom>
        </p:spPr>
        <p:txBody>
          <a:bodyPr/>
          <a:lstStyle>
            <a:lvl1pPr marL="0" indent="0">
              <a:buNone/>
              <a:defRPr sz="34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88"/>
            <a:ext cx="9624060" cy="5487167"/>
          </a:xfrm>
          <a:prstGeom prst="rect">
            <a:avLst/>
          </a:prstGeom>
        </p:spPr>
        <p:txBody>
          <a:bodyPr/>
          <a:lstStyle>
            <a:lvl1pPr marL="346089" indent="-346089">
              <a:buFont typeface="Arial"/>
              <a:buChar char="•"/>
              <a:defRPr sz="20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7125279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410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6"/>
            <a:ext cx="9715500" cy="1365252"/>
          </a:xfrm>
        </p:spPr>
        <p:txBody>
          <a:bodyPr/>
          <a:lstStyle>
            <a:lvl1pPr algn="l">
              <a:defRPr sz="31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286"/>
            <a:ext cx="9696450" cy="5006976"/>
          </a:xfrm>
        </p:spPr>
        <p:txBody>
          <a:bodyPr/>
          <a:lstStyle>
            <a:lvl1pPr marL="414775" indent="-414775">
              <a:buFont typeface="Wingdings" panose="05000000000000000000" pitchFamily="2" charset="2"/>
              <a:buChar char="§"/>
              <a:defRPr sz="2600">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marL="223409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10964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44" y="4859466"/>
            <a:ext cx="9090025" cy="1501775"/>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844644" y="3205176"/>
            <a:ext cx="9090025" cy="1654175"/>
          </a:xfrm>
        </p:spPr>
        <p:txBody>
          <a:bodyPr anchor="b"/>
          <a:lstStyle>
            <a:lvl1pPr marL="0" indent="0">
              <a:buNone/>
              <a:defRPr sz="2200"/>
            </a:lvl1pPr>
            <a:lvl2pPr marL="485565" indent="0">
              <a:buNone/>
              <a:defRPr sz="2000"/>
            </a:lvl2pPr>
            <a:lvl3pPr marL="971185" indent="0">
              <a:buNone/>
              <a:defRPr sz="1700"/>
            </a:lvl3pPr>
            <a:lvl4pPr marL="1456797" indent="0">
              <a:buNone/>
              <a:defRPr sz="1500"/>
            </a:lvl4pPr>
            <a:lvl5pPr marL="1942399" indent="0">
              <a:buNone/>
              <a:defRPr sz="1500"/>
            </a:lvl5pPr>
            <a:lvl6pPr marL="2428004" indent="0">
              <a:buNone/>
              <a:defRPr sz="1500"/>
            </a:lvl6pPr>
            <a:lvl7pPr marL="2913605" indent="0">
              <a:buNone/>
              <a:defRPr sz="1500"/>
            </a:lvl7pPr>
            <a:lvl8pPr marL="3399201" indent="0">
              <a:buNone/>
              <a:defRPr sz="1500"/>
            </a:lvl8pPr>
            <a:lvl9pPr marL="3884801" indent="0">
              <a:buNone/>
              <a:defRPr sz="1500"/>
            </a:lvl9pPr>
          </a:lstStyle>
          <a:p>
            <a:pPr lvl="0"/>
            <a:r>
              <a:rPr lang="en-US" smtClean="0"/>
              <a:t>Click to edit Master text styles</a:t>
            </a:r>
          </a:p>
        </p:txBody>
      </p:sp>
    </p:spTree>
    <p:extLst>
      <p:ext uri="{BB962C8B-B14F-4D97-AF65-F5344CB8AC3E}">
        <p14:creationId xmlns:p14="http://schemas.microsoft.com/office/powerpoint/2010/main" val="4251881624"/>
      </p:ext>
    </p:extLst>
  </p:cSld>
  <p:clrMapOvr>
    <a:masterClrMapping/>
  </p:clrMapOvr>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36"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3"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923988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82"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600" b="1"/>
            </a:lvl1pPr>
            <a:lvl2pPr marL="485565" indent="0">
              <a:buNone/>
              <a:defRPr sz="2200" b="1"/>
            </a:lvl2pPr>
            <a:lvl3pPr marL="971185" indent="0">
              <a:buNone/>
              <a:defRPr sz="2000" b="1"/>
            </a:lvl3pPr>
            <a:lvl4pPr marL="1456797" indent="0">
              <a:buNone/>
              <a:defRPr sz="1700" b="1"/>
            </a:lvl4pPr>
            <a:lvl5pPr marL="1942399" indent="0">
              <a:buNone/>
              <a:defRPr sz="1700" b="1"/>
            </a:lvl5pPr>
            <a:lvl6pPr marL="2428004" indent="0">
              <a:buNone/>
              <a:defRPr sz="1700" b="1"/>
            </a:lvl6pPr>
            <a:lvl7pPr marL="2913605" indent="0">
              <a:buNone/>
              <a:defRPr sz="1700" b="1"/>
            </a:lvl7pPr>
            <a:lvl8pPr marL="3399201" indent="0">
              <a:buNone/>
              <a:defRPr sz="1700" b="1"/>
            </a:lvl8pPr>
            <a:lvl9pPr marL="3884801"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3" y="2397139"/>
            <a:ext cx="4724400"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30" y="1692277"/>
            <a:ext cx="4725988" cy="704850"/>
          </a:xfrm>
        </p:spPr>
        <p:txBody>
          <a:bodyPr anchor="b"/>
          <a:lstStyle>
            <a:lvl1pPr marL="0" indent="0">
              <a:buNone/>
              <a:defRPr sz="2600" b="1"/>
            </a:lvl1pPr>
            <a:lvl2pPr marL="485565" indent="0">
              <a:buNone/>
              <a:defRPr sz="2200" b="1"/>
            </a:lvl2pPr>
            <a:lvl3pPr marL="971185" indent="0">
              <a:buNone/>
              <a:defRPr sz="2000" b="1"/>
            </a:lvl3pPr>
            <a:lvl4pPr marL="1456797" indent="0">
              <a:buNone/>
              <a:defRPr sz="1700" b="1"/>
            </a:lvl4pPr>
            <a:lvl5pPr marL="1942399" indent="0">
              <a:buNone/>
              <a:defRPr sz="1700" b="1"/>
            </a:lvl5pPr>
            <a:lvl6pPr marL="2428004" indent="0">
              <a:buNone/>
              <a:defRPr sz="1700" b="1"/>
            </a:lvl6pPr>
            <a:lvl7pPr marL="2913605" indent="0">
              <a:buNone/>
              <a:defRPr sz="1700" b="1"/>
            </a:lvl7pPr>
            <a:lvl8pPr marL="3399201" indent="0">
              <a:buNone/>
              <a:defRPr sz="1700" b="1"/>
            </a:lvl8pPr>
            <a:lvl9pPr marL="388480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30" y="2397139"/>
            <a:ext cx="4725988"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1604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59"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53267" indent="0">
              <a:buNone/>
              <a:defRPr sz="2100" b="1"/>
            </a:lvl2pPr>
            <a:lvl3pPr marL="906548" indent="0">
              <a:buNone/>
              <a:defRPr sz="1800" b="1"/>
            </a:lvl3pPr>
            <a:lvl4pPr marL="1359849" indent="0">
              <a:buNone/>
              <a:defRPr sz="1600" b="1"/>
            </a:lvl4pPr>
            <a:lvl5pPr marL="1813123" indent="0">
              <a:buNone/>
              <a:defRPr sz="1600" b="1"/>
            </a:lvl5pPr>
            <a:lvl6pPr marL="2266419" indent="0">
              <a:buNone/>
              <a:defRPr sz="1600" b="1"/>
            </a:lvl6pPr>
            <a:lvl7pPr marL="2719698" indent="0">
              <a:buNone/>
              <a:defRPr sz="1600" b="1"/>
            </a:lvl7pPr>
            <a:lvl8pPr marL="3172985" indent="0">
              <a:buNone/>
              <a:defRPr sz="1600" b="1"/>
            </a:lvl8pPr>
            <a:lvl9pPr marL="362626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53267" indent="0">
              <a:buNone/>
              <a:defRPr sz="2100" b="1"/>
            </a:lvl2pPr>
            <a:lvl3pPr marL="906548" indent="0">
              <a:buNone/>
              <a:defRPr sz="1800" b="1"/>
            </a:lvl3pPr>
            <a:lvl4pPr marL="1359849" indent="0">
              <a:buNone/>
              <a:defRPr sz="1600" b="1"/>
            </a:lvl4pPr>
            <a:lvl5pPr marL="1813123" indent="0">
              <a:buNone/>
              <a:defRPr sz="1600" b="1"/>
            </a:lvl5pPr>
            <a:lvl6pPr marL="2266419" indent="0">
              <a:buNone/>
              <a:defRPr sz="1600" b="1"/>
            </a:lvl6pPr>
            <a:lvl7pPr marL="2719698" indent="0">
              <a:buNone/>
              <a:defRPr sz="1600" b="1"/>
            </a:lvl7pPr>
            <a:lvl8pPr marL="3172985" indent="0">
              <a:buNone/>
              <a:defRPr sz="1600" b="1"/>
            </a:lvl8pPr>
            <a:lvl9pPr marL="36262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189950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99" y="5292735"/>
            <a:ext cx="6416675" cy="625475"/>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599" y="676276"/>
            <a:ext cx="6416675" cy="4535488"/>
          </a:xfrm>
        </p:spPr>
        <p:txBody>
          <a:bodyPr/>
          <a:lstStyle>
            <a:lvl1pPr marL="0" indent="0">
              <a:buNone/>
              <a:defRPr sz="3400"/>
            </a:lvl1pPr>
            <a:lvl2pPr marL="485565" indent="0">
              <a:buNone/>
              <a:defRPr sz="3100"/>
            </a:lvl2pPr>
            <a:lvl3pPr marL="971185" indent="0">
              <a:buNone/>
              <a:defRPr sz="2600"/>
            </a:lvl3pPr>
            <a:lvl4pPr marL="1456797" indent="0">
              <a:buNone/>
              <a:defRPr sz="2200"/>
            </a:lvl4pPr>
            <a:lvl5pPr marL="1942399" indent="0">
              <a:buNone/>
              <a:defRPr sz="2200"/>
            </a:lvl5pPr>
            <a:lvl6pPr marL="2428004" indent="0">
              <a:buNone/>
              <a:defRPr sz="2200"/>
            </a:lvl6pPr>
            <a:lvl7pPr marL="2913605" indent="0">
              <a:buNone/>
              <a:defRPr sz="2200"/>
            </a:lvl7pPr>
            <a:lvl8pPr marL="3399201" indent="0">
              <a:buNone/>
              <a:defRPr sz="2200"/>
            </a:lvl8pPr>
            <a:lvl9pPr marL="3884801" indent="0">
              <a:buNone/>
              <a:defRPr sz="2200"/>
            </a:lvl9pPr>
          </a:lstStyle>
          <a:p>
            <a:pPr lvl="0"/>
            <a:endParaRPr lang="en-US" noProof="0" smtClean="0"/>
          </a:p>
        </p:txBody>
      </p:sp>
      <p:sp>
        <p:nvSpPr>
          <p:cNvPr id="4" name="Text Placeholder 3"/>
          <p:cNvSpPr>
            <a:spLocks noGrp="1"/>
          </p:cNvSpPr>
          <p:nvPr>
            <p:ph type="body" sz="half" idx="2"/>
          </p:nvPr>
        </p:nvSpPr>
        <p:spPr>
          <a:xfrm>
            <a:off x="2095599" y="5918204"/>
            <a:ext cx="6416675" cy="887413"/>
          </a:xfrm>
        </p:spPr>
        <p:txBody>
          <a:bodyPr/>
          <a:lstStyle>
            <a:lvl1pPr marL="0" indent="0">
              <a:buNone/>
              <a:defRPr sz="1500"/>
            </a:lvl1pPr>
            <a:lvl2pPr marL="485565" indent="0">
              <a:buNone/>
              <a:defRPr sz="1400"/>
            </a:lvl2pPr>
            <a:lvl3pPr marL="971185" indent="0">
              <a:buNone/>
              <a:defRPr sz="1100"/>
            </a:lvl3pPr>
            <a:lvl4pPr marL="1456797" indent="0">
              <a:buNone/>
              <a:defRPr sz="1000"/>
            </a:lvl4pPr>
            <a:lvl5pPr marL="1942399" indent="0">
              <a:buNone/>
              <a:defRPr sz="1000"/>
            </a:lvl5pPr>
            <a:lvl6pPr marL="2428004" indent="0">
              <a:buNone/>
              <a:defRPr sz="1000"/>
            </a:lvl6pPr>
            <a:lvl7pPr marL="2913605" indent="0">
              <a:buNone/>
              <a:defRPr sz="1000"/>
            </a:lvl7pPr>
            <a:lvl8pPr marL="3399201" indent="0">
              <a:buNone/>
              <a:defRPr sz="1000"/>
            </a:lvl8pPr>
            <a:lvl9pPr marL="3884801" indent="0">
              <a:buNone/>
              <a:defRPr sz="1000"/>
            </a:lvl9pPr>
          </a:lstStyle>
          <a:p>
            <a:pPr lvl="0"/>
            <a:r>
              <a:rPr lang="en-US" smtClean="0"/>
              <a:t>Click to edit Master text styles</a:t>
            </a:r>
          </a:p>
        </p:txBody>
      </p:sp>
    </p:spTree>
    <p:extLst>
      <p:ext uri="{BB962C8B-B14F-4D97-AF65-F5344CB8AC3E}">
        <p14:creationId xmlns:p14="http://schemas.microsoft.com/office/powerpoint/2010/main" val="14235515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48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7867650" cy="66071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09721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81" y="7332694"/>
            <a:ext cx="223806" cy="71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0789" tIns="55393" rIns="110789" bIns="55393">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1113528" eaLnBrk="1" hangingPunct="1">
              <a:defRPr/>
            </a:pPr>
            <a:endParaRPr lang="es-ES" altLang="fr-FR" smtClean="0"/>
          </a:p>
        </p:txBody>
      </p:sp>
      <p:sp>
        <p:nvSpPr>
          <p:cNvPr id="3" name="Text Placeholder 2"/>
          <p:cNvSpPr>
            <a:spLocks noGrp="1"/>
          </p:cNvSpPr>
          <p:nvPr>
            <p:ph type="body" sz="quarter" idx="10"/>
          </p:nvPr>
        </p:nvSpPr>
        <p:spPr>
          <a:xfrm>
            <a:off x="571812" y="1002723"/>
            <a:ext cx="8940871" cy="397318"/>
          </a:xfrm>
          <a:prstGeom prst="rect">
            <a:avLst/>
          </a:prstGeom>
        </p:spPr>
        <p:txBody>
          <a:bodyPr/>
          <a:lstStyle>
            <a:lvl1pPr marL="0" indent="0">
              <a:buNone/>
              <a:defRPr sz="34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93"/>
            <a:ext cx="9624060" cy="5487167"/>
          </a:xfrm>
          <a:prstGeom prst="rect">
            <a:avLst/>
          </a:prstGeom>
        </p:spPr>
        <p:txBody>
          <a:bodyPr/>
          <a:lstStyle>
            <a:lvl1pPr marL="346213" indent="-346213">
              <a:buFont typeface="Arial"/>
              <a:buChar char="•"/>
              <a:defRPr sz="20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8386883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60" y="3273362"/>
            <a:ext cx="5285549" cy="1655577"/>
          </a:xfrm>
          <a:prstGeom prst="rect">
            <a:avLst/>
          </a:prstGeom>
        </p:spPr>
        <p:txBody>
          <a:bodyPr lIns="109953" tIns="54977" rIns="109953" bIns="54977"/>
          <a:lstStyle>
            <a:lvl1pPr algn="l">
              <a:defRPr sz="54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10" y="1817257"/>
            <a:ext cx="4833982" cy="699355"/>
          </a:xfrm>
          <a:prstGeom prst="rect">
            <a:avLst/>
          </a:prstGeom>
        </p:spPr>
        <p:txBody>
          <a:bodyPr lIns="109953" tIns="54977" rIns="109953" bIns="54977"/>
          <a:lstStyle>
            <a:lvl1pPr marL="0" indent="0">
              <a:buNone/>
              <a:defRPr sz="25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36" y="6462041"/>
            <a:ext cx="5104923" cy="709003"/>
          </a:xfrm>
          <a:prstGeom prst="rect">
            <a:avLst/>
          </a:prstGeom>
        </p:spPr>
        <p:txBody>
          <a:bodyPr lIns="109953" tIns="54977" rIns="109953" bIns="54977"/>
          <a:lstStyle>
            <a:lvl1pPr marL="0" indent="0">
              <a:buNone/>
              <a:defRPr sz="18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3475868407"/>
      </p:ext>
    </p:extLst>
  </p:cSld>
  <p:clrMapOvr>
    <a:masterClrMapping/>
  </p:clrMapOvr>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3684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99"/>
            <a:ext cx="9696450" cy="5006975"/>
          </a:xfrm>
        </p:spPr>
        <p:txBody>
          <a:bodyPr/>
          <a:lstStyle>
            <a:lvl1pPr marL="384975" indent="-384975">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7358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99518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45" y="48594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645" y="3205166"/>
            <a:ext cx="9090025" cy="1654175"/>
          </a:xfrm>
        </p:spPr>
        <p:txBody>
          <a:bodyPr anchor="b"/>
          <a:lstStyle>
            <a:lvl1pPr marL="0" indent="0">
              <a:buNone/>
              <a:defRPr sz="2100"/>
            </a:lvl1pPr>
            <a:lvl2pPr marL="450679" indent="0">
              <a:buNone/>
              <a:defRPr sz="1800"/>
            </a:lvl2pPr>
            <a:lvl3pPr marL="901409" indent="0">
              <a:buNone/>
              <a:defRPr sz="1600"/>
            </a:lvl3pPr>
            <a:lvl4pPr marL="1352133" indent="0">
              <a:buNone/>
              <a:defRPr sz="1400"/>
            </a:lvl4pPr>
            <a:lvl5pPr marL="1802846" indent="0">
              <a:buNone/>
              <a:defRPr sz="1400"/>
            </a:lvl5pPr>
            <a:lvl6pPr marL="2253565" indent="0">
              <a:buNone/>
              <a:defRPr sz="1400"/>
            </a:lvl6pPr>
            <a:lvl7pPr marL="2704273" indent="0">
              <a:buNone/>
              <a:defRPr sz="1400"/>
            </a:lvl7pPr>
            <a:lvl8pPr marL="3154982" indent="0">
              <a:buNone/>
              <a:defRPr sz="1400"/>
            </a:lvl8pPr>
            <a:lvl9pPr marL="360569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85363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692842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82"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0679" indent="0">
              <a:buNone/>
              <a:defRPr sz="2100" b="1"/>
            </a:lvl2pPr>
            <a:lvl3pPr marL="901409" indent="0">
              <a:buNone/>
              <a:defRPr sz="1800" b="1"/>
            </a:lvl3pPr>
            <a:lvl4pPr marL="1352133" indent="0">
              <a:buNone/>
              <a:defRPr sz="1600" b="1"/>
            </a:lvl4pPr>
            <a:lvl5pPr marL="1802846" indent="0">
              <a:buNone/>
              <a:defRPr sz="1600" b="1"/>
            </a:lvl5pPr>
            <a:lvl6pPr marL="2253565" indent="0">
              <a:buNone/>
              <a:defRPr sz="1600" b="1"/>
            </a:lvl6pPr>
            <a:lvl7pPr marL="2704273" indent="0">
              <a:buNone/>
              <a:defRPr sz="1600" b="1"/>
            </a:lvl7pPr>
            <a:lvl8pPr marL="3154982" indent="0">
              <a:buNone/>
              <a:defRPr sz="1600" b="1"/>
            </a:lvl8pPr>
            <a:lvl9pPr marL="3605695"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0679" indent="0">
              <a:buNone/>
              <a:defRPr sz="2100" b="1"/>
            </a:lvl2pPr>
            <a:lvl3pPr marL="901409" indent="0">
              <a:buNone/>
              <a:defRPr sz="1800" b="1"/>
            </a:lvl3pPr>
            <a:lvl4pPr marL="1352133" indent="0">
              <a:buNone/>
              <a:defRPr sz="1600" b="1"/>
            </a:lvl4pPr>
            <a:lvl5pPr marL="1802846" indent="0">
              <a:buNone/>
              <a:defRPr sz="1600" b="1"/>
            </a:lvl5pPr>
            <a:lvl6pPr marL="2253565" indent="0">
              <a:buNone/>
              <a:defRPr sz="1600" b="1"/>
            </a:lvl6pPr>
            <a:lvl7pPr marL="2704273" indent="0">
              <a:buNone/>
              <a:defRPr sz="1600" b="1"/>
            </a:lvl7pPr>
            <a:lvl8pPr marL="3154982" indent="0">
              <a:buNone/>
              <a:defRPr sz="1600" b="1"/>
            </a:lvl8pPr>
            <a:lvl9pPr marL="36056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5386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0"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70" y="676274"/>
            <a:ext cx="6416675" cy="4535488"/>
          </a:xfrm>
        </p:spPr>
        <p:txBody>
          <a:bodyPr/>
          <a:lstStyle>
            <a:lvl1pPr marL="0" indent="0">
              <a:buNone/>
              <a:defRPr sz="3200"/>
            </a:lvl1pPr>
            <a:lvl2pPr marL="453267" indent="0">
              <a:buNone/>
              <a:defRPr sz="2900"/>
            </a:lvl2pPr>
            <a:lvl3pPr marL="906548" indent="0">
              <a:buNone/>
              <a:defRPr sz="2500"/>
            </a:lvl3pPr>
            <a:lvl4pPr marL="1359849" indent="0">
              <a:buNone/>
              <a:defRPr sz="2100"/>
            </a:lvl4pPr>
            <a:lvl5pPr marL="1813123" indent="0">
              <a:buNone/>
              <a:defRPr sz="2100"/>
            </a:lvl5pPr>
            <a:lvl6pPr marL="2266419" indent="0">
              <a:buNone/>
              <a:defRPr sz="2100"/>
            </a:lvl6pPr>
            <a:lvl7pPr marL="2719698" indent="0">
              <a:buNone/>
              <a:defRPr sz="2100"/>
            </a:lvl7pPr>
            <a:lvl8pPr marL="3172985" indent="0">
              <a:buNone/>
              <a:defRPr sz="2100"/>
            </a:lvl8pPr>
            <a:lvl9pPr marL="3626264" indent="0">
              <a:buNone/>
              <a:defRPr sz="2100"/>
            </a:lvl9pPr>
          </a:lstStyle>
          <a:p>
            <a:pPr lvl="0"/>
            <a:endParaRPr lang="en-US" noProof="0" smtClean="0"/>
          </a:p>
        </p:txBody>
      </p:sp>
      <p:sp>
        <p:nvSpPr>
          <p:cNvPr id="4" name="Text Placeholder 3"/>
          <p:cNvSpPr>
            <a:spLocks noGrp="1"/>
          </p:cNvSpPr>
          <p:nvPr>
            <p:ph type="body" sz="half" idx="2"/>
          </p:nvPr>
        </p:nvSpPr>
        <p:spPr>
          <a:xfrm>
            <a:off x="2095570" y="5918201"/>
            <a:ext cx="6416675" cy="887413"/>
          </a:xfrm>
        </p:spPr>
        <p:txBody>
          <a:bodyPr/>
          <a:lstStyle>
            <a:lvl1pPr marL="0" indent="0">
              <a:buNone/>
              <a:defRPr sz="1400"/>
            </a:lvl1pPr>
            <a:lvl2pPr marL="453267" indent="0">
              <a:buNone/>
              <a:defRPr sz="1400"/>
            </a:lvl2pPr>
            <a:lvl3pPr marL="906548" indent="0">
              <a:buNone/>
              <a:defRPr sz="1000"/>
            </a:lvl3pPr>
            <a:lvl4pPr marL="1359849" indent="0">
              <a:buNone/>
              <a:defRPr sz="900"/>
            </a:lvl4pPr>
            <a:lvl5pPr marL="1813123" indent="0">
              <a:buNone/>
              <a:defRPr sz="900"/>
            </a:lvl5pPr>
            <a:lvl6pPr marL="2266419" indent="0">
              <a:buNone/>
              <a:defRPr sz="900"/>
            </a:lvl6pPr>
            <a:lvl7pPr marL="2719698" indent="0">
              <a:buNone/>
              <a:defRPr sz="900"/>
            </a:lvl7pPr>
            <a:lvl8pPr marL="3172985" indent="0">
              <a:buNone/>
              <a:defRPr sz="900"/>
            </a:lvl8pPr>
            <a:lvl9pPr marL="3626264" indent="0">
              <a:buNone/>
              <a:defRPr sz="900"/>
            </a:lvl9pPr>
          </a:lstStyle>
          <a:p>
            <a:pPr lvl="0"/>
            <a:r>
              <a:rPr lang="en-US" smtClean="0"/>
              <a:t>Click to edit Master text styles</a:t>
            </a:r>
          </a:p>
        </p:txBody>
      </p:sp>
    </p:spTree>
    <p:extLst>
      <p:ext uri="{BB962C8B-B14F-4D97-AF65-F5344CB8AC3E}">
        <p14:creationId xmlns:p14="http://schemas.microsoft.com/office/powerpoint/2010/main" val="1106328371"/>
      </p:ext>
    </p:extLst>
  </p:cSld>
  <p:clrMapOvr>
    <a:masterClrMapping/>
  </p:clrMapOvr>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99"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99" y="676275"/>
            <a:ext cx="6416675" cy="4535488"/>
          </a:xfrm>
        </p:spPr>
        <p:txBody>
          <a:bodyPr/>
          <a:lstStyle>
            <a:lvl1pPr marL="0" indent="0">
              <a:buNone/>
              <a:defRPr sz="3200"/>
            </a:lvl1pPr>
            <a:lvl2pPr marL="450679" indent="0">
              <a:buNone/>
              <a:defRPr sz="2900"/>
            </a:lvl2pPr>
            <a:lvl3pPr marL="901409" indent="0">
              <a:buNone/>
              <a:defRPr sz="2400"/>
            </a:lvl3pPr>
            <a:lvl4pPr marL="1352133" indent="0">
              <a:buNone/>
              <a:defRPr sz="2100"/>
            </a:lvl4pPr>
            <a:lvl5pPr marL="1802846" indent="0">
              <a:buNone/>
              <a:defRPr sz="2100"/>
            </a:lvl5pPr>
            <a:lvl6pPr marL="2253565" indent="0">
              <a:buNone/>
              <a:defRPr sz="2100"/>
            </a:lvl6pPr>
            <a:lvl7pPr marL="2704273" indent="0">
              <a:buNone/>
              <a:defRPr sz="2100"/>
            </a:lvl7pPr>
            <a:lvl8pPr marL="3154982" indent="0">
              <a:buNone/>
              <a:defRPr sz="2100"/>
            </a:lvl8pPr>
            <a:lvl9pPr marL="3605695" indent="0">
              <a:buNone/>
              <a:defRPr sz="2100"/>
            </a:lvl9pPr>
          </a:lstStyle>
          <a:p>
            <a:pPr lvl="0"/>
            <a:endParaRPr lang="en-US" noProof="0" smtClean="0"/>
          </a:p>
        </p:txBody>
      </p:sp>
      <p:sp>
        <p:nvSpPr>
          <p:cNvPr id="4" name="Text Placeholder 3"/>
          <p:cNvSpPr>
            <a:spLocks noGrp="1"/>
          </p:cNvSpPr>
          <p:nvPr>
            <p:ph type="body" sz="half" idx="2"/>
          </p:nvPr>
        </p:nvSpPr>
        <p:spPr>
          <a:xfrm>
            <a:off x="2095599" y="5918201"/>
            <a:ext cx="6416675" cy="887413"/>
          </a:xfrm>
        </p:spPr>
        <p:txBody>
          <a:bodyPr/>
          <a:lstStyle>
            <a:lvl1pPr marL="0" indent="0">
              <a:buNone/>
              <a:defRPr sz="1400"/>
            </a:lvl1pPr>
            <a:lvl2pPr marL="450679" indent="0">
              <a:buNone/>
              <a:defRPr sz="1300"/>
            </a:lvl2pPr>
            <a:lvl3pPr marL="901409" indent="0">
              <a:buNone/>
              <a:defRPr sz="1000"/>
            </a:lvl3pPr>
            <a:lvl4pPr marL="1352133" indent="0">
              <a:buNone/>
              <a:defRPr sz="900"/>
            </a:lvl4pPr>
            <a:lvl5pPr marL="1802846" indent="0">
              <a:buNone/>
              <a:defRPr sz="900"/>
            </a:lvl5pPr>
            <a:lvl6pPr marL="2253565" indent="0">
              <a:buNone/>
              <a:defRPr sz="900"/>
            </a:lvl6pPr>
            <a:lvl7pPr marL="2704273" indent="0">
              <a:buNone/>
              <a:defRPr sz="900"/>
            </a:lvl7pPr>
            <a:lvl8pPr marL="3154982" indent="0">
              <a:buNone/>
              <a:defRPr sz="900"/>
            </a:lvl8pPr>
            <a:lvl9pPr marL="3605695" indent="0">
              <a:buNone/>
              <a:defRPr sz="900"/>
            </a:lvl9pPr>
          </a:lstStyle>
          <a:p>
            <a:pPr lvl="0"/>
            <a:r>
              <a:rPr lang="en-US" smtClean="0"/>
              <a:t>Click to edit Master text styles</a:t>
            </a:r>
          </a:p>
        </p:txBody>
      </p:sp>
    </p:spTree>
    <p:extLst>
      <p:ext uri="{BB962C8B-B14F-4D97-AF65-F5344CB8AC3E}">
        <p14:creationId xmlns:p14="http://schemas.microsoft.com/office/powerpoint/2010/main" val="21022646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1446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1886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5423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99"/>
            <a:ext cx="9696450" cy="5006975"/>
          </a:xfrm>
        </p:spPr>
        <p:txBody>
          <a:bodyPr/>
          <a:lstStyle>
            <a:lvl1pPr marL="384975" indent="-384975">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7358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22473398"/>
      </p:ext>
    </p:extLst>
  </p:cSld>
  <p:clrMapOvr>
    <a:masterClrMapping/>
  </p:clrMapOvr>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45" y="48594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645" y="3205166"/>
            <a:ext cx="9090025" cy="1654175"/>
          </a:xfrm>
        </p:spPr>
        <p:txBody>
          <a:bodyPr anchor="b"/>
          <a:lstStyle>
            <a:lvl1pPr marL="0" indent="0">
              <a:buNone/>
              <a:defRPr sz="2100"/>
            </a:lvl1pPr>
            <a:lvl2pPr marL="450679" indent="0">
              <a:buNone/>
              <a:defRPr sz="1800"/>
            </a:lvl2pPr>
            <a:lvl3pPr marL="901409" indent="0">
              <a:buNone/>
              <a:defRPr sz="1600"/>
            </a:lvl3pPr>
            <a:lvl4pPr marL="1352133" indent="0">
              <a:buNone/>
              <a:defRPr sz="1400"/>
            </a:lvl4pPr>
            <a:lvl5pPr marL="1802846" indent="0">
              <a:buNone/>
              <a:defRPr sz="1400"/>
            </a:lvl5pPr>
            <a:lvl6pPr marL="2253565" indent="0">
              <a:buNone/>
              <a:defRPr sz="1400"/>
            </a:lvl6pPr>
            <a:lvl7pPr marL="2704273" indent="0">
              <a:buNone/>
              <a:defRPr sz="1400"/>
            </a:lvl7pPr>
            <a:lvl8pPr marL="3154982" indent="0">
              <a:buNone/>
              <a:defRPr sz="1400"/>
            </a:lvl8pPr>
            <a:lvl9pPr marL="3605695" indent="0">
              <a:buNone/>
              <a:defRPr sz="1400"/>
            </a:lvl9pPr>
          </a:lstStyle>
          <a:p>
            <a:pPr lvl="0"/>
            <a:r>
              <a:rPr lang="en-US" smtClean="0"/>
              <a:t>Click to edit Master text styles</a:t>
            </a:r>
          </a:p>
        </p:txBody>
      </p:sp>
    </p:spTree>
    <p:extLst>
      <p:ext uri="{BB962C8B-B14F-4D97-AF65-F5344CB8AC3E}">
        <p14:creationId xmlns:p14="http://schemas.microsoft.com/office/powerpoint/2010/main" val="22759476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250901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82"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0679" indent="0">
              <a:buNone/>
              <a:defRPr sz="2100" b="1"/>
            </a:lvl2pPr>
            <a:lvl3pPr marL="901409" indent="0">
              <a:buNone/>
              <a:defRPr sz="1800" b="1"/>
            </a:lvl3pPr>
            <a:lvl4pPr marL="1352133" indent="0">
              <a:buNone/>
              <a:defRPr sz="1600" b="1"/>
            </a:lvl4pPr>
            <a:lvl5pPr marL="1802846" indent="0">
              <a:buNone/>
              <a:defRPr sz="1600" b="1"/>
            </a:lvl5pPr>
            <a:lvl6pPr marL="2253565" indent="0">
              <a:buNone/>
              <a:defRPr sz="1600" b="1"/>
            </a:lvl6pPr>
            <a:lvl7pPr marL="2704273" indent="0">
              <a:buNone/>
              <a:defRPr sz="1600" b="1"/>
            </a:lvl7pPr>
            <a:lvl8pPr marL="3154982" indent="0">
              <a:buNone/>
              <a:defRPr sz="1600" b="1"/>
            </a:lvl8pPr>
            <a:lvl9pPr marL="3605695"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0679" indent="0">
              <a:buNone/>
              <a:defRPr sz="2100" b="1"/>
            </a:lvl2pPr>
            <a:lvl3pPr marL="901409" indent="0">
              <a:buNone/>
              <a:defRPr sz="1800" b="1"/>
            </a:lvl3pPr>
            <a:lvl4pPr marL="1352133" indent="0">
              <a:buNone/>
              <a:defRPr sz="1600" b="1"/>
            </a:lvl4pPr>
            <a:lvl5pPr marL="1802846" indent="0">
              <a:buNone/>
              <a:defRPr sz="1600" b="1"/>
            </a:lvl5pPr>
            <a:lvl6pPr marL="2253565" indent="0">
              <a:buNone/>
              <a:defRPr sz="1600" b="1"/>
            </a:lvl6pPr>
            <a:lvl7pPr marL="2704273" indent="0">
              <a:buNone/>
              <a:defRPr sz="1600" b="1"/>
            </a:lvl7pPr>
            <a:lvl8pPr marL="3154982" indent="0">
              <a:buNone/>
              <a:defRPr sz="1600" b="1"/>
            </a:lvl8pPr>
            <a:lvl9pPr marL="36056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484873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99"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99" y="676275"/>
            <a:ext cx="6416675" cy="4535488"/>
          </a:xfrm>
        </p:spPr>
        <p:txBody>
          <a:bodyPr/>
          <a:lstStyle>
            <a:lvl1pPr marL="0" indent="0">
              <a:buNone/>
              <a:defRPr sz="3200"/>
            </a:lvl1pPr>
            <a:lvl2pPr marL="450679" indent="0">
              <a:buNone/>
              <a:defRPr sz="2900"/>
            </a:lvl2pPr>
            <a:lvl3pPr marL="901409" indent="0">
              <a:buNone/>
              <a:defRPr sz="2400"/>
            </a:lvl3pPr>
            <a:lvl4pPr marL="1352133" indent="0">
              <a:buNone/>
              <a:defRPr sz="2100"/>
            </a:lvl4pPr>
            <a:lvl5pPr marL="1802846" indent="0">
              <a:buNone/>
              <a:defRPr sz="2100"/>
            </a:lvl5pPr>
            <a:lvl6pPr marL="2253565" indent="0">
              <a:buNone/>
              <a:defRPr sz="2100"/>
            </a:lvl6pPr>
            <a:lvl7pPr marL="2704273" indent="0">
              <a:buNone/>
              <a:defRPr sz="2100"/>
            </a:lvl7pPr>
            <a:lvl8pPr marL="3154982" indent="0">
              <a:buNone/>
              <a:defRPr sz="2100"/>
            </a:lvl8pPr>
            <a:lvl9pPr marL="3605695" indent="0">
              <a:buNone/>
              <a:defRPr sz="2100"/>
            </a:lvl9pPr>
          </a:lstStyle>
          <a:p>
            <a:pPr lvl="0"/>
            <a:endParaRPr lang="en-US" noProof="0" smtClean="0"/>
          </a:p>
        </p:txBody>
      </p:sp>
      <p:sp>
        <p:nvSpPr>
          <p:cNvPr id="4" name="Text Placeholder 3"/>
          <p:cNvSpPr>
            <a:spLocks noGrp="1"/>
          </p:cNvSpPr>
          <p:nvPr>
            <p:ph type="body" sz="half" idx="2"/>
          </p:nvPr>
        </p:nvSpPr>
        <p:spPr>
          <a:xfrm>
            <a:off x="2095599" y="5918201"/>
            <a:ext cx="6416675" cy="887413"/>
          </a:xfrm>
        </p:spPr>
        <p:txBody>
          <a:bodyPr/>
          <a:lstStyle>
            <a:lvl1pPr marL="0" indent="0">
              <a:buNone/>
              <a:defRPr sz="1400"/>
            </a:lvl1pPr>
            <a:lvl2pPr marL="450679" indent="0">
              <a:buNone/>
              <a:defRPr sz="1300"/>
            </a:lvl2pPr>
            <a:lvl3pPr marL="901409" indent="0">
              <a:buNone/>
              <a:defRPr sz="1000"/>
            </a:lvl3pPr>
            <a:lvl4pPr marL="1352133" indent="0">
              <a:buNone/>
              <a:defRPr sz="900"/>
            </a:lvl4pPr>
            <a:lvl5pPr marL="1802846" indent="0">
              <a:buNone/>
              <a:defRPr sz="900"/>
            </a:lvl5pPr>
            <a:lvl6pPr marL="2253565" indent="0">
              <a:buNone/>
              <a:defRPr sz="900"/>
            </a:lvl6pPr>
            <a:lvl7pPr marL="2704273" indent="0">
              <a:buNone/>
              <a:defRPr sz="900"/>
            </a:lvl7pPr>
            <a:lvl8pPr marL="3154982" indent="0">
              <a:buNone/>
              <a:defRPr sz="900"/>
            </a:lvl8pPr>
            <a:lvl9pPr marL="3605695" indent="0">
              <a:buNone/>
              <a:defRPr sz="900"/>
            </a:lvl9pPr>
          </a:lstStyle>
          <a:p>
            <a:pPr lvl="0"/>
            <a:r>
              <a:rPr lang="en-US" smtClean="0"/>
              <a:t>Click to edit Master text styles</a:t>
            </a:r>
          </a:p>
        </p:txBody>
      </p:sp>
    </p:spTree>
    <p:extLst>
      <p:ext uri="{BB962C8B-B14F-4D97-AF65-F5344CB8AC3E}">
        <p14:creationId xmlns:p14="http://schemas.microsoft.com/office/powerpoint/2010/main" val="21447091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845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4191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91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73" y="7332694"/>
            <a:ext cx="207729" cy="70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828" tIns="51414" rIns="102828" bIns="5141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s-ES" altLang="fr-FR" smtClean="0"/>
          </a:p>
        </p:txBody>
      </p:sp>
      <p:sp>
        <p:nvSpPr>
          <p:cNvPr id="3" name="Text Placeholder 2"/>
          <p:cNvSpPr>
            <a:spLocks noGrp="1"/>
          </p:cNvSpPr>
          <p:nvPr>
            <p:ph type="body" sz="quarter" idx="10"/>
          </p:nvPr>
        </p:nvSpPr>
        <p:spPr>
          <a:xfrm>
            <a:off x="571812" y="1002720"/>
            <a:ext cx="8940871" cy="397316"/>
          </a:xfrm>
          <a:prstGeom prst="rect">
            <a:avLst/>
          </a:prstGeom>
        </p:spPr>
        <p:txBody>
          <a:bodyPr/>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97"/>
            <a:ext cx="9624060" cy="5487167"/>
          </a:xfrm>
          <a:prstGeom prst="rect">
            <a:avLst/>
          </a:prstGeom>
        </p:spPr>
        <p:txBody>
          <a:bodyPr/>
          <a:lstStyle>
            <a:lvl1pPr marL="321340" indent="-321340">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8290840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35812"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534988" y="6885068"/>
            <a:ext cx="2495550" cy="525461"/>
          </a:xfrm>
          <a:prstGeom prst="rect">
            <a:avLst/>
          </a:prstGeom>
        </p:spPr>
        <p:txBody>
          <a:bodyPr vert="horz" wrap="square" lIns="102828" tIns="51414" rIns="102828" bIns="51414" numCol="1" anchor="t" anchorCtr="0" compatLnSpc="1">
            <a:prstTxWarp prst="textNoShape">
              <a:avLst/>
            </a:prstTxWarp>
          </a:bodyPr>
          <a:lstStyle>
            <a:lvl1pPr defTabSz="511930">
              <a:spcBef>
                <a:spcPct val="50000"/>
              </a:spcBef>
              <a:defRPr>
                <a:solidFill>
                  <a:srgbClr val="000000"/>
                </a:solidFill>
                <a:latin typeface="Arial" charset="0"/>
                <a:cs typeface="Arial" charset="0"/>
              </a:defRPr>
            </a:lvl1pPr>
          </a:lstStyle>
          <a:p>
            <a:pPr>
              <a:defRPr/>
            </a:pPr>
            <a:endParaRPr lang="fr-FR" altLang="fr-FR"/>
          </a:p>
        </p:txBody>
      </p:sp>
      <p:sp>
        <p:nvSpPr>
          <p:cNvPr id="6" name="Footer Placeholder 5"/>
          <p:cNvSpPr>
            <a:spLocks noGrp="1"/>
          </p:cNvSpPr>
          <p:nvPr>
            <p:ph type="ftr" sz="quarter" idx="11"/>
          </p:nvPr>
        </p:nvSpPr>
        <p:spPr>
          <a:xfrm>
            <a:off x="3652920" y="6885068"/>
            <a:ext cx="3387725" cy="525461"/>
          </a:xfrm>
          <a:prstGeom prst="rect">
            <a:avLst/>
          </a:prstGeom>
        </p:spPr>
        <p:txBody>
          <a:bodyPr vert="horz" wrap="square" lIns="102828" tIns="51414" rIns="102828" bIns="51414" numCol="1" anchor="t" anchorCtr="0" compatLnSpc="1">
            <a:prstTxWarp prst="textNoShape">
              <a:avLst/>
            </a:prstTxWarp>
          </a:bodyPr>
          <a:lstStyle>
            <a:lvl1pPr defTabSz="511930">
              <a:spcBef>
                <a:spcPct val="50000"/>
              </a:spcBef>
              <a:defRPr>
                <a:solidFill>
                  <a:srgbClr val="000000"/>
                </a:solidFill>
                <a:latin typeface="Arial" charset="0"/>
                <a:cs typeface="Arial" charset="0"/>
              </a:defRPr>
            </a:lvl1pPr>
          </a:lstStyle>
          <a:p>
            <a:pPr>
              <a:defRPr/>
            </a:pPr>
            <a:endParaRPr lang="fr-FR" altLang="fr-FR"/>
          </a:p>
        </p:txBody>
      </p:sp>
      <p:sp>
        <p:nvSpPr>
          <p:cNvPr id="7" name="Slide Number Placeholder 6"/>
          <p:cNvSpPr>
            <a:spLocks noGrp="1"/>
          </p:cNvSpPr>
          <p:nvPr>
            <p:ph type="sldNum" sz="quarter" idx="12"/>
          </p:nvPr>
        </p:nvSpPr>
        <p:spPr>
          <a:xfrm>
            <a:off x="7662865" y="6885068"/>
            <a:ext cx="2495550" cy="525461"/>
          </a:xfrm>
          <a:prstGeom prst="rect">
            <a:avLst/>
          </a:prstGeom>
        </p:spPr>
        <p:txBody>
          <a:bodyPr vert="horz" wrap="square" lIns="102828" tIns="51414" rIns="102828" bIns="51414" numCol="1" anchor="t" anchorCtr="0" compatLnSpc="1">
            <a:prstTxWarp prst="textNoShape">
              <a:avLst/>
            </a:prstTxWarp>
          </a:bodyPr>
          <a:lstStyle>
            <a:lvl1pPr>
              <a:spcBef>
                <a:spcPct val="50000"/>
              </a:spcBef>
              <a:defRPr>
                <a:solidFill>
                  <a:srgbClr val="898989"/>
                </a:solidFill>
                <a:latin typeface="Arial" charset="0"/>
                <a:cs typeface="Arial" charset="0"/>
              </a:defRPr>
            </a:lvl1pPr>
          </a:lstStyle>
          <a:p>
            <a:pPr>
              <a:defRPr/>
            </a:pPr>
            <a:fld id="{A5579B97-68F3-4FBB-85E0-B34D264229A0}" type="slidenum">
              <a:rPr lang="en-US" altLang="fr-FR"/>
              <a:pPr>
                <a:defRPr/>
              </a:pPr>
              <a:t>‹#›</a:t>
            </a:fld>
            <a:endParaRPr lang="en-US" altLang="fr-FR"/>
          </a:p>
        </p:txBody>
      </p:sp>
    </p:spTree>
    <p:extLst>
      <p:ext uri="{BB962C8B-B14F-4D97-AF65-F5344CB8AC3E}">
        <p14:creationId xmlns:p14="http://schemas.microsoft.com/office/powerpoint/2010/main" val="6810246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61" y="3273325"/>
            <a:ext cx="5285549" cy="1655576"/>
          </a:xfrm>
          <a:prstGeom prst="rect">
            <a:avLst/>
          </a:prstGeom>
        </p:spPr>
        <p:txBody>
          <a:bodyPr lIns="102053" tIns="51026" rIns="102053" bIns="51026"/>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255"/>
            <a:ext cx="4833982" cy="699355"/>
          </a:xfrm>
          <a:prstGeom prst="rect">
            <a:avLst/>
          </a:prstGeom>
        </p:spPr>
        <p:txBody>
          <a:bodyPr lIns="102053" tIns="51026" rIns="102053" bIns="51026"/>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36" y="6462036"/>
            <a:ext cx="5104923" cy="709002"/>
          </a:xfrm>
          <a:prstGeom prst="rect">
            <a:avLst/>
          </a:prstGeom>
        </p:spPr>
        <p:txBody>
          <a:bodyPr lIns="102053" tIns="51026" rIns="102053" bIns="51026"/>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12094285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077960"/>
      </p:ext>
    </p:extLst>
  </p:cSld>
  <p:clrMapOvr>
    <a:masterClrMapping/>
  </p:clrMapOvr>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7"/>
            <a:ext cx="9715500" cy="1365252"/>
          </a:xfrm>
        </p:spPr>
        <p:txBody>
          <a:bodyPr/>
          <a:lstStyle>
            <a:lvl1pPr algn="l">
              <a:defRPr sz="31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281"/>
            <a:ext cx="9696450" cy="5006976"/>
          </a:xfrm>
        </p:spPr>
        <p:txBody>
          <a:bodyPr/>
          <a:lstStyle>
            <a:lvl1pPr marL="414625" indent="-414625">
              <a:buFont typeface="Wingdings" panose="05000000000000000000" pitchFamily="2" charset="2"/>
              <a:buChar char="§"/>
              <a:defRPr sz="2600">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marL="2233294"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6610756"/>
      </p:ext>
    </p:extLst>
  </p:cSld>
  <p:clrMapOvr>
    <a:masterClrMapping/>
  </p:clrMapOvr>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51" y="4859473"/>
            <a:ext cx="9090025" cy="1501775"/>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844651" y="3205187"/>
            <a:ext cx="9090025" cy="1654175"/>
          </a:xfrm>
        </p:spPr>
        <p:txBody>
          <a:bodyPr anchor="b"/>
          <a:lstStyle>
            <a:lvl1pPr marL="0" indent="0">
              <a:buNone/>
              <a:defRPr sz="2200"/>
            </a:lvl1pPr>
            <a:lvl2pPr marL="485393" indent="0">
              <a:buNone/>
              <a:defRPr sz="2000"/>
            </a:lvl2pPr>
            <a:lvl3pPr marL="970838" indent="0">
              <a:buNone/>
              <a:defRPr sz="1700"/>
            </a:lvl3pPr>
            <a:lvl4pPr marL="1456277" indent="0">
              <a:buNone/>
              <a:defRPr sz="1500"/>
            </a:lvl4pPr>
            <a:lvl5pPr marL="1941706" indent="0">
              <a:buNone/>
              <a:defRPr sz="1500"/>
            </a:lvl5pPr>
            <a:lvl6pPr marL="2427139" indent="0">
              <a:buNone/>
              <a:defRPr sz="1500"/>
            </a:lvl6pPr>
            <a:lvl7pPr marL="2912571" indent="0">
              <a:buNone/>
              <a:defRPr sz="1500"/>
            </a:lvl7pPr>
            <a:lvl8pPr marL="3397990" indent="0">
              <a:buNone/>
              <a:defRPr sz="1500"/>
            </a:lvl8pPr>
            <a:lvl9pPr marL="3883417" indent="0">
              <a:buNone/>
              <a:defRPr sz="1500"/>
            </a:lvl9pPr>
          </a:lstStyle>
          <a:p>
            <a:pPr lvl="0"/>
            <a:r>
              <a:rPr lang="en-US" smtClean="0"/>
              <a:t>Click to edit Master text styles</a:t>
            </a:r>
          </a:p>
        </p:txBody>
      </p:sp>
    </p:spTree>
    <p:extLst>
      <p:ext uri="{BB962C8B-B14F-4D97-AF65-F5344CB8AC3E}">
        <p14:creationId xmlns:p14="http://schemas.microsoft.com/office/powerpoint/2010/main" val="198298215"/>
      </p:ext>
    </p:extLst>
  </p:cSld>
  <p:clrMapOvr>
    <a:masterClrMapping/>
  </p:clrMapOvr>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36"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3" y="1522415"/>
            <a:ext cx="4772024" cy="5084762"/>
          </a:xfrm>
        </p:spPr>
        <p:txBody>
          <a:bodyPr/>
          <a:lstStyle>
            <a:lvl1pPr>
              <a:defRPr sz="26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71802435"/>
      </p:ext>
    </p:extLst>
  </p:cSld>
  <p:clrMapOvr>
    <a:masterClrMapping/>
  </p:clrMapOvr>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88"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600" b="1"/>
            </a:lvl1pPr>
            <a:lvl2pPr marL="485393" indent="0">
              <a:buNone/>
              <a:defRPr sz="2200" b="1"/>
            </a:lvl2pPr>
            <a:lvl3pPr marL="970838" indent="0">
              <a:buNone/>
              <a:defRPr sz="2000" b="1"/>
            </a:lvl3pPr>
            <a:lvl4pPr marL="1456277" indent="0">
              <a:buNone/>
              <a:defRPr sz="1700" b="1"/>
            </a:lvl4pPr>
            <a:lvl5pPr marL="1941706" indent="0">
              <a:buNone/>
              <a:defRPr sz="1700" b="1"/>
            </a:lvl5pPr>
            <a:lvl6pPr marL="2427139" indent="0">
              <a:buNone/>
              <a:defRPr sz="1700" b="1"/>
            </a:lvl6pPr>
            <a:lvl7pPr marL="2912571" indent="0">
              <a:buNone/>
              <a:defRPr sz="1700" b="1"/>
            </a:lvl7pPr>
            <a:lvl8pPr marL="3397990" indent="0">
              <a:buNone/>
              <a:defRPr sz="1700" b="1"/>
            </a:lvl8pPr>
            <a:lvl9pPr marL="3883417" indent="0">
              <a:buNone/>
              <a:defRPr sz="1700" b="1"/>
            </a:lvl9pPr>
          </a:lstStyle>
          <a:p>
            <a:pPr lvl="0"/>
            <a:r>
              <a:rPr lang="en-US" dirty="0" smtClean="0"/>
              <a:t>Click to edit Master text styles</a:t>
            </a:r>
          </a:p>
        </p:txBody>
      </p:sp>
      <p:sp>
        <p:nvSpPr>
          <p:cNvPr id="4" name="Content Placeholder 3"/>
          <p:cNvSpPr>
            <a:spLocks noGrp="1"/>
          </p:cNvSpPr>
          <p:nvPr>
            <p:ph sz="half" idx="2"/>
          </p:nvPr>
        </p:nvSpPr>
        <p:spPr>
          <a:xfrm>
            <a:off x="534993" y="2397139"/>
            <a:ext cx="4724400"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30" y="1692277"/>
            <a:ext cx="4725988" cy="704850"/>
          </a:xfrm>
        </p:spPr>
        <p:txBody>
          <a:bodyPr anchor="b"/>
          <a:lstStyle>
            <a:lvl1pPr marL="0" indent="0">
              <a:buNone/>
              <a:defRPr sz="2600" b="1"/>
            </a:lvl1pPr>
            <a:lvl2pPr marL="485393" indent="0">
              <a:buNone/>
              <a:defRPr sz="2200" b="1"/>
            </a:lvl2pPr>
            <a:lvl3pPr marL="970838" indent="0">
              <a:buNone/>
              <a:defRPr sz="2000" b="1"/>
            </a:lvl3pPr>
            <a:lvl4pPr marL="1456277" indent="0">
              <a:buNone/>
              <a:defRPr sz="1700" b="1"/>
            </a:lvl4pPr>
            <a:lvl5pPr marL="1941706" indent="0">
              <a:buNone/>
              <a:defRPr sz="1700" b="1"/>
            </a:lvl5pPr>
            <a:lvl6pPr marL="2427139" indent="0">
              <a:buNone/>
              <a:defRPr sz="1700" b="1"/>
            </a:lvl6pPr>
            <a:lvl7pPr marL="2912571" indent="0">
              <a:buNone/>
              <a:defRPr sz="1700" b="1"/>
            </a:lvl7pPr>
            <a:lvl8pPr marL="3397990" indent="0">
              <a:buNone/>
              <a:defRPr sz="1700" b="1"/>
            </a:lvl8pPr>
            <a:lvl9pPr marL="388341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430" y="2397139"/>
            <a:ext cx="4725988" cy="43576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73102111"/>
      </p:ext>
    </p:extLst>
  </p:cSld>
  <p:clrMapOvr>
    <a:masterClrMapping/>
  </p:clrMapOvr>
  <p:timing>
    <p:tnLst>
      <p:par>
        <p:cTn xmlns:p14="http://schemas.microsoft.com/office/powerpoint/2010/mai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06" y="5292735"/>
            <a:ext cx="6416675" cy="625475"/>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606" y="676276"/>
            <a:ext cx="6416675" cy="4535488"/>
          </a:xfrm>
        </p:spPr>
        <p:txBody>
          <a:bodyPr/>
          <a:lstStyle>
            <a:lvl1pPr marL="0" indent="0">
              <a:buNone/>
              <a:defRPr sz="3400"/>
            </a:lvl1pPr>
            <a:lvl2pPr marL="485393" indent="0">
              <a:buNone/>
              <a:defRPr sz="3100"/>
            </a:lvl2pPr>
            <a:lvl3pPr marL="970838" indent="0">
              <a:buNone/>
              <a:defRPr sz="2600"/>
            </a:lvl3pPr>
            <a:lvl4pPr marL="1456277" indent="0">
              <a:buNone/>
              <a:defRPr sz="2200"/>
            </a:lvl4pPr>
            <a:lvl5pPr marL="1941706" indent="0">
              <a:buNone/>
              <a:defRPr sz="2200"/>
            </a:lvl5pPr>
            <a:lvl6pPr marL="2427139" indent="0">
              <a:buNone/>
              <a:defRPr sz="2200"/>
            </a:lvl6pPr>
            <a:lvl7pPr marL="2912571" indent="0">
              <a:buNone/>
              <a:defRPr sz="2200"/>
            </a:lvl7pPr>
            <a:lvl8pPr marL="3397990" indent="0">
              <a:buNone/>
              <a:defRPr sz="2200"/>
            </a:lvl8pPr>
            <a:lvl9pPr marL="3883417" indent="0">
              <a:buNone/>
              <a:defRPr sz="2200"/>
            </a:lvl9pPr>
          </a:lstStyle>
          <a:p>
            <a:pPr lvl="0"/>
            <a:endParaRPr lang="en-US" noProof="0" smtClean="0"/>
          </a:p>
        </p:txBody>
      </p:sp>
      <p:sp>
        <p:nvSpPr>
          <p:cNvPr id="4" name="Text Placeholder 3"/>
          <p:cNvSpPr>
            <a:spLocks noGrp="1"/>
          </p:cNvSpPr>
          <p:nvPr>
            <p:ph type="body" sz="half" idx="2"/>
          </p:nvPr>
        </p:nvSpPr>
        <p:spPr>
          <a:xfrm>
            <a:off x="2095606" y="5918204"/>
            <a:ext cx="6416675" cy="887413"/>
          </a:xfrm>
        </p:spPr>
        <p:txBody>
          <a:bodyPr/>
          <a:lstStyle>
            <a:lvl1pPr marL="0" indent="0">
              <a:buNone/>
              <a:defRPr sz="1500"/>
            </a:lvl1pPr>
            <a:lvl2pPr marL="485393" indent="0">
              <a:buNone/>
              <a:defRPr sz="1400"/>
            </a:lvl2pPr>
            <a:lvl3pPr marL="970838" indent="0">
              <a:buNone/>
              <a:defRPr sz="1100"/>
            </a:lvl3pPr>
            <a:lvl4pPr marL="1456277" indent="0">
              <a:buNone/>
              <a:defRPr sz="1000"/>
            </a:lvl4pPr>
            <a:lvl5pPr marL="1941706" indent="0">
              <a:buNone/>
              <a:defRPr sz="1000"/>
            </a:lvl5pPr>
            <a:lvl6pPr marL="2427139" indent="0">
              <a:buNone/>
              <a:defRPr sz="1000"/>
            </a:lvl6pPr>
            <a:lvl7pPr marL="2912571" indent="0">
              <a:buNone/>
              <a:defRPr sz="1000"/>
            </a:lvl7pPr>
            <a:lvl8pPr marL="3397990" indent="0">
              <a:buNone/>
              <a:defRPr sz="1000"/>
            </a:lvl8pPr>
            <a:lvl9pPr marL="3883417" indent="0">
              <a:buNone/>
              <a:defRPr sz="1000"/>
            </a:lvl9pPr>
          </a:lstStyle>
          <a:p>
            <a:pPr lvl="0"/>
            <a:r>
              <a:rPr lang="en-US" smtClean="0"/>
              <a:t>Click to edit Master text styles</a:t>
            </a:r>
          </a:p>
        </p:txBody>
      </p:sp>
    </p:spTree>
    <p:extLst>
      <p:ext uri="{BB962C8B-B14F-4D97-AF65-F5344CB8AC3E}">
        <p14:creationId xmlns:p14="http://schemas.microsoft.com/office/powerpoint/2010/main" val="557460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818132"/>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6011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7867650" cy="66071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25262"/>
      </p:ext>
    </p:extLst>
  </p:cSld>
  <p:clrMapOvr>
    <a:masterClrMapping/>
  </p:clrMapOvr>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75" y="7332702"/>
            <a:ext cx="223730" cy="71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0751" tIns="55375" rIns="110751" bIns="55375">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1111367" eaLnBrk="1" hangingPunct="1">
              <a:defRPr/>
            </a:pPr>
            <a:endParaRPr lang="es-ES" altLang="fr-FR" smtClean="0"/>
          </a:p>
        </p:txBody>
      </p:sp>
      <p:sp>
        <p:nvSpPr>
          <p:cNvPr id="3" name="Text Placeholder 2"/>
          <p:cNvSpPr>
            <a:spLocks noGrp="1"/>
          </p:cNvSpPr>
          <p:nvPr>
            <p:ph type="body" sz="quarter" idx="10"/>
          </p:nvPr>
        </p:nvSpPr>
        <p:spPr>
          <a:xfrm>
            <a:off x="571812" y="1002723"/>
            <a:ext cx="8940871" cy="397318"/>
          </a:xfrm>
          <a:prstGeom prst="rect">
            <a:avLst/>
          </a:prstGeom>
        </p:spPr>
        <p:txBody>
          <a:bodyPr/>
          <a:lstStyle>
            <a:lvl1pPr marL="0" indent="0">
              <a:buNone/>
              <a:defRPr sz="34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88"/>
            <a:ext cx="9624060" cy="5487167"/>
          </a:xfrm>
          <a:prstGeom prst="rect">
            <a:avLst/>
          </a:prstGeom>
        </p:spPr>
        <p:txBody>
          <a:bodyPr/>
          <a:lstStyle>
            <a:lvl1pPr marL="346089" indent="-346089">
              <a:buFont typeface="Arial"/>
              <a:buChar char="•"/>
              <a:defRPr sz="20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755205471"/>
      </p:ext>
    </p:extLst>
  </p:cSld>
  <p:clrMapOvr>
    <a:masterClrMapping/>
  </p:clrMapOvr>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70" y="3142734"/>
            <a:ext cx="5285549" cy="1655577"/>
          </a:xfrm>
          <a:prstGeom prst="rect">
            <a:avLst/>
          </a:prstGeom>
        </p:spPr>
        <p:txBody>
          <a:bodyPr lIns="109916" tIns="54959" rIns="109916" bIns="54959"/>
          <a:lstStyle>
            <a:lvl1pPr algn="l">
              <a:defRPr sz="5400" b="0" i="0" spc="0">
                <a:solidFill>
                  <a:srgbClr val="0070C0"/>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10" y="1817262"/>
            <a:ext cx="4833982" cy="699355"/>
          </a:xfrm>
          <a:prstGeom prst="rect">
            <a:avLst/>
          </a:prstGeom>
        </p:spPr>
        <p:txBody>
          <a:bodyPr lIns="109916" tIns="54959" rIns="109916" bIns="54959"/>
          <a:lstStyle>
            <a:lvl1pPr marL="0" indent="0">
              <a:buNone/>
              <a:defRPr sz="2500" b="1" i="0">
                <a:solidFill>
                  <a:srgbClr val="0070C0"/>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45" y="6462054"/>
            <a:ext cx="5104923" cy="709003"/>
          </a:xfrm>
          <a:prstGeom prst="rect">
            <a:avLst/>
          </a:prstGeom>
        </p:spPr>
        <p:txBody>
          <a:bodyPr lIns="109916" tIns="54959" rIns="109916" bIns="54959"/>
          <a:lstStyle>
            <a:lvl1pPr marL="0" indent="0">
              <a:buNone/>
              <a:defRPr sz="1800" b="0" i="0">
                <a:solidFill>
                  <a:srgbClr val="0070C0"/>
                </a:solidFill>
                <a:latin typeface="Arial Narrow"/>
                <a:cs typeface="Arial Narrow"/>
              </a:defRPr>
            </a:lvl1pPr>
          </a:lstStyle>
          <a:p>
            <a:pPr lvl="0"/>
            <a:r>
              <a:rPr lang="en-US" dirty="0" smtClean="0"/>
              <a:t>Click to edit Master text styles</a:t>
            </a:r>
          </a:p>
        </p:txBody>
      </p:sp>
    </p:spTree>
    <p:extLst>
      <p:ext uri="{BB962C8B-B14F-4D97-AF65-F5344CB8AC3E}">
        <p14:creationId xmlns:p14="http://schemas.microsoft.com/office/powerpoint/2010/main" val="161719725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74" y="7332687"/>
            <a:ext cx="208921" cy="7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418" tIns="51709" rIns="103418" bIns="51709">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s-ES" altLang="fr-FR" smtClean="0"/>
          </a:p>
        </p:txBody>
      </p:sp>
      <p:sp>
        <p:nvSpPr>
          <p:cNvPr id="3" name="Text Placeholder 2"/>
          <p:cNvSpPr>
            <a:spLocks noGrp="1"/>
          </p:cNvSpPr>
          <p:nvPr>
            <p:ph type="body" sz="quarter" idx="10"/>
          </p:nvPr>
        </p:nvSpPr>
        <p:spPr>
          <a:xfrm>
            <a:off x="571812" y="1002720"/>
            <a:ext cx="8940871" cy="397316"/>
          </a:xfrm>
          <a:prstGeom prst="rect">
            <a:avLst/>
          </a:prstGeom>
        </p:spPr>
        <p:txBody>
          <a:bodyPr/>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39"/>
            <a:ext cx="9624060" cy="5487167"/>
          </a:xfrm>
          <a:prstGeom prst="rect">
            <a:avLst/>
          </a:prstGeom>
        </p:spPr>
        <p:txBody>
          <a:bodyPr/>
          <a:lstStyle>
            <a:lvl1pPr marL="323169" indent="-323169">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381576057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35812"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24142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29"/>
            <a:ext cx="9696450" cy="5006974"/>
          </a:xfrm>
        </p:spPr>
        <p:txBody>
          <a:bodyPr/>
          <a:lstStyle>
            <a:lvl1pPr marL="387175" indent="-387175">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542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5844473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65848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9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29"/>
            <a:ext cx="9696450" cy="5006974"/>
          </a:xfrm>
        </p:spPr>
        <p:txBody>
          <a:bodyPr/>
          <a:lstStyle>
            <a:lvl1pPr marL="387175" indent="-387175">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542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0777915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18" y="4859419"/>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618" y="3205209"/>
            <a:ext cx="9090025" cy="1654175"/>
          </a:xfrm>
        </p:spPr>
        <p:txBody>
          <a:bodyPr anchor="b"/>
          <a:lstStyle>
            <a:lvl1pPr marL="0" indent="0">
              <a:buNone/>
              <a:defRPr sz="2100"/>
            </a:lvl1pPr>
            <a:lvl2pPr marL="453267" indent="0">
              <a:buNone/>
              <a:defRPr sz="1800"/>
            </a:lvl2pPr>
            <a:lvl3pPr marL="906548" indent="0">
              <a:buNone/>
              <a:defRPr sz="1600"/>
            </a:lvl3pPr>
            <a:lvl4pPr marL="1359849" indent="0">
              <a:buNone/>
              <a:defRPr sz="1400"/>
            </a:lvl4pPr>
            <a:lvl5pPr marL="1813123" indent="0">
              <a:buNone/>
              <a:defRPr sz="1400"/>
            </a:lvl5pPr>
            <a:lvl6pPr marL="2266419" indent="0">
              <a:buNone/>
              <a:defRPr sz="1400"/>
            </a:lvl6pPr>
            <a:lvl7pPr marL="2719698" indent="0">
              <a:buNone/>
              <a:defRPr sz="1400"/>
            </a:lvl7pPr>
            <a:lvl8pPr marL="3172985" indent="0">
              <a:buNone/>
              <a:defRPr sz="1400"/>
            </a:lvl8pPr>
            <a:lvl9pPr marL="3626264" indent="0">
              <a:buNone/>
              <a:defRPr sz="1400"/>
            </a:lvl9pPr>
          </a:lstStyle>
          <a:p>
            <a:pPr lvl="0"/>
            <a:r>
              <a:rPr lang="en-US" smtClean="0"/>
              <a:t>Click to edit Master text styles</a:t>
            </a:r>
          </a:p>
        </p:txBody>
      </p:sp>
    </p:spTree>
    <p:extLst>
      <p:ext uri="{BB962C8B-B14F-4D97-AF65-F5344CB8AC3E}">
        <p14:creationId xmlns:p14="http://schemas.microsoft.com/office/powerpoint/2010/main" val="131322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89477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59"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53267" indent="0">
              <a:buNone/>
              <a:defRPr sz="2100" b="1"/>
            </a:lvl2pPr>
            <a:lvl3pPr marL="906548" indent="0">
              <a:buNone/>
              <a:defRPr sz="1800" b="1"/>
            </a:lvl3pPr>
            <a:lvl4pPr marL="1359849" indent="0">
              <a:buNone/>
              <a:defRPr sz="1600" b="1"/>
            </a:lvl4pPr>
            <a:lvl5pPr marL="1813123" indent="0">
              <a:buNone/>
              <a:defRPr sz="1600" b="1"/>
            </a:lvl5pPr>
            <a:lvl6pPr marL="2266419" indent="0">
              <a:buNone/>
              <a:defRPr sz="1600" b="1"/>
            </a:lvl6pPr>
            <a:lvl7pPr marL="2719698" indent="0">
              <a:buNone/>
              <a:defRPr sz="1600" b="1"/>
            </a:lvl7pPr>
            <a:lvl8pPr marL="3172985" indent="0">
              <a:buNone/>
              <a:defRPr sz="1600" b="1"/>
            </a:lvl8pPr>
            <a:lvl9pPr marL="362626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53267" indent="0">
              <a:buNone/>
              <a:defRPr sz="2100" b="1"/>
            </a:lvl2pPr>
            <a:lvl3pPr marL="906548" indent="0">
              <a:buNone/>
              <a:defRPr sz="1800" b="1"/>
            </a:lvl3pPr>
            <a:lvl4pPr marL="1359849" indent="0">
              <a:buNone/>
              <a:defRPr sz="1600" b="1"/>
            </a:lvl4pPr>
            <a:lvl5pPr marL="1813123" indent="0">
              <a:buNone/>
              <a:defRPr sz="1600" b="1"/>
            </a:lvl5pPr>
            <a:lvl6pPr marL="2266419" indent="0">
              <a:buNone/>
              <a:defRPr sz="1600" b="1"/>
            </a:lvl6pPr>
            <a:lvl7pPr marL="2719698" indent="0">
              <a:buNone/>
              <a:defRPr sz="1600" b="1"/>
            </a:lvl7pPr>
            <a:lvl8pPr marL="3172985" indent="0">
              <a:buNone/>
              <a:defRPr sz="1600" b="1"/>
            </a:lvl8pPr>
            <a:lvl9pPr marL="36262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48447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0"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70" y="676274"/>
            <a:ext cx="6416675" cy="4535488"/>
          </a:xfrm>
        </p:spPr>
        <p:txBody>
          <a:bodyPr/>
          <a:lstStyle>
            <a:lvl1pPr marL="0" indent="0">
              <a:buNone/>
              <a:defRPr sz="3200"/>
            </a:lvl1pPr>
            <a:lvl2pPr marL="453267" indent="0">
              <a:buNone/>
              <a:defRPr sz="2900"/>
            </a:lvl2pPr>
            <a:lvl3pPr marL="906548" indent="0">
              <a:buNone/>
              <a:defRPr sz="2500"/>
            </a:lvl3pPr>
            <a:lvl4pPr marL="1359849" indent="0">
              <a:buNone/>
              <a:defRPr sz="2100"/>
            </a:lvl4pPr>
            <a:lvl5pPr marL="1813123" indent="0">
              <a:buNone/>
              <a:defRPr sz="2100"/>
            </a:lvl5pPr>
            <a:lvl6pPr marL="2266419" indent="0">
              <a:buNone/>
              <a:defRPr sz="2100"/>
            </a:lvl6pPr>
            <a:lvl7pPr marL="2719698" indent="0">
              <a:buNone/>
              <a:defRPr sz="2100"/>
            </a:lvl7pPr>
            <a:lvl8pPr marL="3172985" indent="0">
              <a:buNone/>
              <a:defRPr sz="2100"/>
            </a:lvl8pPr>
            <a:lvl9pPr marL="3626264" indent="0">
              <a:buNone/>
              <a:defRPr sz="2100"/>
            </a:lvl9pPr>
          </a:lstStyle>
          <a:p>
            <a:pPr lvl="0"/>
            <a:endParaRPr lang="en-US" noProof="0" smtClean="0"/>
          </a:p>
        </p:txBody>
      </p:sp>
      <p:sp>
        <p:nvSpPr>
          <p:cNvPr id="4" name="Text Placeholder 3"/>
          <p:cNvSpPr>
            <a:spLocks noGrp="1"/>
          </p:cNvSpPr>
          <p:nvPr>
            <p:ph type="body" sz="half" idx="2"/>
          </p:nvPr>
        </p:nvSpPr>
        <p:spPr>
          <a:xfrm>
            <a:off x="2095570" y="5918201"/>
            <a:ext cx="6416675" cy="887413"/>
          </a:xfrm>
        </p:spPr>
        <p:txBody>
          <a:bodyPr/>
          <a:lstStyle>
            <a:lvl1pPr marL="0" indent="0">
              <a:buNone/>
              <a:defRPr sz="1400"/>
            </a:lvl1pPr>
            <a:lvl2pPr marL="453267" indent="0">
              <a:buNone/>
              <a:defRPr sz="1400"/>
            </a:lvl2pPr>
            <a:lvl3pPr marL="906548" indent="0">
              <a:buNone/>
              <a:defRPr sz="1000"/>
            </a:lvl3pPr>
            <a:lvl4pPr marL="1359849" indent="0">
              <a:buNone/>
              <a:defRPr sz="900"/>
            </a:lvl4pPr>
            <a:lvl5pPr marL="1813123" indent="0">
              <a:buNone/>
              <a:defRPr sz="900"/>
            </a:lvl5pPr>
            <a:lvl6pPr marL="2266419" indent="0">
              <a:buNone/>
              <a:defRPr sz="900"/>
            </a:lvl6pPr>
            <a:lvl7pPr marL="2719698" indent="0">
              <a:buNone/>
              <a:defRPr sz="900"/>
            </a:lvl7pPr>
            <a:lvl8pPr marL="3172985" indent="0">
              <a:buNone/>
              <a:defRPr sz="900"/>
            </a:lvl8pPr>
            <a:lvl9pPr marL="3626264" indent="0">
              <a:buNone/>
              <a:defRPr sz="900"/>
            </a:lvl9pPr>
          </a:lstStyle>
          <a:p>
            <a:pPr lvl="0"/>
            <a:r>
              <a:rPr lang="en-US" smtClean="0"/>
              <a:t>Click to edit Master text styles</a:t>
            </a:r>
          </a:p>
        </p:txBody>
      </p:sp>
    </p:spTree>
    <p:extLst>
      <p:ext uri="{BB962C8B-B14F-4D97-AF65-F5344CB8AC3E}">
        <p14:creationId xmlns:p14="http://schemas.microsoft.com/office/powerpoint/2010/main" val="3256853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613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5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74" y="7332687"/>
            <a:ext cx="208921" cy="7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418" tIns="51709" rIns="103418" bIns="51709">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s-ES" altLang="fr-FR" smtClean="0"/>
          </a:p>
        </p:txBody>
      </p:sp>
      <p:sp>
        <p:nvSpPr>
          <p:cNvPr id="3" name="Text Placeholder 2"/>
          <p:cNvSpPr>
            <a:spLocks noGrp="1"/>
          </p:cNvSpPr>
          <p:nvPr>
            <p:ph type="body" sz="quarter" idx="10"/>
          </p:nvPr>
        </p:nvSpPr>
        <p:spPr>
          <a:xfrm>
            <a:off x="571812" y="1002720"/>
            <a:ext cx="8940871" cy="397316"/>
          </a:xfrm>
          <a:prstGeom prst="rect">
            <a:avLst/>
          </a:prstGeom>
        </p:spPr>
        <p:txBody>
          <a:bodyPr/>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39"/>
            <a:ext cx="9624060" cy="5487167"/>
          </a:xfrm>
          <a:prstGeom prst="rect">
            <a:avLst/>
          </a:prstGeom>
        </p:spPr>
        <p:txBody>
          <a:bodyPr/>
          <a:lstStyle>
            <a:lvl1pPr marL="323169" indent="-323169">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70777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18" y="4859419"/>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618" y="3205209"/>
            <a:ext cx="9090025" cy="1654175"/>
          </a:xfrm>
        </p:spPr>
        <p:txBody>
          <a:bodyPr anchor="b"/>
          <a:lstStyle>
            <a:lvl1pPr marL="0" indent="0">
              <a:buNone/>
              <a:defRPr sz="2100"/>
            </a:lvl1pPr>
            <a:lvl2pPr marL="453267" indent="0">
              <a:buNone/>
              <a:defRPr sz="1800"/>
            </a:lvl2pPr>
            <a:lvl3pPr marL="906548" indent="0">
              <a:buNone/>
              <a:defRPr sz="1600"/>
            </a:lvl3pPr>
            <a:lvl4pPr marL="1359849" indent="0">
              <a:buNone/>
              <a:defRPr sz="1400"/>
            </a:lvl4pPr>
            <a:lvl5pPr marL="1813123" indent="0">
              <a:buNone/>
              <a:defRPr sz="1400"/>
            </a:lvl5pPr>
            <a:lvl6pPr marL="2266419" indent="0">
              <a:buNone/>
              <a:defRPr sz="1400"/>
            </a:lvl6pPr>
            <a:lvl7pPr marL="2719698" indent="0">
              <a:buNone/>
              <a:defRPr sz="1400"/>
            </a:lvl7pPr>
            <a:lvl8pPr marL="3172985" indent="0">
              <a:buNone/>
              <a:defRPr sz="1400"/>
            </a:lvl8pPr>
            <a:lvl9pPr marL="3626264" indent="0">
              <a:buNone/>
              <a:defRPr sz="1400"/>
            </a:lvl9pPr>
          </a:lstStyle>
          <a:p>
            <a:pPr lvl="0"/>
            <a:r>
              <a:rPr lang="en-US" smtClean="0"/>
              <a:t>Click to edit Master text styles</a:t>
            </a:r>
          </a:p>
        </p:txBody>
      </p:sp>
    </p:spTree>
    <p:extLst>
      <p:ext uri="{BB962C8B-B14F-4D97-AF65-F5344CB8AC3E}">
        <p14:creationId xmlns:p14="http://schemas.microsoft.com/office/powerpoint/2010/main" val="385039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35812"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00021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34" y="3273329"/>
            <a:ext cx="5285549" cy="1655577"/>
          </a:xfrm>
          <a:prstGeom prst="rect">
            <a:avLst/>
          </a:prstGeom>
        </p:spPr>
        <p:txBody>
          <a:bodyPr lIns="102642" tIns="51328" rIns="102642" bIns="51328"/>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235"/>
            <a:ext cx="4833982" cy="699355"/>
          </a:xfrm>
          <a:prstGeom prst="rect">
            <a:avLst/>
          </a:prstGeom>
        </p:spPr>
        <p:txBody>
          <a:bodyPr lIns="102642" tIns="51328" rIns="102642" bIns="51328"/>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09" y="6462036"/>
            <a:ext cx="5104923" cy="709002"/>
          </a:xfrm>
          <a:prstGeom prst="rect">
            <a:avLst/>
          </a:prstGeom>
        </p:spPr>
        <p:txBody>
          <a:bodyPr lIns="102642" tIns="51328" rIns="102642" bIns="51328"/>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4099873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582" y="3273320"/>
            <a:ext cx="5285549" cy="1655577"/>
          </a:xfrm>
          <a:prstGeom prst="rect">
            <a:avLst/>
          </a:prstGeom>
        </p:spPr>
        <p:txBody>
          <a:bodyPr vert="horz" lIns="103454" tIns="51728" rIns="103454" bIns="51728"/>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135"/>
            <a:ext cx="4833982" cy="699357"/>
          </a:xfrm>
          <a:prstGeom prst="rect">
            <a:avLst/>
          </a:prstGeom>
        </p:spPr>
        <p:txBody>
          <a:bodyPr vert="horz" lIns="103454" tIns="51728" rIns="103454" bIns="51728"/>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543" y="6462036"/>
            <a:ext cx="5104923" cy="709002"/>
          </a:xfrm>
          <a:prstGeom prst="rect">
            <a:avLst/>
          </a:prstGeom>
        </p:spPr>
        <p:txBody>
          <a:bodyPr vert="horz" lIns="103454" tIns="51728" rIns="103454" bIns="51728"/>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311834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68" y="7332684"/>
            <a:ext cx="208993" cy="42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454" tIns="51728" rIns="103454" bIns="51728">
            <a:spAutoFit/>
          </a:bodyPr>
          <a:lstStyle>
            <a:lvl1pPr defTabSz="520700" eaLnBrk="0" hangingPunct="0">
              <a:defRPr sz="3900" b="1">
                <a:solidFill>
                  <a:srgbClr val="000066"/>
                </a:solidFill>
                <a:latin typeface="Arial" pitchFamily="34" charset="0"/>
                <a:cs typeface="Arial" pitchFamily="34" charset="0"/>
              </a:defRPr>
            </a:lvl1pPr>
            <a:lvl2pPr marL="742950" indent="-285750" defTabSz="520700" eaLnBrk="0" hangingPunct="0">
              <a:defRPr sz="3900" b="1">
                <a:solidFill>
                  <a:srgbClr val="000066"/>
                </a:solidFill>
                <a:latin typeface="Arial" pitchFamily="34" charset="0"/>
                <a:cs typeface="Arial" pitchFamily="34" charset="0"/>
              </a:defRPr>
            </a:lvl2pPr>
            <a:lvl3pPr marL="1143000" indent="-228600" defTabSz="520700" eaLnBrk="0" hangingPunct="0">
              <a:defRPr sz="3900" b="1">
                <a:solidFill>
                  <a:srgbClr val="000066"/>
                </a:solidFill>
                <a:latin typeface="Arial" pitchFamily="34" charset="0"/>
                <a:cs typeface="Arial" pitchFamily="34" charset="0"/>
              </a:defRPr>
            </a:lvl3pPr>
            <a:lvl4pPr marL="1600200" indent="-228600" defTabSz="520700" eaLnBrk="0" hangingPunct="0">
              <a:defRPr sz="3900" b="1">
                <a:solidFill>
                  <a:srgbClr val="000066"/>
                </a:solidFill>
                <a:latin typeface="Arial" pitchFamily="34" charset="0"/>
                <a:cs typeface="Arial" pitchFamily="34" charset="0"/>
              </a:defRPr>
            </a:lvl4pPr>
            <a:lvl5pPr marL="2057400" indent="-228600" defTabSz="520700" eaLnBrk="0" hangingPunct="0">
              <a:defRPr sz="3900" b="1">
                <a:solidFill>
                  <a:srgbClr val="000066"/>
                </a:solidFill>
                <a:latin typeface="Arial" pitchFamily="34" charset="0"/>
                <a:cs typeface="Arial" pitchFamily="34" charset="0"/>
              </a:defRPr>
            </a:lvl5pPr>
            <a:lvl6pPr marL="25146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s-ES" altLang="en-US" sz="2100" b="0" smtClean="0">
              <a:solidFill>
                <a:srgbClr val="000000"/>
              </a:solidFill>
              <a:latin typeface="Calibri" pitchFamily="34" charset="0"/>
            </a:endParaRPr>
          </a:p>
        </p:txBody>
      </p:sp>
      <p:sp>
        <p:nvSpPr>
          <p:cNvPr id="3" name="Text Placeholder 2"/>
          <p:cNvSpPr>
            <a:spLocks noGrp="1"/>
          </p:cNvSpPr>
          <p:nvPr>
            <p:ph type="body" sz="quarter" idx="10"/>
          </p:nvPr>
        </p:nvSpPr>
        <p:spPr>
          <a:xfrm>
            <a:off x="571812" y="1002720"/>
            <a:ext cx="8940871" cy="397316"/>
          </a:xfrm>
          <a:prstGeom prst="rect">
            <a:avLst/>
          </a:prstGeom>
        </p:spPr>
        <p:txBody>
          <a:bodyPr vert="horz" lIns="103454" tIns="51728" rIns="103454" bIns="51728"/>
          <a:lstStyle>
            <a:lvl1pPr marL="0" indent="0">
              <a:buNone/>
              <a:defRPr sz="3200"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35"/>
            <a:ext cx="9624060" cy="5487167"/>
          </a:xfrm>
          <a:prstGeom prst="rect">
            <a:avLst/>
          </a:prstGeom>
        </p:spPr>
        <p:txBody>
          <a:bodyPr vert="horz" lIns="103454" tIns="51728" rIns="103454" bIns="51728"/>
          <a:lstStyle>
            <a:lvl1pPr marL="323279" indent="-323279">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512185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71"/>
            <a:ext cx="9089390" cy="1620771"/>
          </a:xfrm>
          <a:prstGeom prst="rect">
            <a:avLst/>
          </a:prstGeom>
        </p:spPr>
        <p:txBody>
          <a:bodyPr lIns="103454" tIns="51728" rIns="103454" bIns="51728"/>
          <a:lstStyle/>
          <a:p>
            <a:r>
              <a:rPr lang="en-US" smtClean="0"/>
              <a:t>Click to edit Master title style</a:t>
            </a:r>
            <a:endParaRPr lang="en-GB"/>
          </a:p>
        </p:txBody>
      </p:sp>
      <p:sp>
        <p:nvSpPr>
          <p:cNvPr id="3" name="Subtitle 2"/>
          <p:cNvSpPr>
            <a:spLocks noGrp="1"/>
          </p:cNvSpPr>
          <p:nvPr>
            <p:ph type="subTitle" idx="1"/>
          </p:nvPr>
        </p:nvSpPr>
        <p:spPr>
          <a:xfrm>
            <a:off x="1604010" y="4284721"/>
            <a:ext cx="7485380" cy="1932323"/>
          </a:xfrm>
          <a:prstGeom prst="rect">
            <a:avLst/>
          </a:prstGeom>
        </p:spPr>
        <p:txBody>
          <a:bodyPr lIns="103454" tIns="51728" rIns="103454" bIns="51728"/>
          <a:lstStyle>
            <a:lvl1pPr marL="0" indent="0" algn="ctr">
              <a:buNone/>
              <a:defRPr>
                <a:solidFill>
                  <a:schemeClr val="tx1">
                    <a:tint val="75000"/>
                  </a:schemeClr>
                </a:solidFill>
              </a:defRPr>
            </a:lvl1pPr>
            <a:lvl2pPr marL="517235" indent="0" algn="ctr">
              <a:buNone/>
              <a:defRPr>
                <a:solidFill>
                  <a:schemeClr val="tx1">
                    <a:tint val="75000"/>
                  </a:schemeClr>
                </a:solidFill>
              </a:defRPr>
            </a:lvl2pPr>
            <a:lvl3pPr marL="1034463" indent="0" algn="ctr">
              <a:buNone/>
              <a:defRPr>
                <a:solidFill>
                  <a:schemeClr val="tx1">
                    <a:tint val="75000"/>
                  </a:schemeClr>
                </a:solidFill>
              </a:defRPr>
            </a:lvl3pPr>
            <a:lvl4pPr marL="1551723" indent="0" algn="ctr">
              <a:buNone/>
              <a:defRPr>
                <a:solidFill>
                  <a:schemeClr val="tx1">
                    <a:tint val="75000"/>
                  </a:schemeClr>
                </a:solidFill>
              </a:defRPr>
            </a:lvl4pPr>
            <a:lvl5pPr marL="2068970" indent="0" algn="ctr">
              <a:buNone/>
              <a:defRPr>
                <a:solidFill>
                  <a:schemeClr val="tx1">
                    <a:tint val="75000"/>
                  </a:schemeClr>
                </a:solidFill>
              </a:defRPr>
            </a:lvl5pPr>
            <a:lvl6pPr marL="2586209" indent="0" algn="ctr">
              <a:buNone/>
              <a:defRPr>
                <a:solidFill>
                  <a:schemeClr val="tx1">
                    <a:tint val="75000"/>
                  </a:schemeClr>
                </a:solidFill>
              </a:defRPr>
            </a:lvl6pPr>
            <a:lvl7pPr marL="3103451" indent="0" algn="ctr">
              <a:buNone/>
              <a:defRPr>
                <a:solidFill>
                  <a:schemeClr val="tx1">
                    <a:tint val="75000"/>
                  </a:schemeClr>
                </a:solidFill>
              </a:defRPr>
            </a:lvl7pPr>
            <a:lvl8pPr marL="3620699" indent="0" algn="ctr">
              <a:buNone/>
              <a:defRPr>
                <a:solidFill>
                  <a:schemeClr val="tx1">
                    <a:tint val="75000"/>
                  </a:schemeClr>
                </a:solidFill>
              </a:defRPr>
            </a:lvl8pPr>
            <a:lvl9pPr marL="41379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4988" y="7008835"/>
            <a:ext cx="2495550" cy="401637"/>
          </a:xfrm>
          <a:prstGeom prst="rect">
            <a:avLst/>
          </a:prstGeom>
        </p:spPr>
        <p:txBody>
          <a:bodyPr lIns="103454" tIns="51728" rIns="103454" bIns="51728"/>
          <a:lstStyle>
            <a:lvl1pPr defTabSz="517235" rtl="0" fontAlgn="auto">
              <a:spcBef>
                <a:spcPts val="0"/>
              </a:spcBef>
              <a:spcAft>
                <a:spcPts val="0"/>
              </a:spcAft>
              <a:defRPr sz="2100" b="0">
                <a:solidFill>
                  <a:prstClr val="black"/>
                </a:solidFill>
                <a:latin typeface="Calibri"/>
                <a:cs typeface="+mn-cs"/>
              </a:defRPr>
            </a:lvl1pPr>
          </a:lstStyle>
          <a:p>
            <a:pPr>
              <a:defRPr/>
            </a:pPr>
            <a:fld id="{1B01C636-A19E-4A34-993F-948F8FD938BD}" type="datetimeFigureOut">
              <a:rPr lang="en-GB"/>
              <a:pPr>
                <a:defRPr/>
              </a:pPr>
              <a:t>17/07/16</a:t>
            </a:fld>
            <a:endParaRPr lang="en-GB"/>
          </a:p>
        </p:txBody>
      </p:sp>
      <p:sp>
        <p:nvSpPr>
          <p:cNvPr id="5" name="Footer Placeholder 4"/>
          <p:cNvSpPr>
            <a:spLocks noGrp="1"/>
          </p:cNvSpPr>
          <p:nvPr>
            <p:ph type="ftr" sz="quarter" idx="11"/>
          </p:nvPr>
        </p:nvSpPr>
        <p:spPr>
          <a:xfrm>
            <a:off x="3652893" y="7008835"/>
            <a:ext cx="3387725" cy="401637"/>
          </a:xfrm>
          <a:prstGeom prst="rect">
            <a:avLst/>
          </a:prstGeom>
        </p:spPr>
        <p:txBody>
          <a:bodyPr lIns="103454" tIns="51728" rIns="103454" bIns="51728"/>
          <a:lstStyle>
            <a:lvl1pPr defTabSz="517235" rtl="0" fontAlgn="auto">
              <a:spcBef>
                <a:spcPts val="0"/>
              </a:spcBef>
              <a:spcAft>
                <a:spcPts val="0"/>
              </a:spcAft>
              <a:defRPr sz="2100" b="0">
                <a:solidFill>
                  <a:prstClr val="black"/>
                </a:solidFill>
                <a:latin typeface="Calibri"/>
                <a:cs typeface="+mn-cs"/>
              </a:defRPr>
            </a:lvl1pPr>
          </a:lstStyle>
          <a:p>
            <a:pPr>
              <a:defRPr/>
            </a:pPr>
            <a:endParaRPr lang="en-GB"/>
          </a:p>
        </p:txBody>
      </p:sp>
      <p:sp>
        <p:nvSpPr>
          <p:cNvPr id="6" name="Slide Number Placeholder 5"/>
          <p:cNvSpPr>
            <a:spLocks noGrp="1"/>
          </p:cNvSpPr>
          <p:nvPr>
            <p:ph type="sldNum" sz="quarter" idx="12"/>
          </p:nvPr>
        </p:nvSpPr>
        <p:spPr>
          <a:xfrm>
            <a:off x="7662865" y="7008835"/>
            <a:ext cx="2495550" cy="401637"/>
          </a:xfrm>
          <a:prstGeom prst="rect">
            <a:avLst/>
          </a:prstGeom>
        </p:spPr>
        <p:txBody>
          <a:bodyPr lIns="103454" tIns="51728" rIns="103454" bIns="51728"/>
          <a:lstStyle>
            <a:lvl1pPr defTabSz="517235" rtl="0" fontAlgn="auto">
              <a:spcBef>
                <a:spcPts val="0"/>
              </a:spcBef>
              <a:spcAft>
                <a:spcPts val="0"/>
              </a:spcAft>
              <a:defRPr sz="2100" b="0">
                <a:solidFill>
                  <a:prstClr val="black"/>
                </a:solidFill>
                <a:latin typeface="Calibri"/>
                <a:cs typeface="+mn-cs"/>
              </a:defRPr>
            </a:lvl1pPr>
          </a:lstStyle>
          <a:p>
            <a:pPr>
              <a:defRPr/>
            </a:pPr>
            <a:fld id="{8D388938-DCDD-471B-B8C8-C52C237C0D9E}" type="slidenum">
              <a:rPr lang="en-GB"/>
              <a:pPr>
                <a:defRPr/>
              </a:pPr>
              <a:t>‹#›</a:t>
            </a:fld>
            <a:endParaRPr lang="en-GB"/>
          </a:p>
        </p:txBody>
      </p:sp>
    </p:spTree>
    <p:extLst>
      <p:ext uri="{BB962C8B-B14F-4D97-AF65-F5344CB8AC3E}">
        <p14:creationId xmlns:p14="http://schemas.microsoft.com/office/powerpoint/2010/main" val="3203679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580" y="3273320"/>
            <a:ext cx="5285549" cy="1655577"/>
          </a:xfrm>
          <a:prstGeom prst="rect">
            <a:avLst/>
          </a:prstGeom>
        </p:spPr>
        <p:txBody>
          <a:bodyPr vert="horz" lIns="103491" tIns="51746" rIns="103491" bIns="51746"/>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135"/>
            <a:ext cx="4833982" cy="699357"/>
          </a:xfrm>
          <a:prstGeom prst="rect">
            <a:avLst/>
          </a:prstGeom>
        </p:spPr>
        <p:txBody>
          <a:bodyPr vert="horz" lIns="103491" tIns="51746" rIns="103491" bIns="51746"/>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543" y="6462036"/>
            <a:ext cx="5104923" cy="709002"/>
          </a:xfrm>
          <a:prstGeom prst="rect">
            <a:avLst/>
          </a:prstGeom>
        </p:spPr>
        <p:txBody>
          <a:bodyPr vert="horz" lIns="103491" tIns="51746" rIns="103491" bIns="51746"/>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192087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6504" y="223643"/>
            <a:ext cx="6184902" cy="1092182"/>
          </a:xfrm>
          <a:prstGeom prst="rect">
            <a:avLst/>
          </a:prstGeom>
        </p:spPr>
        <p:txBody>
          <a:bodyPr lIns="103491" tIns="51746" rIns="103491" bIns="51746"/>
          <a:lstStyle>
            <a:lvl1pPr>
              <a:defRPr lang="en-US" sz="3700" b="1" dirty="0">
                <a:solidFill>
                  <a:srgbClr val="007C8A"/>
                </a:solidFill>
                <a:latin typeface="Calibri" panose="020F0502020204030204" pitchFamily="34" charset="0"/>
                <a:cs typeface="Calibri" panose="020F0502020204030204" pitchFamily="34" charset="0"/>
              </a:defRPr>
            </a:lvl1pPr>
          </a:lstStyle>
          <a:p>
            <a:pPr lvl="0"/>
            <a:r>
              <a:rPr lang="en-US" dirty="0" smtClean="0"/>
              <a:t>Click to edit Master title style</a:t>
            </a:r>
            <a:endParaRPr lang="en-US" dirty="0"/>
          </a:p>
        </p:txBody>
      </p:sp>
      <p:sp>
        <p:nvSpPr>
          <p:cNvPr id="8" name="Content Placeholder 7"/>
          <p:cNvSpPr>
            <a:spLocks noGrp="1"/>
          </p:cNvSpPr>
          <p:nvPr>
            <p:ph sz="quarter" idx="1"/>
          </p:nvPr>
        </p:nvSpPr>
        <p:spPr>
          <a:xfrm>
            <a:off x="716458" y="1764295"/>
            <a:ext cx="9534948" cy="4956828"/>
          </a:xfrm>
          <a:prstGeom prst="rect">
            <a:avLst/>
          </a:prstGeom>
        </p:spPr>
        <p:txBody>
          <a:bodyPr lIns="103491" tIns="51746" rIns="103491" bIns="517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8969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70"/>
            <a:ext cx="9089390" cy="1620771"/>
          </a:xfrm>
          <a:prstGeom prst="rect">
            <a:avLst/>
          </a:prstGeom>
        </p:spPr>
        <p:txBody>
          <a:bodyPr lIns="103491" tIns="51746" rIns="103491" bIns="51746"/>
          <a:lstStyle/>
          <a:p>
            <a:r>
              <a:rPr lang="en-US" smtClean="0"/>
              <a:t>Click to edit Master title style</a:t>
            </a:r>
            <a:endParaRPr lang="en-GB"/>
          </a:p>
        </p:txBody>
      </p:sp>
      <p:sp>
        <p:nvSpPr>
          <p:cNvPr id="3" name="Subtitle 2"/>
          <p:cNvSpPr>
            <a:spLocks noGrp="1"/>
          </p:cNvSpPr>
          <p:nvPr>
            <p:ph type="subTitle" idx="1"/>
          </p:nvPr>
        </p:nvSpPr>
        <p:spPr>
          <a:xfrm>
            <a:off x="1604010" y="4284721"/>
            <a:ext cx="7485380" cy="1932323"/>
          </a:xfrm>
          <a:prstGeom prst="rect">
            <a:avLst/>
          </a:prstGeom>
        </p:spPr>
        <p:txBody>
          <a:bodyPr lIns="103491" tIns="51746" rIns="103491" bIns="51746"/>
          <a:lstStyle>
            <a:lvl1pPr marL="0" indent="0" algn="ctr">
              <a:buNone/>
              <a:defRPr>
                <a:solidFill>
                  <a:schemeClr val="tx1">
                    <a:tint val="75000"/>
                  </a:schemeClr>
                </a:solidFill>
              </a:defRPr>
            </a:lvl1pPr>
            <a:lvl2pPr marL="517420" indent="0" algn="ctr">
              <a:buNone/>
              <a:defRPr>
                <a:solidFill>
                  <a:schemeClr val="tx1">
                    <a:tint val="75000"/>
                  </a:schemeClr>
                </a:solidFill>
              </a:defRPr>
            </a:lvl2pPr>
            <a:lvl3pPr marL="1034834" indent="0" algn="ctr">
              <a:buNone/>
              <a:defRPr>
                <a:solidFill>
                  <a:schemeClr val="tx1">
                    <a:tint val="75000"/>
                  </a:schemeClr>
                </a:solidFill>
              </a:defRPr>
            </a:lvl3pPr>
            <a:lvl4pPr marL="1552275" indent="0" algn="ctr">
              <a:buNone/>
              <a:defRPr>
                <a:solidFill>
                  <a:schemeClr val="tx1">
                    <a:tint val="75000"/>
                  </a:schemeClr>
                </a:solidFill>
              </a:defRPr>
            </a:lvl4pPr>
            <a:lvl5pPr marL="2069696" indent="0" algn="ctr">
              <a:buNone/>
              <a:defRPr>
                <a:solidFill>
                  <a:schemeClr val="tx1">
                    <a:tint val="75000"/>
                  </a:schemeClr>
                </a:solidFill>
              </a:defRPr>
            </a:lvl5pPr>
            <a:lvl6pPr marL="2587120" indent="0" algn="ctr">
              <a:buNone/>
              <a:defRPr>
                <a:solidFill>
                  <a:schemeClr val="tx1">
                    <a:tint val="75000"/>
                  </a:schemeClr>
                </a:solidFill>
              </a:defRPr>
            </a:lvl6pPr>
            <a:lvl7pPr marL="3104548" indent="0" algn="ctr">
              <a:buNone/>
              <a:defRPr>
                <a:solidFill>
                  <a:schemeClr val="tx1">
                    <a:tint val="75000"/>
                  </a:schemeClr>
                </a:solidFill>
              </a:defRPr>
            </a:lvl7pPr>
            <a:lvl8pPr marL="3621978" indent="0" algn="ctr">
              <a:buNone/>
              <a:defRPr>
                <a:solidFill>
                  <a:schemeClr val="tx1">
                    <a:tint val="75000"/>
                  </a:schemeClr>
                </a:solidFill>
              </a:defRPr>
            </a:lvl8pPr>
            <a:lvl9pPr marL="413939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4988" y="7008835"/>
            <a:ext cx="2495550" cy="401637"/>
          </a:xfrm>
          <a:prstGeom prst="rect">
            <a:avLst/>
          </a:prstGeom>
        </p:spPr>
        <p:txBody>
          <a:bodyPr lIns="103491" tIns="51746" rIns="103491" bIns="51746"/>
          <a:lstStyle>
            <a:lvl1pPr defTabSz="517420" rtl="0" fontAlgn="auto">
              <a:spcBef>
                <a:spcPts val="0"/>
              </a:spcBef>
              <a:spcAft>
                <a:spcPts val="0"/>
              </a:spcAft>
              <a:defRPr sz="2100" b="0">
                <a:solidFill>
                  <a:prstClr val="black"/>
                </a:solidFill>
                <a:latin typeface="Calibri"/>
                <a:cs typeface="+mn-cs"/>
              </a:defRPr>
            </a:lvl1pPr>
          </a:lstStyle>
          <a:p>
            <a:pPr>
              <a:defRPr/>
            </a:pPr>
            <a:fld id="{EB2FCBFB-7807-4D9F-9F18-05E10803B653}" type="datetimeFigureOut">
              <a:rPr lang="en-GB"/>
              <a:pPr>
                <a:defRPr/>
              </a:pPr>
              <a:t>17/07/16</a:t>
            </a:fld>
            <a:endParaRPr lang="en-GB"/>
          </a:p>
        </p:txBody>
      </p:sp>
      <p:sp>
        <p:nvSpPr>
          <p:cNvPr id="5" name="Footer Placeholder 4"/>
          <p:cNvSpPr>
            <a:spLocks noGrp="1"/>
          </p:cNvSpPr>
          <p:nvPr>
            <p:ph type="ftr" sz="quarter" idx="11"/>
          </p:nvPr>
        </p:nvSpPr>
        <p:spPr>
          <a:xfrm>
            <a:off x="3652893" y="7008835"/>
            <a:ext cx="3387725" cy="401637"/>
          </a:xfrm>
          <a:prstGeom prst="rect">
            <a:avLst/>
          </a:prstGeom>
        </p:spPr>
        <p:txBody>
          <a:bodyPr lIns="103491" tIns="51746" rIns="103491" bIns="51746"/>
          <a:lstStyle>
            <a:lvl1pPr defTabSz="517420" rtl="0" fontAlgn="auto">
              <a:spcBef>
                <a:spcPts val="0"/>
              </a:spcBef>
              <a:spcAft>
                <a:spcPts val="0"/>
              </a:spcAft>
              <a:defRPr sz="2100" b="0">
                <a:solidFill>
                  <a:prstClr val="black"/>
                </a:solidFill>
                <a:latin typeface="Calibri"/>
                <a:cs typeface="+mn-cs"/>
              </a:defRPr>
            </a:lvl1pPr>
          </a:lstStyle>
          <a:p>
            <a:pPr>
              <a:defRPr/>
            </a:pPr>
            <a:endParaRPr lang="en-GB"/>
          </a:p>
        </p:txBody>
      </p:sp>
      <p:sp>
        <p:nvSpPr>
          <p:cNvPr id="6" name="Slide Number Placeholder 5"/>
          <p:cNvSpPr>
            <a:spLocks noGrp="1"/>
          </p:cNvSpPr>
          <p:nvPr>
            <p:ph type="sldNum" sz="quarter" idx="12"/>
          </p:nvPr>
        </p:nvSpPr>
        <p:spPr>
          <a:xfrm>
            <a:off x="7662865" y="7008835"/>
            <a:ext cx="2495550" cy="401637"/>
          </a:xfrm>
          <a:prstGeom prst="rect">
            <a:avLst/>
          </a:prstGeom>
        </p:spPr>
        <p:txBody>
          <a:bodyPr lIns="103491" tIns="51746" rIns="103491" bIns="51746"/>
          <a:lstStyle>
            <a:lvl1pPr defTabSz="517420" rtl="0" fontAlgn="auto">
              <a:spcBef>
                <a:spcPts val="0"/>
              </a:spcBef>
              <a:spcAft>
                <a:spcPts val="0"/>
              </a:spcAft>
              <a:defRPr sz="2100" b="0">
                <a:solidFill>
                  <a:prstClr val="black"/>
                </a:solidFill>
                <a:latin typeface="Calibri"/>
                <a:cs typeface="+mn-cs"/>
              </a:defRPr>
            </a:lvl1pPr>
          </a:lstStyle>
          <a:p>
            <a:pPr>
              <a:defRPr/>
            </a:pPr>
            <a:fld id="{13BEAF42-37A8-476E-8252-FE88D6C30A9B}" type="slidenum">
              <a:rPr lang="en-GB"/>
              <a:pPr>
                <a:defRPr/>
              </a:pPr>
              <a:t>‹#›</a:t>
            </a:fld>
            <a:endParaRPr lang="en-GB"/>
          </a:p>
        </p:txBody>
      </p:sp>
    </p:spTree>
    <p:extLst>
      <p:ext uri="{BB962C8B-B14F-4D97-AF65-F5344CB8AC3E}">
        <p14:creationId xmlns:p14="http://schemas.microsoft.com/office/powerpoint/2010/main" val="1237218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580" y="3273320"/>
            <a:ext cx="5285549" cy="1655577"/>
          </a:xfrm>
          <a:prstGeom prst="rect">
            <a:avLst/>
          </a:prstGeom>
        </p:spPr>
        <p:txBody>
          <a:bodyPr vert="horz" lIns="103491" tIns="51746" rIns="103491" bIns="51746"/>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135"/>
            <a:ext cx="4833982" cy="699357"/>
          </a:xfrm>
          <a:prstGeom prst="rect">
            <a:avLst/>
          </a:prstGeom>
        </p:spPr>
        <p:txBody>
          <a:bodyPr vert="horz" lIns="103491" tIns="51746" rIns="103491" bIns="51746"/>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543" y="6462036"/>
            <a:ext cx="5104923" cy="709002"/>
          </a:xfrm>
          <a:prstGeom prst="rect">
            <a:avLst/>
          </a:prstGeom>
        </p:spPr>
        <p:txBody>
          <a:bodyPr vert="horz" lIns="103491" tIns="51746" rIns="103491" bIns="51746"/>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464221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6504" y="223643"/>
            <a:ext cx="6184902" cy="1092182"/>
          </a:xfrm>
          <a:prstGeom prst="rect">
            <a:avLst/>
          </a:prstGeom>
        </p:spPr>
        <p:txBody>
          <a:bodyPr lIns="103491" tIns="51746" rIns="103491" bIns="51746"/>
          <a:lstStyle>
            <a:lvl1pPr>
              <a:defRPr lang="en-US" sz="3700" b="1" dirty="0">
                <a:solidFill>
                  <a:srgbClr val="007C8A"/>
                </a:solidFill>
                <a:latin typeface="Calibri" panose="020F0502020204030204" pitchFamily="34" charset="0"/>
                <a:cs typeface="Calibri" panose="020F0502020204030204" pitchFamily="34" charset="0"/>
              </a:defRPr>
            </a:lvl1pPr>
          </a:lstStyle>
          <a:p>
            <a:pPr lvl="0"/>
            <a:r>
              <a:rPr lang="en-US" dirty="0" smtClean="0"/>
              <a:t>Click to edit Master title style</a:t>
            </a:r>
            <a:endParaRPr lang="en-US" dirty="0"/>
          </a:p>
        </p:txBody>
      </p:sp>
      <p:sp>
        <p:nvSpPr>
          <p:cNvPr id="8" name="Content Placeholder 7"/>
          <p:cNvSpPr>
            <a:spLocks noGrp="1"/>
          </p:cNvSpPr>
          <p:nvPr>
            <p:ph sz="quarter" idx="1"/>
          </p:nvPr>
        </p:nvSpPr>
        <p:spPr>
          <a:xfrm>
            <a:off x="716458" y="1764295"/>
            <a:ext cx="9534948" cy="4956828"/>
          </a:xfrm>
          <a:prstGeom prst="rect">
            <a:avLst/>
          </a:prstGeom>
        </p:spPr>
        <p:txBody>
          <a:bodyPr lIns="103491" tIns="51746" rIns="103491" bIns="517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052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90875037"/>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56" y="7332686"/>
            <a:ext cx="209068" cy="42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491" tIns="51746" rIns="103491" bIns="51746">
            <a:spAutoFit/>
          </a:bodyPr>
          <a:lstStyle>
            <a:lvl1pPr defTabSz="520700" eaLnBrk="0" hangingPunct="0">
              <a:defRPr sz="3900" b="1">
                <a:solidFill>
                  <a:srgbClr val="000066"/>
                </a:solidFill>
                <a:latin typeface="Arial" pitchFamily="34" charset="0"/>
                <a:cs typeface="Arial" pitchFamily="34" charset="0"/>
              </a:defRPr>
            </a:lvl1pPr>
            <a:lvl2pPr marL="742950" indent="-285750" defTabSz="520700" eaLnBrk="0" hangingPunct="0">
              <a:defRPr sz="3900" b="1">
                <a:solidFill>
                  <a:srgbClr val="000066"/>
                </a:solidFill>
                <a:latin typeface="Arial" pitchFamily="34" charset="0"/>
                <a:cs typeface="Arial" pitchFamily="34" charset="0"/>
              </a:defRPr>
            </a:lvl2pPr>
            <a:lvl3pPr marL="1143000" indent="-228600" defTabSz="520700" eaLnBrk="0" hangingPunct="0">
              <a:defRPr sz="3900" b="1">
                <a:solidFill>
                  <a:srgbClr val="000066"/>
                </a:solidFill>
                <a:latin typeface="Arial" pitchFamily="34" charset="0"/>
                <a:cs typeface="Arial" pitchFamily="34" charset="0"/>
              </a:defRPr>
            </a:lvl3pPr>
            <a:lvl4pPr marL="1600200" indent="-228600" defTabSz="520700" eaLnBrk="0" hangingPunct="0">
              <a:defRPr sz="3900" b="1">
                <a:solidFill>
                  <a:srgbClr val="000066"/>
                </a:solidFill>
                <a:latin typeface="Arial" pitchFamily="34" charset="0"/>
                <a:cs typeface="Arial" pitchFamily="34" charset="0"/>
              </a:defRPr>
            </a:lvl4pPr>
            <a:lvl5pPr marL="2057400" indent="-228600" defTabSz="520700" eaLnBrk="0" hangingPunct="0">
              <a:defRPr sz="3900" b="1">
                <a:solidFill>
                  <a:srgbClr val="000066"/>
                </a:solidFill>
                <a:latin typeface="Arial" pitchFamily="34" charset="0"/>
                <a:cs typeface="Arial" pitchFamily="34" charset="0"/>
              </a:defRPr>
            </a:lvl5pPr>
            <a:lvl6pPr marL="25146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s-ES" altLang="en-US" sz="2100" b="0" smtClean="0">
              <a:solidFill>
                <a:srgbClr val="000000"/>
              </a:solidFill>
              <a:latin typeface="Calibri" pitchFamily="34" charset="0"/>
            </a:endParaRPr>
          </a:p>
        </p:txBody>
      </p:sp>
      <p:sp>
        <p:nvSpPr>
          <p:cNvPr id="3" name="Text Placeholder 2"/>
          <p:cNvSpPr>
            <a:spLocks noGrp="1"/>
          </p:cNvSpPr>
          <p:nvPr>
            <p:ph type="body" sz="quarter" idx="10"/>
          </p:nvPr>
        </p:nvSpPr>
        <p:spPr>
          <a:xfrm>
            <a:off x="571812" y="1002720"/>
            <a:ext cx="8940871" cy="397316"/>
          </a:xfrm>
          <a:prstGeom prst="rect">
            <a:avLst/>
          </a:prstGeom>
        </p:spPr>
        <p:txBody>
          <a:bodyPr vert="horz" lIns="103491" tIns="51746" rIns="103491" bIns="51746"/>
          <a:lstStyle>
            <a:lvl1pPr marL="0" indent="0">
              <a:buNone/>
              <a:defRPr sz="3200"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35"/>
            <a:ext cx="9624060" cy="5487167"/>
          </a:xfrm>
          <a:prstGeom prst="rect">
            <a:avLst/>
          </a:prstGeom>
        </p:spPr>
        <p:txBody>
          <a:bodyPr vert="horz" lIns="103491" tIns="51746" rIns="103491" bIns="51746"/>
          <a:lstStyle>
            <a:lvl1pPr marL="323393" indent="-323393">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870620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70"/>
            <a:ext cx="9089390" cy="1620771"/>
          </a:xfrm>
          <a:prstGeom prst="rect">
            <a:avLst/>
          </a:prstGeom>
        </p:spPr>
        <p:txBody>
          <a:bodyPr lIns="103491" tIns="51746" rIns="103491" bIns="51746"/>
          <a:lstStyle/>
          <a:p>
            <a:r>
              <a:rPr lang="en-US" smtClean="0"/>
              <a:t>Click to edit Master title style</a:t>
            </a:r>
            <a:endParaRPr lang="en-GB"/>
          </a:p>
        </p:txBody>
      </p:sp>
      <p:sp>
        <p:nvSpPr>
          <p:cNvPr id="3" name="Subtitle 2"/>
          <p:cNvSpPr>
            <a:spLocks noGrp="1"/>
          </p:cNvSpPr>
          <p:nvPr>
            <p:ph type="subTitle" idx="1"/>
          </p:nvPr>
        </p:nvSpPr>
        <p:spPr>
          <a:xfrm>
            <a:off x="1604010" y="4284721"/>
            <a:ext cx="7485380" cy="1932323"/>
          </a:xfrm>
          <a:prstGeom prst="rect">
            <a:avLst/>
          </a:prstGeom>
        </p:spPr>
        <p:txBody>
          <a:bodyPr lIns="103491" tIns="51746" rIns="103491" bIns="51746"/>
          <a:lstStyle>
            <a:lvl1pPr marL="0" indent="0" algn="ctr">
              <a:buNone/>
              <a:defRPr>
                <a:solidFill>
                  <a:schemeClr val="tx1">
                    <a:tint val="75000"/>
                  </a:schemeClr>
                </a:solidFill>
              </a:defRPr>
            </a:lvl1pPr>
            <a:lvl2pPr marL="517420" indent="0" algn="ctr">
              <a:buNone/>
              <a:defRPr>
                <a:solidFill>
                  <a:schemeClr val="tx1">
                    <a:tint val="75000"/>
                  </a:schemeClr>
                </a:solidFill>
              </a:defRPr>
            </a:lvl2pPr>
            <a:lvl3pPr marL="1034834" indent="0" algn="ctr">
              <a:buNone/>
              <a:defRPr>
                <a:solidFill>
                  <a:schemeClr val="tx1">
                    <a:tint val="75000"/>
                  </a:schemeClr>
                </a:solidFill>
              </a:defRPr>
            </a:lvl3pPr>
            <a:lvl4pPr marL="1552275" indent="0" algn="ctr">
              <a:buNone/>
              <a:defRPr>
                <a:solidFill>
                  <a:schemeClr val="tx1">
                    <a:tint val="75000"/>
                  </a:schemeClr>
                </a:solidFill>
              </a:defRPr>
            </a:lvl4pPr>
            <a:lvl5pPr marL="2069696" indent="0" algn="ctr">
              <a:buNone/>
              <a:defRPr>
                <a:solidFill>
                  <a:schemeClr val="tx1">
                    <a:tint val="75000"/>
                  </a:schemeClr>
                </a:solidFill>
              </a:defRPr>
            </a:lvl5pPr>
            <a:lvl6pPr marL="2587120" indent="0" algn="ctr">
              <a:buNone/>
              <a:defRPr>
                <a:solidFill>
                  <a:schemeClr val="tx1">
                    <a:tint val="75000"/>
                  </a:schemeClr>
                </a:solidFill>
              </a:defRPr>
            </a:lvl6pPr>
            <a:lvl7pPr marL="3104548" indent="0" algn="ctr">
              <a:buNone/>
              <a:defRPr>
                <a:solidFill>
                  <a:schemeClr val="tx1">
                    <a:tint val="75000"/>
                  </a:schemeClr>
                </a:solidFill>
              </a:defRPr>
            </a:lvl7pPr>
            <a:lvl8pPr marL="3621978" indent="0" algn="ctr">
              <a:buNone/>
              <a:defRPr>
                <a:solidFill>
                  <a:schemeClr val="tx1">
                    <a:tint val="75000"/>
                  </a:schemeClr>
                </a:solidFill>
              </a:defRPr>
            </a:lvl8pPr>
            <a:lvl9pPr marL="413939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4988" y="7008835"/>
            <a:ext cx="2495550" cy="401637"/>
          </a:xfrm>
          <a:prstGeom prst="rect">
            <a:avLst/>
          </a:prstGeom>
        </p:spPr>
        <p:txBody>
          <a:bodyPr lIns="103491" tIns="51746" rIns="103491" bIns="51746"/>
          <a:lstStyle>
            <a:lvl1pPr defTabSz="517420" rtl="0" fontAlgn="auto">
              <a:spcBef>
                <a:spcPts val="0"/>
              </a:spcBef>
              <a:spcAft>
                <a:spcPts val="0"/>
              </a:spcAft>
              <a:defRPr sz="2100" b="0">
                <a:solidFill>
                  <a:prstClr val="black"/>
                </a:solidFill>
                <a:latin typeface="Calibri"/>
                <a:cs typeface="Arial" charset="0"/>
              </a:defRPr>
            </a:lvl1pPr>
          </a:lstStyle>
          <a:p>
            <a:pPr>
              <a:defRPr/>
            </a:pPr>
            <a:fld id="{A794AFFD-5970-419E-B7E4-24192A5C1755}" type="datetimeFigureOut">
              <a:rPr lang="en-GB"/>
              <a:pPr>
                <a:defRPr/>
              </a:pPr>
              <a:t>17/07/16</a:t>
            </a:fld>
            <a:endParaRPr lang="en-GB"/>
          </a:p>
        </p:txBody>
      </p:sp>
      <p:sp>
        <p:nvSpPr>
          <p:cNvPr id="5" name="Footer Placeholder 4"/>
          <p:cNvSpPr>
            <a:spLocks noGrp="1"/>
          </p:cNvSpPr>
          <p:nvPr>
            <p:ph type="ftr" sz="quarter" idx="11"/>
          </p:nvPr>
        </p:nvSpPr>
        <p:spPr>
          <a:xfrm>
            <a:off x="3652893" y="7008835"/>
            <a:ext cx="3387725" cy="401637"/>
          </a:xfrm>
          <a:prstGeom prst="rect">
            <a:avLst/>
          </a:prstGeom>
        </p:spPr>
        <p:txBody>
          <a:bodyPr lIns="103491" tIns="51746" rIns="103491" bIns="51746"/>
          <a:lstStyle>
            <a:lvl1pPr defTabSz="517420" rtl="0" fontAlgn="auto">
              <a:spcBef>
                <a:spcPts val="0"/>
              </a:spcBef>
              <a:spcAft>
                <a:spcPts val="0"/>
              </a:spcAft>
              <a:defRPr sz="2100" b="0">
                <a:solidFill>
                  <a:prstClr val="black"/>
                </a:solidFill>
                <a:latin typeface="Calibri"/>
                <a:cs typeface="Arial" charset="0"/>
              </a:defRPr>
            </a:lvl1pPr>
          </a:lstStyle>
          <a:p>
            <a:pPr>
              <a:defRPr/>
            </a:pPr>
            <a:endParaRPr lang="en-GB"/>
          </a:p>
        </p:txBody>
      </p:sp>
      <p:sp>
        <p:nvSpPr>
          <p:cNvPr id="6" name="Slide Number Placeholder 5"/>
          <p:cNvSpPr>
            <a:spLocks noGrp="1"/>
          </p:cNvSpPr>
          <p:nvPr>
            <p:ph type="sldNum" sz="quarter" idx="12"/>
          </p:nvPr>
        </p:nvSpPr>
        <p:spPr>
          <a:xfrm>
            <a:off x="7662865" y="7008835"/>
            <a:ext cx="2495550" cy="401637"/>
          </a:xfrm>
          <a:prstGeom prst="rect">
            <a:avLst/>
          </a:prstGeom>
        </p:spPr>
        <p:txBody>
          <a:bodyPr lIns="103491" tIns="51746" rIns="103491" bIns="51746"/>
          <a:lstStyle>
            <a:lvl1pPr defTabSz="517420" rtl="0" fontAlgn="auto">
              <a:spcBef>
                <a:spcPts val="0"/>
              </a:spcBef>
              <a:spcAft>
                <a:spcPts val="0"/>
              </a:spcAft>
              <a:defRPr sz="2100" b="0">
                <a:solidFill>
                  <a:prstClr val="black"/>
                </a:solidFill>
                <a:latin typeface="Calibri"/>
                <a:cs typeface="Arial" charset="0"/>
              </a:defRPr>
            </a:lvl1pPr>
          </a:lstStyle>
          <a:p>
            <a:pPr>
              <a:defRPr/>
            </a:pPr>
            <a:fld id="{562867F0-5C02-4228-82FC-700E66AB0BFB}" type="slidenum">
              <a:rPr lang="en-GB"/>
              <a:pPr>
                <a:defRPr/>
              </a:pPr>
              <a:t>‹#›</a:t>
            </a:fld>
            <a:endParaRPr lang="en-GB"/>
          </a:p>
        </p:txBody>
      </p:sp>
    </p:spTree>
    <p:extLst>
      <p:ext uri="{BB962C8B-B14F-4D97-AF65-F5344CB8AC3E}">
        <p14:creationId xmlns:p14="http://schemas.microsoft.com/office/powerpoint/2010/main" val="1083290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a:prstGeom prst="rect">
            <a:avLst/>
          </a:prstGeom>
        </p:spPr>
        <p:txBody>
          <a:bodyPr lIns="103601" tIns="51800" rIns="103601" bIns="51800"/>
          <a:lstStyle/>
          <a:p>
            <a:r>
              <a:rPr lang="en-US" smtClean="0"/>
              <a:t>Click to edit Master title style</a:t>
            </a:r>
            <a:endParaRPr lang="en-US"/>
          </a:p>
        </p:txBody>
      </p:sp>
      <p:sp>
        <p:nvSpPr>
          <p:cNvPr id="3" name="Content Placeholder 2"/>
          <p:cNvSpPr>
            <a:spLocks noGrp="1"/>
          </p:cNvSpPr>
          <p:nvPr>
            <p:ph idx="1"/>
          </p:nvPr>
        </p:nvSpPr>
        <p:spPr>
          <a:xfrm>
            <a:off x="534670" y="1764295"/>
            <a:ext cx="9624060" cy="4990084"/>
          </a:xfrm>
          <a:prstGeom prst="rect">
            <a:avLst/>
          </a:prstGeom>
        </p:spPr>
        <p:txBody>
          <a:bodyPr lIns="103601" tIns="51800" rIns="103601" bIns="518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7800" y="7308852"/>
            <a:ext cx="2495550" cy="234950"/>
          </a:xfrm>
          <a:prstGeom prst="rect">
            <a:avLst/>
          </a:prstGeom>
        </p:spPr>
        <p:txBody>
          <a:bodyPr vert="horz" wrap="square" lIns="103601" tIns="51800" rIns="103601" bIns="51800" numCol="1" anchor="t" anchorCtr="0" compatLnSpc="1">
            <a:prstTxWarp prst="textNoShape">
              <a:avLst/>
            </a:prstTxWarp>
          </a:bodyPr>
          <a:lstStyle>
            <a:lvl1pPr defTabSz="1035935" rtl="0">
              <a:defRPr sz="1100" b="0">
                <a:solidFill>
                  <a:srgbClr val="000000"/>
                </a:solidFill>
                <a:latin typeface="Calibri" pitchFamily="34" charset="0"/>
                <a:cs typeface="Arial" charset="0"/>
              </a:defRPr>
            </a:lvl1pPr>
          </a:lstStyle>
          <a:p>
            <a:pPr>
              <a:defRPr/>
            </a:pPr>
            <a:fld id="{F9011347-B919-4A48-A3B7-63621B3E7AC9}" type="datetimeFigureOut">
              <a:rPr lang="en-US"/>
              <a:pPr>
                <a:defRPr/>
              </a:pPr>
              <a:t>17/07/16</a:t>
            </a:fld>
            <a:endParaRPr lang="en-US"/>
          </a:p>
        </p:txBody>
      </p:sp>
      <p:sp>
        <p:nvSpPr>
          <p:cNvPr id="5" name="Footer Placeholder 4"/>
          <p:cNvSpPr>
            <a:spLocks noGrp="1"/>
          </p:cNvSpPr>
          <p:nvPr>
            <p:ph type="ftr" sz="quarter" idx="11"/>
          </p:nvPr>
        </p:nvSpPr>
        <p:spPr>
          <a:xfrm>
            <a:off x="3652893" y="7008835"/>
            <a:ext cx="3387725"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a:xfrm>
            <a:off x="9891713" y="7140595"/>
            <a:ext cx="623887" cy="354013"/>
          </a:xfrm>
          <a:prstGeom prst="rect">
            <a:avLst/>
          </a:prstGeom>
        </p:spPr>
        <p:txBody>
          <a:bodyPr vert="horz" wrap="square" lIns="103601" tIns="51800" rIns="103601" bIns="51800" numCol="1" anchor="t" anchorCtr="0" compatLnSpc="1">
            <a:prstTxWarp prst="textNoShape">
              <a:avLst/>
            </a:prstTxWarp>
          </a:bodyPr>
          <a:lstStyle>
            <a:lvl1pPr algn="r" defTabSz="1035935" rtl="0">
              <a:defRPr sz="1100" b="0">
                <a:solidFill>
                  <a:srgbClr val="000000"/>
                </a:solidFill>
                <a:latin typeface="Calibri" pitchFamily="34" charset="0"/>
                <a:cs typeface="Arial" charset="0"/>
              </a:defRPr>
            </a:lvl1pPr>
          </a:lstStyle>
          <a:p>
            <a:pPr>
              <a:defRPr/>
            </a:pPr>
            <a:fld id="{53F243A5-6907-4524-ABE9-CFC8DB3A6678}" type="slidenum">
              <a:rPr lang="en-US"/>
              <a:pPr>
                <a:defRPr/>
              </a:pPr>
              <a:t>‹#›</a:t>
            </a:fld>
            <a:endParaRPr lang="en-US"/>
          </a:p>
        </p:txBody>
      </p:sp>
    </p:spTree>
    <p:extLst>
      <p:ext uri="{BB962C8B-B14F-4D97-AF65-F5344CB8AC3E}">
        <p14:creationId xmlns:p14="http://schemas.microsoft.com/office/powerpoint/2010/main" val="3772800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63"/>
            <a:ext cx="9089390" cy="1620771"/>
          </a:xfrm>
          <a:prstGeom prst="rect">
            <a:avLst/>
          </a:prstGeom>
        </p:spPr>
        <p:txBody>
          <a:bodyPr lIns="103601" tIns="51800" rIns="103601" bIns="51800"/>
          <a:lstStyle/>
          <a:p>
            <a:r>
              <a:rPr lang="en-US" smtClean="0"/>
              <a:t>Click to edit Master title style</a:t>
            </a:r>
            <a:endParaRPr lang="en-US"/>
          </a:p>
        </p:txBody>
      </p:sp>
      <p:sp>
        <p:nvSpPr>
          <p:cNvPr id="3" name="Subtitle 2"/>
          <p:cNvSpPr>
            <a:spLocks noGrp="1"/>
          </p:cNvSpPr>
          <p:nvPr>
            <p:ph type="subTitle" idx="1"/>
          </p:nvPr>
        </p:nvSpPr>
        <p:spPr>
          <a:xfrm>
            <a:off x="1604010" y="4284721"/>
            <a:ext cx="7485380" cy="1932323"/>
          </a:xfrm>
          <a:prstGeom prst="rect">
            <a:avLst/>
          </a:prstGeom>
        </p:spPr>
        <p:txBody>
          <a:bodyPr lIns="103601" tIns="51800" rIns="103601" bIns="51800"/>
          <a:lstStyle>
            <a:lvl1pPr marL="0" indent="0" algn="ctr">
              <a:buNone/>
              <a:defRPr>
                <a:solidFill>
                  <a:schemeClr val="tx1">
                    <a:tint val="75000"/>
                  </a:schemeClr>
                </a:solidFill>
              </a:defRPr>
            </a:lvl1pPr>
            <a:lvl2pPr marL="517966" indent="0" algn="ctr">
              <a:buNone/>
              <a:defRPr>
                <a:solidFill>
                  <a:schemeClr val="tx1">
                    <a:tint val="75000"/>
                  </a:schemeClr>
                </a:solidFill>
              </a:defRPr>
            </a:lvl2pPr>
            <a:lvl3pPr marL="1035935" indent="0" algn="ctr">
              <a:buNone/>
              <a:defRPr>
                <a:solidFill>
                  <a:schemeClr val="tx1">
                    <a:tint val="75000"/>
                  </a:schemeClr>
                </a:solidFill>
              </a:defRPr>
            </a:lvl3pPr>
            <a:lvl4pPr marL="1553919" indent="0" algn="ctr">
              <a:buNone/>
              <a:defRPr>
                <a:solidFill>
                  <a:schemeClr val="tx1">
                    <a:tint val="75000"/>
                  </a:schemeClr>
                </a:solidFill>
              </a:defRPr>
            </a:lvl4pPr>
            <a:lvl5pPr marL="2071882" indent="0" algn="ctr">
              <a:buNone/>
              <a:defRPr>
                <a:solidFill>
                  <a:schemeClr val="tx1">
                    <a:tint val="75000"/>
                  </a:schemeClr>
                </a:solidFill>
              </a:defRPr>
            </a:lvl5pPr>
            <a:lvl6pPr marL="2589861" indent="0" algn="ctr">
              <a:buNone/>
              <a:defRPr>
                <a:solidFill>
                  <a:schemeClr val="tx1">
                    <a:tint val="75000"/>
                  </a:schemeClr>
                </a:solidFill>
              </a:defRPr>
            </a:lvl6pPr>
            <a:lvl7pPr marL="3107837" indent="0" algn="ctr">
              <a:buNone/>
              <a:defRPr>
                <a:solidFill>
                  <a:schemeClr val="tx1">
                    <a:tint val="75000"/>
                  </a:schemeClr>
                </a:solidFill>
              </a:defRPr>
            </a:lvl7pPr>
            <a:lvl8pPr marL="3625812" indent="0" algn="ctr">
              <a:buNone/>
              <a:defRPr>
                <a:solidFill>
                  <a:schemeClr val="tx1">
                    <a:tint val="75000"/>
                  </a:schemeClr>
                </a:solidFill>
              </a:defRPr>
            </a:lvl8pPr>
            <a:lvl9pPr marL="41437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34988" y="7008835"/>
            <a:ext cx="2495550"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fld id="{18D1D239-F65E-45AB-87D3-6BFEC0516FF0}" type="datetimeFigureOut">
              <a:rPr lang="en-US"/>
              <a:pPr>
                <a:defRPr/>
              </a:pPr>
              <a:t>17/07/16</a:t>
            </a:fld>
            <a:endParaRPr lang="en-US"/>
          </a:p>
        </p:txBody>
      </p:sp>
      <p:sp>
        <p:nvSpPr>
          <p:cNvPr id="5" name="Footer Placeholder 4"/>
          <p:cNvSpPr>
            <a:spLocks noGrp="1"/>
          </p:cNvSpPr>
          <p:nvPr>
            <p:ph type="ftr" sz="quarter" idx="11"/>
          </p:nvPr>
        </p:nvSpPr>
        <p:spPr>
          <a:xfrm>
            <a:off x="3652893" y="7008835"/>
            <a:ext cx="3387725"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a:xfrm>
            <a:off x="7662865" y="7008835"/>
            <a:ext cx="2495550"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fld id="{E63D3806-644E-4B4F-9513-C457DBC986FD}" type="slidenum">
              <a:rPr lang="en-US"/>
              <a:pPr>
                <a:defRPr/>
              </a:pPr>
              <a:t>‹#›</a:t>
            </a:fld>
            <a:endParaRPr lang="en-US"/>
          </a:p>
        </p:txBody>
      </p:sp>
    </p:spTree>
    <p:extLst>
      <p:ext uri="{BB962C8B-B14F-4D97-AF65-F5344CB8AC3E}">
        <p14:creationId xmlns:p14="http://schemas.microsoft.com/office/powerpoint/2010/main" val="127277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2"/>
            <a:ext cx="10693400" cy="1365251"/>
          </a:xfrm>
          <a:prstGeom prst="rect">
            <a:avLst/>
          </a:prstGeom>
        </p:spPr>
        <p:txBody>
          <a:bodyPr lIns="103601" tIns="51800" rIns="103601" bIns="51800"/>
          <a:lstStyle/>
          <a:p>
            <a:r>
              <a:rPr lang="en-US" dirty="0" smtClean="0"/>
              <a:t>Click to edit Master title style</a:t>
            </a:r>
            <a:endParaRPr lang="en-US" dirty="0"/>
          </a:p>
        </p:txBody>
      </p:sp>
    </p:spTree>
    <p:extLst>
      <p:ext uri="{BB962C8B-B14F-4D97-AF65-F5344CB8AC3E}">
        <p14:creationId xmlns:p14="http://schemas.microsoft.com/office/powerpoint/2010/main" val="2666984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582" y="3273320"/>
            <a:ext cx="5285549" cy="1655577"/>
          </a:xfrm>
          <a:prstGeom prst="rect">
            <a:avLst/>
          </a:prstGeom>
        </p:spPr>
        <p:txBody>
          <a:bodyPr vert="horz" lIns="103454" tIns="51728" rIns="103454" bIns="51728"/>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135"/>
            <a:ext cx="4833982" cy="699357"/>
          </a:xfrm>
          <a:prstGeom prst="rect">
            <a:avLst/>
          </a:prstGeom>
        </p:spPr>
        <p:txBody>
          <a:bodyPr vert="horz" lIns="103454" tIns="51728" rIns="103454" bIns="51728"/>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543" y="6462036"/>
            <a:ext cx="5104923" cy="709002"/>
          </a:xfrm>
          <a:prstGeom prst="rect">
            <a:avLst/>
          </a:prstGeom>
        </p:spPr>
        <p:txBody>
          <a:bodyPr vert="horz" lIns="103454" tIns="51728" rIns="103454" bIns="51728"/>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443680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68" y="7332684"/>
            <a:ext cx="208993" cy="42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454" tIns="51728" rIns="103454" bIns="51728">
            <a:spAutoFit/>
          </a:bodyPr>
          <a:lstStyle>
            <a:lvl1pPr defTabSz="520700" eaLnBrk="0" hangingPunct="0">
              <a:defRPr sz="3900" b="1">
                <a:solidFill>
                  <a:srgbClr val="000066"/>
                </a:solidFill>
                <a:latin typeface="Arial" pitchFamily="34" charset="0"/>
                <a:cs typeface="Arial" pitchFamily="34" charset="0"/>
              </a:defRPr>
            </a:lvl1pPr>
            <a:lvl2pPr marL="742950" indent="-285750" defTabSz="520700" eaLnBrk="0" hangingPunct="0">
              <a:defRPr sz="3900" b="1">
                <a:solidFill>
                  <a:srgbClr val="000066"/>
                </a:solidFill>
                <a:latin typeface="Arial" pitchFamily="34" charset="0"/>
                <a:cs typeface="Arial" pitchFamily="34" charset="0"/>
              </a:defRPr>
            </a:lvl2pPr>
            <a:lvl3pPr marL="1143000" indent="-228600" defTabSz="520700" eaLnBrk="0" hangingPunct="0">
              <a:defRPr sz="3900" b="1">
                <a:solidFill>
                  <a:srgbClr val="000066"/>
                </a:solidFill>
                <a:latin typeface="Arial" pitchFamily="34" charset="0"/>
                <a:cs typeface="Arial" pitchFamily="34" charset="0"/>
              </a:defRPr>
            </a:lvl3pPr>
            <a:lvl4pPr marL="1600200" indent="-228600" defTabSz="520700" eaLnBrk="0" hangingPunct="0">
              <a:defRPr sz="3900" b="1">
                <a:solidFill>
                  <a:srgbClr val="000066"/>
                </a:solidFill>
                <a:latin typeface="Arial" pitchFamily="34" charset="0"/>
                <a:cs typeface="Arial" pitchFamily="34" charset="0"/>
              </a:defRPr>
            </a:lvl4pPr>
            <a:lvl5pPr marL="2057400" indent="-228600" defTabSz="520700" eaLnBrk="0" hangingPunct="0">
              <a:defRPr sz="3900" b="1">
                <a:solidFill>
                  <a:srgbClr val="000066"/>
                </a:solidFill>
                <a:latin typeface="Arial" pitchFamily="34" charset="0"/>
                <a:cs typeface="Arial" pitchFamily="34" charset="0"/>
              </a:defRPr>
            </a:lvl5pPr>
            <a:lvl6pPr marL="25146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s-ES" altLang="en-US" sz="2100" b="0" smtClean="0">
              <a:solidFill>
                <a:srgbClr val="000000"/>
              </a:solidFill>
              <a:latin typeface="Calibri" pitchFamily="34" charset="0"/>
            </a:endParaRPr>
          </a:p>
        </p:txBody>
      </p:sp>
      <p:sp>
        <p:nvSpPr>
          <p:cNvPr id="3" name="Text Placeholder 2"/>
          <p:cNvSpPr>
            <a:spLocks noGrp="1"/>
          </p:cNvSpPr>
          <p:nvPr>
            <p:ph type="body" sz="quarter" idx="10"/>
          </p:nvPr>
        </p:nvSpPr>
        <p:spPr>
          <a:xfrm>
            <a:off x="571812" y="1002720"/>
            <a:ext cx="8940871" cy="397316"/>
          </a:xfrm>
          <a:prstGeom prst="rect">
            <a:avLst/>
          </a:prstGeom>
        </p:spPr>
        <p:txBody>
          <a:bodyPr vert="horz" lIns="103454" tIns="51728" rIns="103454" bIns="51728"/>
          <a:lstStyle>
            <a:lvl1pPr marL="0" indent="0">
              <a:buNone/>
              <a:defRPr sz="3200"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35"/>
            <a:ext cx="9624060" cy="5487167"/>
          </a:xfrm>
          <a:prstGeom prst="rect">
            <a:avLst/>
          </a:prstGeom>
        </p:spPr>
        <p:txBody>
          <a:bodyPr vert="horz" lIns="103454" tIns="51728" rIns="103454" bIns="51728"/>
          <a:lstStyle>
            <a:lvl1pPr marL="323279" indent="-323279">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320583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71"/>
            <a:ext cx="9089390" cy="1620771"/>
          </a:xfrm>
          <a:prstGeom prst="rect">
            <a:avLst/>
          </a:prstGeom>
        </p:spPr>
        <p:txBody>
          <a:bodyPr lIns="103454" tIns="51728" rIns="103454" bIns="51728"/>
          <a:lstStyle/>
          <a:p>
            <a:r>
              <a:rPr lang="en-US" smtClean="0"/>
              <a:t>Click to edit Master title style</a:t>
            </a:r>
            <a:endParaRPr lang="en-GB"/>
          </a:p>
        </p:txBody>
      </p:sp>
      <p:sp>
        <p:nvSpPr>
          <p:cNvPr id="3" name="Subtitle 2"/>
          <p:cNvSpPr>
            <a:spLocks noGrp="1"/>
          </p:cNvSpPr>
          <p:nvPr>
            <p:ph type="subTitle" idx="1"/>
          </p:nvPr>
        </p:nvSpPr>
        <p:spPr>
          <a:xfrm>
            <a:off x="1604010" y="4284721"/>
            <a:ext cx="7485380" cy="1932323"/>
          </a:xfrm>
          <a:prstGeom prst="rect">
            <a:avLst/>
          </a:prstGeom>
        </p:spPr>
        <p:txBody>
          <a:bodyPr lIns="103454" tIns="51728" rIns="103454" bIns="51728"/>
          <a:lstStyle>
            <a:lvl1pPr marL="0" indent="0" algn="ctr">
              <a:buNone/>
              <a:defRPr>
                <a:solidFill>
                  <a:schemeClr val="tx1">
                    <a:tint val="75000"/>
                  </a:schemeClr>
                </a:solidFill>
              </a:defRPr>
            </a:lvl1pPr>
            <a:lvl2pPr marL="517235" indent="0" algn="ctr">
              <a:buNone/>
              <a:defRPr>
                <a:solidFill>
                  <a:schemeClr val="tx1">
                    <a:tint val="75000"/>
                  </a:schemeClr>
                </a:solidFill>
              </a:defRPr>
            </a:lvl2pPr>
            <a:lvl3pPr marL="1034463" indent="0" algn="ctr">
              <a:buNone/>
              <a:defRPr>
                <a:solidFill>
                  <a:schemeClr val="tx1">
                    <a:tint val="75000"/>
                  </a:schemeClr>
                </a:solidFill>
              </a:defRPr>
            </a:lvl3pPr>
            <a:lvl4pPr marL="1551723" indent="0" algn="ctr">
              <a:buNone/>
              <a:defRPr>
                <a:solidFill>
                  <a:schemeClr val="tx1">
                    <a:tint val="75000"/>
                  </a:schemeClr>
                </a:solidFill>
              </a:defRPr>
            </a:lvl4pPr>
            <a:lvl5pPr marL="2068970" indent="0" algn="ctr">
              <a:buNone/>
              <a:defRPr>
                <a:solidFill>
                  <a:schemeClr val="tx1">
                    <a:tint val="75000"/>
                  </a:schemeClr>
                </a:solidFill>
              </a:defRPr>
            </a:lvl5pPr>
            <a:lvl6pPr marL="2586209" indent="0" algn="ctr">
              <a:buNone/>
              <a:defRPr>
                <a:solidFill>
                  <a:schemeClr val="tx1">
                    <a:tint val="75000"/>
                  </a:schemeClr>
                </a:solidFill>
              </a:defRPr>
            </a:lvl6pPr>
            <a:lvl7pPr marL="3103451" indent="0" algn="ctr">
              <a:buNone/>
              <a:defRPr>
                <a:solidFill>
                  <a:schemeClr val="tx1">
                    <a:tint val="75000"/>
                  </a:schemeClr>
                </a:solidFill>
              </a:defRPr>
            </a:lvl7pPr>
            <a:lvl8pPr marL="3620699" indent="0" algn="ctr">
              <a:buNone/>
              <a:defRPr>
                <a:solidFill>
                  <a:schemeClr val="tx1">
                    <a:tint val="75000"/>
                  </a:schemeClr>
                </a:solidFill>
              </a:defRPr>
            </a:lvl8pPr>
            <a:lvl9pPr marL="41379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4988" y="7008835"/>
            <a:ext cx="2495550" cy="401637"/>
          </a:xfrm>
          <a:prstGeom prst="rect">
            <a:avLst/>
          </a:prstGeom>
        </p:spPr>
        <p:txBody>
          <a:bodyPr lIns="103454" tIns="51728" rIns="103454" bIns="51728"/>
          <a:lstStyle>
            <a:lvl1pPr defTabSz="517235" rtl="0" fontAlgn="auto">
              <a:spcBef>
                <a:spcPts val="0"/>
              </a:spcBef>
              <a:spcAft>
                <a:spcPts val="0"/>
              </a:spcAft>
              <a:defRPr sz="2100" b="0">
                <a:solidFill>
                  <a:prstClr val="black"/>
                </a:solidFill>
                <a:latin typeface="Calibri"/>
                <a:cs typeface="+mn-cs"/>
              </a:defRPr>
            </a:lvl1pPr>
          </a:lstStyle>
          <a:p>
            <a:pPr>
              <a:defRPr/>
            </a:pPr>
            <a:fld id="{287C95F2-577C-4CF3-9660-3C67B09D6B90}" type="datetimeFigureOut">
              <a:rPr lang="en-GB"/>
              <a:pPr>
                <a:defRPr/>
              </a:pPr>
              <a:t>17/07/16</a:t>
            </a:fld>
            <a:endParaRPr lang="en-GB"/>
          </a:p>
        </p:txBody>
      </p:sp>
      <p:sp>
        <p:nvSpPr>
          <p:cNvPr id="5" name="Footer Placeholder 4"/>
          <p:cNvSpPr>
            <a:spLocks noGrp="1"/>
          </p:cNvSpPr>
          <p:nvPr>
            <p:ph type="ftr" sz="quarter" idx="11"/>
          </p:nvPr>
        </p:nvSpPr>
        <p:spPr>
          <a:xfrm>
            <a:off x="3652893" y="7008835"/>
            <a:ext cx="3387725" cy="401637"/>
          </a:xfrm>
          <a:prstGeom prst="rect">
            <a:avLst/>
          </a:prstGeom>
        </p:spPr>
        <p:txBody>
          <a:bodyPr lIns="103454" tIns="51728" rIns="103454" bIns="51728"/>
          <a:lstStyle>
            <a:lvl1pPr defTabSz="517235" rtl="0" fontAlgn="auto">
              <a:spcBef>
                <a:spcPts val="0"/>
              </a:spcBef>
              <a:spcAft>
                <a:spcPts val="0"/>
              </a:spcAft>
              <a:defRPr sz="2100" b="0">
                <a:solidFill>
                  <a:prstClr val="black"/>
                </a:solidFill>
                <a:latin typeface="Calibri"/>
                <a:cs typeface="+mn-cs"/>
              </a:defRPr>
            </a:lvl1pPr>
          </a:lstStyle>
          <a:p>
            <a:pPr>
              <a:defRPr/>
            </a:pPr>
            <a:endParaRPr lang="en-GB"/>
          </a:p>
        </p:txBody>
      </p:sp>
      <p:sp>
        <p:nvSpPr>
          <p:cNvPr id="6" name="Slide Number Placeholder 5"/>
          <p:cNvSpPr>
            <a:spLocks noGrp="1"/>
          </p:cNvSpPr>
          <p:nvPr>
            <p:ph type="sldNum" sz="quarter" idx="12"/>
          </p:nvPr>
        </p:nvSpPr>
        <p:spPr>
          <a:xfrm>
            <a:off x="7662865" y="7008835"/>
            <a:ext cx="2495550" cy="401637"/>
          </a:xfrm>
          <a:prstGeom prst="rect">
            <a:avLst/>
          </a:prstGeom>
        </p:spPr>
        <p:txBody>
          <a:bodyPr lIns="103454" tIns="51728" rIns="103454" bIns="51728"/>
          <a:lstStyle>
            <a:lvl1pPr defTabSz="517235" rtl="0" fontAlgn="auto">
              <a:spcBef>
                <a:spcPts val="0"/>
              </a:spcBef>
              <a:spcAft>
                <a:spcPts val="0"/>
              </a:spcAft>
              <a:defRPr sz="2100" b="0">
                <a:solidFill>
                  <a:prstClr val="black"/>
                </a:solidFill>
                <a:latin typeface="Calibri"/>
                <a:cs typeface="+mn-cs"/>
              </a:defRPr>
            </a:lvl1pPr>
          </a:lstStyle>
          <a:p>
            <a:pPr>
              <a:defRPr/>
            </a:pPr>
            <a:fld id="{8BABCCCB-6440-45CF-9B3F-965073C3A12D}" type="slidenum">
              <a:rPr lang="en-GB"/>
              <a:pPr>
                <a:defRPr/>
              </a:pPr>
              <a:t>‹#›</a:t>
            </a:fld>
            <a:endParaRPr lang="en-GB"/>
          </a:p>
        </p:txBody>
      </p:sp>
    </p:spTree>
    <p:extLst>
      <p:ext uri="{BB962C8B-B14F-4D97-AF65-F5344CB8AC3E}">
        <p14:creationId xmlns:p14="http://schemas.microsoft.com/office/powerpoint/2010/main" val="2504910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a:prstGeom prst="rect">
            <a:avLst/>
          </a:prstGeom>
        </p:spPr>
        <p:txBody>
          <a:bodyPr lIns="103601" tIns="51800" rIns="103601" bIns="51800"/>
          <a:lstStyle/>
          <a:p>
            <a:r>
              <a:rPr lang="en-US" smtClean="0"/>
              <a:t>Click to edit Master title style</a:t>
            </a:r>
            <a:endParaRPr lang="en-US"/>
          </a:p>
        </p:txBody>
      </p:sp>
      <p:sp>
        <p:nvSpPr>
          <p:cNvPr id="3" name="Content Placeholder 2"/>
          <p:cNvSpPr>
            <a:spLocks noGrp="1"/>
          </p:cNvSpPr>
          <p:nvPr>
            <p:ph idx="1"/>
          </p:nvPr>
        </p:nvSpPr>
        <p:spPr>
          <a:xfrm>
            <a:off x="534670" y="1764295"/>
            <a:ext cx="9624060" cy="4990084"/>
          </a:xfrm>
          <a:prstGeom prst="rect">
            <a:avLst/>
          </a:prstGeom>
        </p:spPr>
        <p:txBody>
          <a:bodyPr lIns="103601" tIns="51800" rIns="103601" bIns="518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7800" y="7308852"/>
            <a:ext cx="2495550" cy="234950"/>
          </a:xfrm>
          <a:prstGeom prst="rect">
            <a:avLst/>
          </a:prstGeom>
        </p:spPr>
        <p:txBody>
          <a:bodyPr vert="horz" wrap="square" lIns="103601" tIns="51800" rIns="103601" bIns="51800" numCol="1" anchor="t" anchorCtr="0" compatLnSpc="1">
            <a:prstTxWarp prst="textNoShape">
              <a:avLst/>
            </a:prstTxWarp>
          </a:bodyPr>
          <a:lstStyle>
            <a:lvl1pPr defTabSz="1035935" rtl="0">
              <a:defRPr sz="1100" b="0">
                <a:solidFill>
                  <a:srgbClr val="000000"/>
                </a:solidFill>
                <a:latin typeface="Calibri" pitchFamily="34" charset="0"/>
                <a:cs typeface="Arial" charset="0"/>
              </a:defRPr>
            </a:lvl1pPr>
          </a:lstStyle>
          <a:p>
            <a:pPr>
              <a:defRPr/>
            </a:pPr>
            <a:fld id="{39393A8E-9EAC-48FB-A818-51338E1272DA}" type="datetimeFigureOut">
              <a:rPr lang="en-US"/>
              <a:pPr>
                <a:defRPr/>
              </a:pPr>
              <a:t>17/07/16</a:t>
            </a:fld>
            <a:endParaRPr lang="en-US"/>
          </a:p>
        </p:txBody>
      </p:sp>
      <p:sp>
        <p:nvSpPr>
          <p:cNvPr id="5" name="Footer Placeholder 4"/>
          <p:cNvSpPr>
            <a:spLocks noGrp="1"/>
          </p:cNvSpPr>
          <p:nvPr>
            <p:ph type="ftr" sz="quarter" idx="11"/>
          </p:nvPr>
        </p:nvSpPr>
        <p:spPr>
          <a:xfrm>
            <a:off x="3652893" y="7008835"/>
            <a:ext cx="3387725"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a:xfrm>
            <a:off x="9891713" y="7140595"/>
            <a:ext cx="623887" cy="354013"/>
          </a:xfrm>
          <a:prstGeom prst="rect">
            <a:avLst/>
          </a:prstGeom>
        </p:spPr>
        <p:txBody>
          <a:bodyPr vert="horz" wrap="square" lIns="103601" tIns="51800" rIns="103601" bIns="51800" numCol="1" anchor="t" anchorCtr="0" compatLnSpc="1">
            <a:prstTxWarp prst="textNoShape">
              <a:avLst/>
            </a:prstTxWarp>
          </a:bodyPr>
          <a:lstStyle>
            <a:lvl1pPr algn="r" defTabSz="1035935" rtl="0">
              <a:defRPr sz="1100" b="0">
                <a:solidFill>
                  <a:srgbClr val="000000"/>
                </a:solidFill>
                <a:latin typeface="Calibri" pitchFamily="34" charset="0"/>
                <a:cs typeface="Arial" charset="0"/>
              </a:defRPr>
            </a:lvl1pPr>
          </a:lstStyle>
          <a:p>
            <a:pPr>
              <a:defRPr/>
            </a:pPr>
            <a:fld id="{8FBE25F0-1BA4-44EF-B3AC-ED6216992D47}" type="slidenum">
              <a:rPr lang="en-US"/>
              <a:pPr>
                <a:defRPr/>
              </a:pPr>
              <a:t>‹#›</a:t>
            </a:fld>
            <a:endParaRPr lang="en-US"/>
          </a:p>
        </p:txBody>
      </p:sp>
    </p:spTree>
    <p:extLst>
      <p:ext uri="{BB962C8B-B14F-4D97-AF65-F5344CB8AC3E}">
        <p14:creationId xmlns:p14="http://schemas.microsoft.com/office/powerpoint/2010/main" val="3219000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63"/>
            <a:ext cx="9089390" cy="1620771"/>
          </a:xfrm>
          <a:prstGeom prst="rect">
            <a:avLst/>
          </a:prstGeom>
        </p:spPr>
        <p:txBody>
          <a:bodyPr lIns="103601" tIns="51800" rIns="103601" bIns="51800"/>
          <a:lstStyle/>
          <a:p>
            <a:r>
              <a:rPr lang="en-US" smtClean="0"/>
              <a:t>Click to edit Master title style</a:t>
            </a:r>
            <a:endParaRPr lang="en-US"/>
          </a:p>
        </p:txBody>
      </p:sp>
      <p:sp>
        <p:nvSpPr>
          <p:cNvPr id="3" name="Subtitle 2"/>
          <p:cNvSpPr>
            <a:spLocks noGrp="1"/>
          </p:cNvSpPr>
          <p:nvPr>
            <p:ph type="subTitle" idx="1"/>
          </p:nvPr>
        </p:nvSpPr>
        <p:spPr>
          <a:xfrm>
            <a:off x="1604010" y="4284721"/>
            <a:ext cx="7485380" cy="1932323"/>
          </a:xfrm>
          <a:prstGeom prst="rect">
            <a:avLst/>
          </a:prstGeom>
        </p:spPr>
        <p:txBody>
          <a:bodyPr lIns="103601" tIns="51800" rIns="103601" bIns="51800"/>
          <a:lstStyle>
            <a:lvl1pPr marL="0" indent="0" algn="ctr">
              <a:buNone/>
              <a:defRPr>
                <a:solidFill>
                  <a:schemeClr val="tx1">
                    <a:tint val="75000"/>
                  </a:schemeClr>
                </a:solidFill>
              </a:defRPr>
            </a:lvl1pPr>
            <a:lvl2pPr marL="517966" indent="0" algn="ctr">
              <a:buNone/>
              <a:defRPr>
                <a:solidFill>
                  <a:schemeClr val="tx1">
                    <a:tint val="75000"/>
                  </a:schemeClr>
                </a:solidFill>
              </a:defRPr>
            </a:lvl2pPr>
            <a:lvl3pPr marL="1035935" indent="0" algn="ctr">
              <a:buNone/>
              <a:defRPr>
                <a:solidFill>
                  <a:schemeClr val="tx1">
                    <a:tint val="75000"/>
                  </a:schemeClr>
                </a:solidFill>
              </a:defRPr>
            </a:lvl3pPr>
            <a:lvl4pPr marL="1553919" indent="0" algn="ctr">
              <a:buNone/>
              <a:defRPr>
                <a:solidFill>
                  <a:schemeClr val="tx1">
                    <a:tint val="75000"/>
                  </a:schemeClr>
                </a:solidFill>
              </a:defRPr>
            </a:lvl4pPr>
            <a:lvl5pPr marL="2071882" indent="0" algn="ctr">
              <a:buNone/>
              <a:defRPr>
                <a:solidFill>
                  <a:schemeClr val="tx1">
                    <a:tint val="75000"/>
                  </a:schemeClr>
                </a:solidFill>
              </a:defRPr>
            </a:lvl5pPr>
            <a:lvl6pPr marL="2589861" indent="0" algn="ctr">
              <a:buNone/>
              <a:defRPr>
                <a:solidFill>
                  <a:schemeClr val="tx1">
                    <a:tint val="75000"/>
                  </a:schemeClr>
                </a:solidFill>
              </a:defRPr>
            </a:lvl6pPr>
            <a:lvl7pPr marL="3107837" indent="0" algn="ctr">
              <a:buNone/>
              <a:defRPr>
                <a:solidFill>
                  <a:schemeClr val="tx1">
                    <a:tint val="75000"/>
                  </a:schemeClr>
                </a:solidFill>
              </a:defRPr>
            </a:lvl7pPr>
            <a:lvl8pPr marL="3625812" indent="0" algn="ctr">
              <a:buNone/>
              <a:defRPr>
                <a:solidFill>
                  <a:schemeClr val="tx1">
                    <a:tint val="75000"/>
                  </a:schemeClr>
                </a:solidFill>
              </a:defRPr>
            </a:lvl8pPr>
            <a:lvl9pPr marL="41437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34988" y="7008835"/>
            <a:ext cx="2495550"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fld id="{2AFEAE81-96D3-4FBD-95CC-F20CD0AEC0B5}" type="datetimeFigureOut">
              <a:rPr lang="en-US"/>
              <a:pPr>
                <a:defRPr/>
              </a:pPr>
              <a:t>17/07/16</a:t>
            </a:fld>
            <a:endParaRPr lang="en-US"/>
          </a:p>
        </p:txBody>
      </p:sp>
      <p:sp>
        <p:nvSpPr>
          <p:cNvPr id="5" name="Footer Placeholder 4"/>
          <p:cNvSpPr>
            <a:spLocks noGrp="1"/>
          </p:cNvSpPr>
          <p:nvPr>
            <p:ph type="ftr" sz="quarter" idx="11"/>
          </p:nvPr>
        </p:nvSpPr>
        <p:spPr>
          <a:xfrm>
            <a:off x="3652893" y="7008835"/>
            <a:ext cx="3387725"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a:xfrm>
            <a:off x="7662865" y="7008835"/>
            <a:ext cx="2495550" cy="401637"/>
          </a:xfrm>
          <a:prstGeom prst="rect">
            <a:avLst/>
          </a:prstGeom>
        </p:spPr>
        <p:txBody>
          <a:bodyPr vert="horz" wrap="square" lIns="103601" tIns="51800" rIns="103601" bIns="51800" numCol="1" anchor="t" anchorCtr="0" compatLnSpc="1">
            <a:prstTxWarp prst="textNoShape">
              <a:avLst/>
            </a:prstTxWarp>
          </a:bodyPr>
          <a:lstStyle>
            <a:lvl1pPr defTabSz="1035935" rtl="0">
              <a:defRPr sz="2100" b="0">
                <a:solidFill>
                  <a:srgbClr val="000000"/>
                </a:solidFill>
                <a:latin typeface="Calibri" pitchFamily="34" charset="0"/>
                <a:cs typeface="Arial" charset="0"/>
              </a:defRPr>
            </a:lvl1pPr>
          </a:lstStyle>
          <a:p>
            <a:pPr>
              <a:defRPr/>
            </a:pPr>
            <a:fld id="{0C55D5F8-7776-4C63-80F5-FC2EBF421D99}" type="slidenum">
              <a:rPr lang="en-US"/>
              <a:pPr>
                <a:defRPr/>
              </a:pPr>
              <a:t>‹#›</a:t>
            </a:fld>
            <a:endParaRPr lang="en-US"/>
          </a:p>
        </p:txBody>
      </p:sp>
    </p:spTree>
    <p:extLst>
      <p:ext uri="{BB962C8B-B14F-4D97-AF65-F5344CB8AC3E}">
        <p14:creationId xmlns:p14="http://schemas.microsoft.com/office/powerpoint/2010/main" val="17939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59"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53267" indent="0">
              <a:buNone/>
              <a:defRPr sz="2100" b="1"/>
            </a:lvl2pPr>
            <a:lvl3pPr marL="906548" indent="0">
              <a:buNone/>
              <a:defRPr sz="1800" b="1"/>
            </a:lvl3pPr>
            <a:lvl4pPr marL="1359849" indent="0">
              <a:buNone/>
              <a:defRPr sz="1600" b="1"/>
            </a:lvl4pPr>
            <a:lvl5pPr marL="1813123" indent="0">
              <a:buNone/>
              <a:defRPr sz="1600" b="1"/>
            </a:lvl5pPr>
            <a:lvl6pPr marL="2266419" indent="0">
              <a:buNone/>
              <a:defRPr sz="1600" b="1"/>
            </a:lvl6pPr>
            <a:lvl7pPr marL="2719698" indent="0">
              <a:buNone/>
              <a:defRPr sz="1600" b="1"/>
            </a:lvl7pPr>
            <a:lvl8pPr marL="3172985" indent="0">
              <a:buNone/>
              <a:defRPr sz="1600" b="1"/>
            </a:lvl8pPr>
            <a:lvl9pPr marL="362626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53267" indent="0">
              <a:buNone/>
              <a:defRPr sz="2100" b="1"/>
            </a:lvl2pPr>
            <a:lvl3pPr marL="906548" indent="0">
              <a:buNone/>
              <a:defRPr sz="1800" b="1"/>
            </a:lvl3pPr>
            <a:lvl4pPr marL="1359849" indent="0">
              <a:buNone/>
              <a:defRPr sz="1600" b="1"/>
            </a:lvl4pPr>
            <a:lvl5pPr marL="1813123" indent="0">
              <a:buNone/>
              <a:defRPr sz="1600" b="1"/>
            </a:lvl5pPr>
            <a:lvl6pPr marL="2266419" indent="0">
              <a:buNone/>
              <a:defRPr sz="1600" b="1"/>
            </a:lvl6pPr>
            <a:lvl7pPr marL="2719698" indent="0">
              <a:buNone/>
              <a:defRPr sz="1600" b="1"/>
            </a:lvl7pPr>
            <a:lvl8pPr marL="3172985" indent="0">
              <a:buNone/>
              <a:defRPr sz="1600" b="1"/>
            </a:lvl8pPr>
            <a:lvl9pPr marL="36262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195230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2"/>
            <a:ext cx="10693400" cy="1365251"/>
          </a:xfrm>
          <a:prstGeom prst="rect">
            <a:avLst/>
          </a:prstGeom>
        </p:spPr>
        <p:txBody>
          <a:bodyPr lIns="103601" tIns="51800" rIns="103601" bIns="51800"/>
          <a:lstStyle/>
          <a:p>
            <a:r>
              <a:rPr lang="en-US" dirty="0" smtClean="0"/>
              <a:t>Click to edit Master title style</a:t>
            </a:r>
            <a:endParaRPr lang="en-US" dirty="0"/>
          </a:p>
        </p:txBody>
      </p:sp>
    </p:spTree>
    <p:extLst>
      <p:ext uri="{BB962C8B-B14F-4D97-AF65-F5344CB8AC3E}">
        <p14:creationId xmlns:p14="http://schemas.microsoft.com/office/powerpoint/2010/main" val="344953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45" y="303219"/>
            <a:ext cx="9623425" cy="1260475"/>
          </a:xfrm>
          <a:prstGeom prst="rect">
            <a:avLst/>
          </a:prstGeom>
        </p:spPr>
        <p:txBody>
          <a:bodyPr lIns="90823" tIns="45419" rIns="90823" bIns="45419"/>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680" y="1692574"/>
            <a:ext cx="4724775" cy="705367"/>
          </a:xfrm>
          <a:prstGeom prst="rect">
            <a:avLst/>
          </a:prstGeom>
        </p:spPr>
        <p:txBody>
          <a:bodyPr lIns="90823" tIns="45419" rIns="90823" bIns="45419" anchor="b"/>
          <a:lstStyle>
            <a:lvl1pPr marL="0" indent="0">
              <a:buNone/>
              <a:defRPr sz="2700" b="1"/>
            </a:lvl1pPr>
            <a:lvl2pPr marL="517235" indent="0">
              <a:buNone/>
              <a:defRPr sz="2300" b="1"/>
            </a:lvl2pPr>
            <a:lvl3pPr marL="1034463" indent="0">
              <a:buNone/>
              <a:defRPr sz="2100" b="1"/>
            </a:lvl3pPr>
            <a:lvl4pPr marL="1551723" indent="0">
              <a:buNone/>
              <a:defRPr sz="1800" b="1"/>
            </a:lvl4pPr>
            <a:lvl5pPr marL="2068970" indent="0">
              <a:buNone/>
              <a:defRPr sz="1800" b="1"/>
            </a:lvl5pPr>
            <a:lvl6pPr marL="2586209" indent="0">
              <a:buNone/>
              <a:defRPr sz="1800" b="1"/>
            </a:lvl6pPr>
            <a:lvl7pPr marL="3103451" indent="0">
              <a:buNone/>
              <a:defRPr sz="1800" b="1"/>
            </a:lvl7pPr>
            <a:lvl8pPr marL="3620699" indent="0">
              <a:buNone/>
              <a:defRPr sz="1800" b="1"/>
            </a:lvl8pPr>
            <a:lvl9pPr marL="413794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80" y="2397901"/>
            <a:ext cx="4724775" cy="4356478"/>
          </a:xfrm>
          <a:prstGeom prst="rect">
            <a:avLst/>
          </a:prstGeom>
        </p:spPr>
        <p:txBody>
          <a:bodyPr lIns="90823" tIns="45419" rIns="90823" bIns="45419"/>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176" y="1692574"/>
            <a:ext cx="4726631" cy="705367"/>
          </a:xfrm>
          <a:prstGeom prst="rect">
            <a:avLst/>
          </a:prstGeom>
        </p:spPr>
        <p:txBody>
          <a:bodyPr lIns="90823" tIns="45419" rIns="90823" bIns="45419" anchor="b"/>
          <a:lstStyle>
            <a:lvl1pPr marL="0" indent="0">
              <a:buNone/>
              <a:defRPr sz="2700" b="1"/>
            </a:lvl1pPr>
            <a:lvl2pPr marL="517235" indent="0">
              <a:buNone/>
              <a:defRPr sz="2300" b="1"/>
            </a:lvl2pPr>
            <a:lvl3pPr marL="1034463" indent="0">
              <a:buNone/>
              <a:defRPr sz="2100" b="1"/>
            </a:lvl3pPr>
            <a:lvl4pPr marL="1551723" indent="0">
              <a:buNone/>
              <a:defRPr sz="1800" b="1"/>
            </a:lvl4pPr>
            <a:lvl5pPr marL="2068970" indent="0">
              <a:buNone/>
              <a:defRPr sz="1800" b="1"/>
            </a:lvl5pPr>
            <a:lvl6pPr marL="2586209" indent="0">
              <a:buNone/>
              <a:defRPr sz="1800" b="1"/>
            </a:lvl6pPr>
            <a:lvl7pPr marL="3103451" indent="0">
              <a:buNone/>
              <a:defRPr sz="1800" b="1"/>
            </a:lvl7pPr>
            <a:lvl8pPr marL="3620699" indent="0">
              <a:buNone/>
              <a:defRPr sz="1800" b="1"/>
            </a:lvl8pPr>
            <a:lvl9pPr marL="413794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76" y="2397901"/>
            <a:ext cx="4726631" cy="4356478"/>
          </a:xfrm>
          <a:prstGeom prst="rect">
            <a:avLst/>
          </a:prstGeom>
        </p:spPr>
        <p:txBody>
          <a:bodyPr lIns="90823" tIns="45419" rIns="90823" bIns="45419"/>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534988" y="7008835"/>
            <a:ext cx="2495550" cy="401637"/>
          </a:xfrm>
          <a:prstGeom prst="rect">
            <a:avLst/>
          </a:prstGeom>
        </p:spPr>
        <p:txBody>
          <a:bodyPr lIns="90823" tIns="45419" rIns="90823" bIns="45419"/>
          <a:lstStyle>
            <a:lvl1pPr defTabSz="906865" rtl="1">
              <a:defRPr b="1">
                <a:latin typeface="Arial" charset="0"/>
                <a:cs typeface="Arial" charset="0"/>
              </a:defRPr>
            </a:lvl1pPr>
          </a:lstStyle>
          <a:p>
            <a:pPr>
              <a:defRPr/>
            </a:pPr>
            <a:fld id="{FE94926E-91AF-4740-B9B6-96DF54A8F829}" type="datetimeFigureOut">
              <a:rPr lang="en-GB"/>
              <a:pPr>
                <a:defRPr/>
              </a:pPr>
              <a:t>17/07/16</a:t>
            </a:fld>
            <a:endParaRPr lang="en-GB"/>
          </a:p>
        </p:txBody>
      </p:sp>
      <p:sp>
        <p:nvSpPr>
          <p:cNvPr id="8" name="Footer Placeholder 7"/>
          <p:cNvSpPr>
            <a:spLocks noGrp="1"/>
          </p:cNvSpPr>
          <p:nvPr>
            <p:ph type="ftr" sz="quarter" idx="11"/>
          </p:nvPr>
        </p:nvSpPr>
        <p:spPr>
          <a:xfrm>
            <a:off x="3652893" y="7008835"/>
            <a:ext cx="3387725" cy="401637"/>
          </a:xfrm>
          <a:prstGeom prst="rect">
            <a:avLst/>
          </a:prstGeom>
        </p:spPr>
        <p:txBody>
          <a:bodyPr lIns="90823" tIns="45419" rIns="90823" bIns="45419"/>
          <a:lstStyle>
            <a:lvl1pPr defTabSz="906865" rtl="1">
              <a:defRPr b="1">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a:xfrm>
            <a:off x="7662865" y="7008835"/>
            <a:ext cx="2495550" cy="401637"/>
          </a:xfrm>
          <a:prstGeom prst="rect">
            <a:avLst/>
          </a:prstGeom>
        </p:spPr>
        <p:txBody>
          <a:bodyPr lIns="90823" tIns="45419" rIns="90823" bIns="45419"/>
          <a:lstStyle>
            <a:lvl1pPr defTabSz="906865" rtl="1">
              <a:defRPr b="1">
                <a:latin typeface="Arial" charset="0"/>
                <a:cs typeface="Arial" charset="0"/>
              </a:defRPr>
            </a:lvl1pPr>
          </a:lstStyle>
          <a:p>
            <a:pPr>
              <a:defRPr/>
            </a:pPr>
            <a:fld id="{7BFA0CA3-60EE-4A22-B384-CD6D64C3456A}" type="slidenum">
              <a:rPr lang="en-GB"/>
              <a:pPr>
                <a:defRPr/>
              </a:pPr>
              <a:t>‹#›</a:t>
            </a:fld>
            <a:endParaRPr lang="en-GB"/>
          </a:p>
        </p:txBody>
      </p:sp>
    </p:spTree>
    <p:extLst>
      <p:ext uri="{BB962C8B-B14F-4D97-AF65-F5344CB8AC3E}">
        <p14:creationId xmlns:p14="http://schemas.microsoft.com/office/powerpoint/2010/main" val="3634947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4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431"/>
            <a:ext cx="9696450" cy="5006974"/>
          </a:xfrm>
        </p:spPr>
        <p:txBody>
          <a:bodyPr/>
          <a:lstStyle>
            <a:lvl1pPr marL="375002" indent="-375002">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985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6200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31" y="4859621"/>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831" y="3205209"/>
            <a:ext cx="9090025" cy="1654175"/>
          </a:xfrm>
        </p:spPr>
        <p:txBody>
          <a:bodyPr anchor="b"/>
          <a:lstStyle>
            <a:lvl1pPr marL="0" indent="0">
              <a:buNone/>
              <a:defRPr sz="2100"/>
            </a:lvl1pPr>
            <a:lvl2pPr marL="439006" indent="0">
              <a:buNone/>
              <a:defRPr sz="1800"/>
            </a:lvl2pPr>
            <a:lvl3pPr marL="878058" indent="0">
              <a:buNone/>
              <a:defRPr sz="1600"/>
            </a:lvl3pPr>
            <a:lvl4pPr marL="1317092" indent="0">
              <a:buNone/>
              <a:defRPr sz="1400"/>
            </a:lvl4pPr>
            <a:lvl5pPr marL="1756135" indent="0">
              <a:buNone/>
              <a:defRPr sz="1400"/>
            </a:lvl5pPr>
            <a:lvl6pPr marL="2195185" indent="0">
              <a:buNone/>
              <a:defRPr sz="1400"/>
            </a:lvl6pPr>
            <a:lvl7pPr marL="2634198" indent="0">
              <a:buNone/>
              <a:defRPr sz="1400"/>
            </a:lvl7pPr>
            <a:lvl8pPr marL="3073232" indent="0">
              <a:buNone/>
              <a:defRPr sz="1400"/>
            </a:lvl8pPr>
            <a:lvl9pPr marL="3512275" indent="0">
              <a:buNone/>
              <a:defRPr sz="1400"/>
            </a:lvl9pPr>
          </a:lstStyle>
          <a:p>
            <a:pPr lvl="0"/>
            <a:r>
              <a:rPr lang="en-US" smtClean="0"/>
              <a:t>Click to edit Master text styles</a:t>
            </a:r>
          </a:p>
        </p:txBody>
      </p:sp>
    </p:spTree>
    <p:extLst>
      <p:ext uri="{BB962C8B-B14F-4D97-AF65-F5344CB8AC3E}">
        <p14:creationId xmlns:p14="http://schemas.microsoft.com/office/powerpoint/2010/main" val="3142885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30" y="1522415"/>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3" y="1522415"/>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09753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68"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2" y="1692277"/>
            <a:ext cx="4724400" cy="704850"/>
          </a:xfrm>
        </p:spPr>
        <p:txBody>
          <a:bodyPr anchor="b"/>
          <a:lstStyle>
            <a:lvl1pPr marL="0" indent="0">
              <a:buNone/>
              <a:defRPr sz="2500" b="1"/>
            </a:lvl1pPr>
            <a:lvl2pPr marL="439006" indent="0">
              <a:buNone/>
              <a:defRPr sz="2100" b="1"/>
            </a:lvl2pPr>
            <a:lvl3pPr marL="878058" indent="0">
              <a:buNone/>
              <a:defRPr sz="1800" b="1"/>
            </a:lvl3pPr>
            <a:lvl4pPr marL="1317092" indent="0">
              <a:buNone/>
              <a:defRPr sz="1600" b="1"/>
            </a:lvl4pPr>
            <a:lvl5pPr marL="1756135" indent="0">
              <a:buNone/>
              <a:defRPr sz="1600" b="1"/>
            </a:lvl5pPr>
            <a:lvl6pPr marL="2195185" indent="0">
              <a:buNone/>
              <a:defRPr sz="1600" b="1"/>
            </a:lvl6pPr>
            <a:lvl7pPr marL="2634198" indent="0">
              <a:buNone/>
              <a:defRPr sz="1600" b="1"/>
            </a:lvl7pPr>
            <a:lvl8pPr marL="3073232" indent="0">
              <a:buNone/>
              <a:defRPr sz="1600" b="1"/>
            </a:lvl8pPr>
            <a:lvl9pPr marL="3512275"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2" y="2397130"/>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39006" indent="0">
              <a:buNone/>
              <a:defRPr sz="2100" b="1"/>
            </a:lvl2pPr>
            <a:lvl3pPr marL="878058" indent="0">
              <a:buNone/>
              <a:defRPr sz="1800" b="1"/>
            </a:lvl3pPr>
            <a:lvl4pPr marL="1317092" indent="0">
              <a:buNone/>
              <a:defRPr sz="1600" b="1"/>
            </a:lvl4pPr>
            <a:lvl5pPr marL="1756135" indent="0">
              <a:buNone/>
              <a:defRPr sz="1600" b="1"/>
            </a:lvl5pPr>
            <a:lvl6pPr marL="2195185" indent="0">
              <a:buNone/>
              <a:defRPr sz="1600" b="1"/>
            </a:lvl6pPr>
            <a:lvl7pPr marL="2634198" indent="0">
              <a:buNone/>
              <a:defRPr sz="1600" b="1"/>
            </a:lvl7pPr>
            <a:lvl8pPr marL="3073232" indent="0">
              <a:buNone/>
              <a:defRPr sz="1600" b="1"/>
            </a:lvl8pPr>
            <a:lvl9pPr marL="351227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30"/>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21640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80"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780" y="676274"/>
            <a:ext cx="6416675" cy="4535488"/>
          </a:xfrm>
        </p:spPr>
        <p:txBody>
          <a:bodyPr/>
          <a:lstStyle>
            <a:lvl1pPr marL="0" indent="0">
              <a:buNone/>
              <a:defRPr sz="3200"/>
            </a:lvl1pPr>
            <a:lvl2pPr marL="439006" indent="0">
              <a:buNone/>
              <a:defRPr sz="2900"/>
            </a:lvl2pPr>
            <a:lvl3pPr marL="878058" indent="0">
              <a:buNone/>
              <a:defRPr sz="2500"/>
            </a:lvl3pPr>
            <a:lvl4pPr marL="1317092" indent="0">
              <a:buNone/>
              <a:defRPr sz="2100"/>
            </a:lvl4pPr>
            <a:lvl5pPr marL="1756135" indent="0">
              <a:buNone/>
              <a:defRPr sz="2100"/>
            </a:lvl5pPr>
            <a:lvl6pPr marL="2195185" indent="0">
              <a:buNone/>
              <a:defRPr sz="2100"/>
            </a:lvl6pPr>
            <a:lvl7pPr marL="2634198" indent="0">
              <a:buNone/>
              <a:defRPr sz="2100"/>
            </a:lvl7pPr>
            <a:lvl8pPr marL="3073232" indent="0">
              <a:buNone/>
              <a:defRPr sz="2100"/>
            </a:lvl8pPr>
            <a:lvl9pPr marL="3512275" indent="0">
              <a:buNone/>
              <a:defRPr sz="2100"/>
            </a:lvl9pPr>
          </a:lstStyle>
          <a:p>
            <a:pPr lvl="0"/>
            <a:endParaRPr lang="en-US" noProof="0" smtClean="0"/>
          </a:p>
        </p:txBody>
      </p:sp>
      <p:sp>
        <p:nvSpPr>
          <p:cNvPr id="4" name="Text Placeholder 3"/>
          <p:cNvSpPr>
            <a:spLocks noGrp="1"/>
          </p:cNvSpPr>
          <p:nvPr>
            <p:ph type="body" sz="half" idx="2"/>
          </p:nvPr>
        </p:nvSpPr>
        <p:spPr>
          <a:xfrm>
            <a:off x="2095780" y="5918201"/>
            <a:ext cx="6416675" cy="887413"/>
          </a:xfrm>
        </p:spPr>
        <p:txBody>
          <a:bodyPr/>
          <a:lstStyle>
            <a:lvl1pPr marL="0" indent="0">
              <a:buNone/>
              <a:defRPr sz="1400"/>
            </a:lvl1pPr>
            <a:lvl2pPr marL="439006" indent="0">
              <a:buNone/>
              <a:defRPr sz="1400"/>
            </a:lvl2pPr>
            <a:lvl3pPr marL="878058" indent="0">
              <a:buNone/>
              <a:defRPr sz="1000"/>
            </a:lvl3pPr>
            <a:lvl4pPr marL="1317092" indent="0">
              <a:buNone/>
              <a:defRPr sz="900"/>
            </a:lvl4pPr>
            <a:lvl5pPr marL="1756135" indent="0">
              <a:buNone/>
              <a:defRPr sz="900"/>
            </a:lvl5pPr>
            <a:lvl6pPr marL="2195185" indent="0">
              <a:buNone/>
              <a:defRPr sz="900"/>
            </a:lvl6pPr>
            <a:lvl7pPr marL="2634198" indent="0">
              <a:buNone/>
              <a:defRPr sz="900"/>
            </a:lvl7pPr>
            <a:lvl8pPr marL="3073232" indent="0">
              <a:buNone/>
              <a:defRPr sz="900"/>
            </a:lvl8pPr>
            <a:lvl9pPr marL="3512275" indent="0">
              <a:buNone/>
              <a:defRPr sz="900"/>
            </a:lvl9pPr>
          </a:lstStyle>
          <a:p>
            <a:pPr lvl="0"/>
            <a:r>
              <a:rPr lang="en-US" smtClean="0"/>
              <a:t>Click to edit Master text styles</a:t>
            </a:r>
          </a:p>
        </p:txBody>
      </p:sp>
    </p:spTree>
    <p:extLst>
      <p:ext uri="{BB962C8B-B14F-4D97-AF65-F5344CB8AC3E}">
        <p14:creationId xmlns:p14="http://schemas.microsoft.com/office/powerpoint/2010/main" val="2993617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720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514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0"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70" y="676274"/>
            <a:ext cx="6416675" cy="4535488"/>
          </a:xfrm>
        </p:spPr>
        <p:txBody>
          <a:bodyPr/>
          <a:lstStyle>
            <a:lvl1pPr marL="0" indent="0">
              <a:buNone/>
              <a:defRPr sz="3200"/>
            </a:lvl1pPr>
            <a:lvl2pPr marL="453267" indent="0">
              <a:buNone/>
              <a:defRPr sz="2900"/>
            </a:lvl2pPr>
            <a:lvl3pPr marL="906548" indent="0">
              <a:buNone/>
              <a:defRPr sz="2500"/>
            </a:lvl3pPr>
            <a:lvl4pPr marL="1359849" indent="0">
              <a:buNone/>
              <a:defRPr sz="2100"/>
            </a:lvl4pPr>
            <a:lvl5pPr marL="1813123" indent="0">
              <a:buNone/>
              <a:defRPr sz="2100"/>
            </a:lvl5pPr>
            <a:lvl6pPr marL="2266419" indent="0">
              <a:buNone/>
              <a:defRPr sz="2100"/>
            </a:lvl6pPr>
            <a:lvl7pPr marL="2719698" indent="0">
              <a:buNone/>
              <a:defRPr sz="2100"/>
            </a:lvl7pPr>
            <a:lvl8pPr marL="3172985" indent="0">
              <a:buNone/>
              <a:defRPr sz="2100"/>
            </a:lvl8pPr>
            <a:lvl9pPr marL="3626264" indent="0">
              <a:buNone/>
              <a:defRPr sz="2100"/>
            </a:lvl9pPr>
          </a:lstStyle>
          <a:p>
            <a:pPr lvl="0"/>
            <a:endParaRPr lang="en-US" noProof="0" smtClean="0"/>
          </a:p>
        </p:txBody>
      </p:sp>
      <p:sp>
        <p:nvSpPr>
          <p:cNvPr id="4" name="Text Placeholder 3"/>
          <p:cNvSpPr>
            <a:spLocks noGrp="1"/>
          </p:cNvSpPr>
          <p:nvPr>
            <p:ph type="body" sz="half" idx="2"/>
          </p:nvPr>
        </p:nvSpPr>
        <p:spPr>
          <a:xfrm>
            <a:off x="2095570" y="5918201"/>
            <a:ext cx="6416675" cy="887413"/>
          </a:xfrm>
        </p:spPr>
        <p:txBody>
          <a:bodyPr/>
          <a:lstStyle>
            <a:lvl1pPr marL="0" indent="0">
              <a:buNone/>
              <a:defRPr sz="1400"/>
            </a:lvl1pPr>
            <a:lvl2pPr marL="453267" indent="0">
              <a:buNone/>
              <a:defRPr sz="1400"/>
            </a:lvl2pPr>
            <a:lvl3pPr marL="906548" indent="0">
              <a:buNone/>
              <a:defRPr sz="1000"/>
            </a:lvl3pPr>
            <a:lvl4pPr marL="1359849" indent="0">
              <a:buNone/>
              <a:defRPr sz="900"/>
            </a:lvl4pPr>
            <a:lvl5pPr marL="1813123" indent="0">
              <a:buNone/>
              <a:defRPr sz="900"/>
            </a:lvl5pPr>
            <a:lvl6pPr marL="2266419" indent="0">
              <a:buNone/>
              <a:defRPr sz="900"/>
            </a:lvl6pPr>
            <a:lvl7pPr marL="2719698" indent="0">
              <a:buNone/>
              <a:defRPr sz="900"/>
            </a:lvl7pPr>
            <a:lvl8pPr marL="3172985" indent="0">
              <a:buNone/>
              <a:defRPr sz="900"/>
            </a:lvl8pPr>
            <a:lvl9pPr marL="3626264" indent="0">
              <a:buNone/>
              <a:defRPr sz="900"/>
            </a:lvl9pPr>
          </a:lstStyle>
          <a:p>
            <a:pPr lvl="0"/>
            <a:r>
              <a:rPr lang="en-US" smtClean="0"/>
              <a:t>Click to edit Master text styles</a:t>
            </a:r>
          </a:p>
        </p:txBody>
      </p:sp>
    </p:spTree>
    <p:extLst>
      <p:ext uri="{BB962C8B-B14F-4D97-AF65-F5344CB8AC3E}">
        <p14:creationId xmlns:p14="http://schemas.microsoft.com/office/powerpoint/2010/main" val="3853061702"/>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1812" y="1002788"/>
            <a:ext cx="8940871" cy="397316"/>
          </a:xfrm>
          <a:prstGeom prst="rect">
            <a:avLst/>
          </a:prstGeom>
        </p:spPr>
        <p:txBody>
          <a:bodyPr vert="horz" lIns="103746" tIns="51875" rIns="103746" bIns="51875"/>
          <a:lstStyle>
            <a:lvl1pPr marL="0" indent="0">
              <a:buNone/>
              <a:defRPr sz="3200"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18"/>
            <a:ext cx="9624060" cy="5487167"/>
          </a:xfrm>
          <a:prstGeom prst="rect">
            <a:avLst/>
          </a:prstGeom>
        </p:spPr>
        <p:txBody>
          <a:bodyPr vert="horz" lIns="103746" tIns="51875" rIns="103746" bIns="51875"/>
          <a:lstStyle>
            <a:lvl1pPr marL="324191" indent="-324191">
              <a:buFont typeface="Arial"/>
              <a:buChar char="•"/>
              <a:defRPr sz="1800" b="0" i="0">
                <a:solidFill>
                  <a:schemeClr val="tx1">
                    <a:lumMod val="65000"/>
                    <a:lumOff val="35000"/>
                  </a:schemeClr>
                </a:solidFill>
                <a:latin typeface="Arial"/>
                <a:cs typeface="Arial"/>
              </a:defRPr>
            </a:lvl1pPr>
          </a:lstStyle>
          <a:p>
            <a:pPr lvl="0"/>
            <a:endParaRPr lang="en-US" dirty="0"/>
          </a:p>
        </p:txBody>
      </p:sp>
      <p:sp>
        <p:nvSpPr>
          <p:cNvPr id="16" name="CuadroTexto 15"/>
          <p:cNvSpPr txBox="1"/>
          <p:nvPr userDrawn="1"/>
        </p:nvSpPr>
        <p:spPr>
          <a:xfrm>
            <a:off x="427449" y="7333380"/>
            <a:ext cx="209583" cy="427929"/>
          </a:xfrm>
          <a:prstGeom prst="rect">
            <a:avLst/>
          </a:prstGeom>
          <a:noFill/>
        </p:spPr>
        <p:txBody>
          <a:bodyPr wrap="none" lIns="103746" tIns="51875" rIns="103746" bIns="51875" rtlCol="0">
            <a:spAutoFit/>
          </a:bodyPr>
          <a:lstStyle/>
          <a:p>
            <a:pPr defTabSz="518702" rtl="0" fontAlgn="auto">
              <a:spcBef>
                <a:spcPts val="0"/>
              </a:spcBef>
              <a:spcAft>
                <a:spcPts val="0"/>
              </a:spcAft>
            </a:pPr>
            <a:endParaRPr lang="es-ES" sz="2100" b="0" dirty="0">
              <a:solidFill>
                <a:prstClr val="black"/>
              </a:solidFill>
              <a:latin typeface="Calibri"/>
              <a:cs typeface="+mn-cs"/>
            </a:endParaRPr>
          </a:p>
        </p:txBody>
      </p:sp>
      <p:sp>
        <p:nvSpPr>
          <p:cNvPr id="19" name="CuadroTexto 18"/>
          <p:cNvSpPr txBox="1"/>
          <p:nvPr userDrawn="1"/>
        </p:nvSpPr>
        <p:spPr>
          <a:xfrm>
            <a:off x="454320" y="6959931"/>
            <a:ext cx="3552757" cy="427929"/>
          </a:xfrm>
          <a:prstGeom prst="rect">
            <a:avLst/>
          </a:prstGeom>
          <a:noFill/>
        </p:spPr>
        <p:txBody>
          <a:bodyPr wrap="square" lIns="103746" tIns="51875" rIns="103746" bIns="51875" rtlCol="0">
            <a:spAutoFit/>
          </a:bodyPr>
          <a:lstStyle/>
          <a:p>
            <a:pPr defTabSz="518702" rtl="0" fontAlgn="auto">
              <a:spcBef>
                <a:spcPts val="0"/>
              </a:spcBef>
              <a:spcAft>
                <a:spcPts val="0"/>
              </a:spcAft>
            </a:pPr>
            <a:r>
              <a:rPr lang="en-GB" sz="2100" b="0" dirty="0">
                <a:solidFill>
                  <a:srgbClr val="A6A6A6"/>
                </a:solidFill>
                <a:latin typeface="Arial Narrow"/>
                <a:cs typeface="Arial Narrow"/>
              </a:rPr>
              <a:t>Type date</a:t>
            </a:r>
            <a:endParaRPr lang="es-ES" sz="2100" b="0" dirty="0">
              <a:solidFill>
                <a:srgbClr val="A6A6A6"/>
              </a:solidFill>
              <a:latin typeface="Arial Narrow"/>
              <a:cs typeface="Arial Narrow"/>
            </a:endParaRPr>
          </a:p>
        </p:txBody>
      </p:sp>
    </p:spTree>
    <p:extLst>
      <p:ext uri="{BB962C8B-B14F-4D97-AF65-F5344CB8AC3E}">
        <p14:creationId xmlns:p14="http://schemas.microsoft.com/office/powerpoint/2010/main" val="1398277481"/>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34670" y="302802"/>
            <a:ext cx="9624060" cy="1260211"/>
          </a:xfrm>
          <a:prstGeom prst="rect">
            <a:avLst/>
          </a:prstGeom>
        </p:spPr>
        <p:txBody>
          <a:bodyPr lIns="103746" tIns="51875" rIns="103746" bIns="51875"/>
          <a:lstStyle/>
          <a:p>
            <a:r>
              <a:rPr lang="it-IT" smtClean="0"/>
              <a:t>Fare clic per modificare stile</a:t>
            </a:r>
            <a:endParaRPr lang="it-IT"/>
          </a:p>
        </p:txBody>
      </p:sp>
      <p:sp>
        <p:nvSpPr>
          <p:cNvPr id="3" name="Segnaposto contenuto 2"/>
          <p:cNvSpPr>
            <a:spLocks noGrp="1"/>
          </p:cNvSpPr>
          <p:nvPr>
            <p:ph idx="1"/>
          </p:nvPr>
        </p:nvSpPr>
        <p:spPr>
          <a:xfrm>
            <a:off x="534670" y="1764295"/>
            <a:ext cx="9624060" cy="4990084"/>
          </a:xfrm>
          <a:prstGeom prst="rect">
            <a:avLst/>
          </a:prstGeom>
        </p:spPr>
        <p:txBody>
          <a:bodyPr lIns="103746" tIns="51875" rIns="103746" bIns="51875"/>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534672" y="7008232"/>
            <a:ext cx="2495127" cy="402567"/>
          </a:xfrm>
          <a:prstGeom prst="rect">
            <a:avLst/>
          </a:prstGeom>
        </p:spPr>
        <p:txBody>
          <a:bodyPr lIns="103746" tIns="51875" rIns="103746" bIns="51875"/>
          <a:lstStyle/>
          <a:p>
            <a:pPr defTabSz="518702" rtl="0" fontAlgn="auto">
              <a:spcBef>
                <a:spcPts val="0"/>
              </a:spcBef>
              <a:spcAft>
                <a:spcPts val="0"/>
              </a:spcAft>
            </a:pPr>
            <a:fld id="{C69A3ADA-CD54-FE43-B54D-2E8FED127587}" type="datetimeFigureOut">
              <a:rPr lang="it-IT" sz="2100" b="0" smtClean="0">
                <a:solidFill>
                  <a:prstClr val="black"/>
                </a:solidFill>
                <a:latin typeface="Calibri"/>
                <a:cs typeface="+mn-cs"/>
              </a:rPr>
              <a:pPr defTabSz="518702" rtl="0" fontAlgn="auto">
                <a:spcBef>
                  <a:spcPts val="0"/>
                </a:spcBef>
                <a:spcAft>
                  <a:spcPts val="0"/>
                </a:spcAft>
              </a:pPr>
              <a:t>17/07/16</a:t>
            </a:fld>
            <a:endParaRPr lang="it-IT" sz="2100" b="0">
              <a:solidFill>
                <a:prstClr val="black"/>
              </a:solidFill>
              <a:latin typeface="Calibri"/>
              <a:cs typeface="+mn-cs"/>
            </a:endParaRPr>
          </a:p>
        </p:txBody>
      </p:sp>
      <p:sp>
        <p:nvSpPr>
          <p:cNvPr id="5" name="Segnaposto piè di pagina 4"/>
          <p:cNvSpPr>
            <a:spLocks noGrp="1"/>
          </p:cNvSpPr>
          <p:nvPr>
            <p:ph type="ftr" sz="quarter" idx="11"/>
          </p:nvPr>
        </p:nvSpPr>
        <p:spPr>
          <a:xfrm>
            <a:off x="3653586" y="7008232"/>
            <a:ext cx="3386243" cy="402567"/>
          </a:xfrm>
          <a:prstGeom prst="rect">
            <a:avLst/>
          </a:prstGeom>
        </p:spPr>
        <p:txBody>
          <a:bodyPr lIns="103746" tIns="51875" rIns="103746" bIns="51875"/>
          <a:lstStyle/>
          <a:p>
            <a:pPr defTabSz="518702" rtl="0" fontAlgn="auto">
              <a:spcBef>
                <a:spcPts val="0"/>
              </a:spcBef>
              <a:spcAft>
                <a:spcPts val="0"/>
              </a:spcAft>
            </a:pPr>
            <a:endParaRPr lang="it-IT" sz="2100" b="0">
              <a:solidFill>
                <a:prstClr val="black"/>
              </a:solidFill>
              <a:latin typeface="Calibri"/>
              <a:cs typeface="+mn-cs"/>
            </a:endParaRPr>
          </a:p>
        </p:txBody>
      </p:sp>
      <p:sp>
        <p:nvSpPr>
          <p:cNvPr id="6" name="Segnaposto numero diapositiva 5"/>
          <p:cNvSpPr>
            <a:spLocks noGrp="1"/>
          </p:cNvSpPr>
          <p:nvPr>
            <p:ph type="sldNum" sz="quarter" idx="12"/>
          </p:nvPr>
        </p:nvSpPr>
        <p:spPr>
          <a:xfrm>
            <a:off x="7663603" y="7008232"/>
            <a:ext cx="2495127" cy="402567"/>
          </a:xfrm>
          <a:prstGeom prst="rect">
            <a:avLst/>
          </a:prstGeom>
        </p:spPr>
        <p:txBody>
          <a:bodyPr lIns="103746" tIns="51875" rIns="103746" bIns="51875"/>
          <a:lstStyle/>
          <a:p>
            <a:pPr defTabSz="518702" rtl="0" fontAlgn="auto">
              <a:spcBef>
                <a:spcPts val="0"/>
              </a:spcBef>
              <a:spcAft>
                <a:spcPts val="0"/>
              </a:spcAft>
            </a:pPr>
            <a:fld id="{87424ED5-49F9-1F4C-ADC0-B5F4CB2DD7BF}" type="slidenum">
              <a:rPr lang="it-IT" sz="2100" b="0" smtClean="0">
                <a:solidFill>
                  <a:prstClr val="black"/>
                </a:solidFill>
                <a:latin typeface="Calibri"/>
                <a:cs typeface="+mn-cs"/>
              </a:rPr>
              <a:pPr defTabSz="518702" rtl="0" fontAlgn="auto">
                <a:spcBef>
                  <a:spcPts val="0"/>
                </a:spcBef>
                <a:spcAft>
                  <a:spcPts val="0"/>
                </a:spcAft>
              </a:pPr>
              <a:t>‹#›</a:t>
            </a:fld>
            <a:endParaRPr lang="it-IT" sz="2100" b="0">
              <a:solidFill>
                <a:prstClr val="black"/>
              </a:solidFill>
              <a:latin typeface="Calibri"/>
              <a:cs typeface="+mn-cs"/>
            </a:endParaRPr>
          </a:p>
        </p:txBody>
      </p:sp>
    </p:spTree>
    <p:extLst>
      <p:ext uri="{BB962C8B-B14F-4D97-AF65-F5344CB8AC3E}">
        <p14:creationId xmlns:p14="http://schemas.microsoft.com/office/powerpoint/2010/main" val="91587940"/>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672" y="7008235"/>
            <a:ext cx="2495127" cy="402567"/>
          </a:xfrm>
          <a:prstGeom prst="rect">
            <a:avLst/>
          </a:prstGeom>
        </p:spPr>
        <p:txBody>
          <a:bodyPr lIns="103746" tIns="51875" rIns="103746" bIns="51875"/>
          <a:lstStyle>
            <a:lvl1pPr>
              <a:defRPr>
                <a:latin typeface="Segoe UI" panose="020B0502040204020203" pitchFamily="34" charset="0"/>
              </a:defRPr>
            </a:lvl1pPr>
          </a:lstStyle>
          <a:p>
            <a:pPr defTabSz="518702" rtl="0" fontAlgn="auto">
              <a:spcBef>
                <a:spcPts val="0"/>
              </a:spcBef>
              <a:spcAft>
                <a:spcPts val="0"/>
              </a:spcAft>
            </a:pPr>
            <a:fld id="{7A549AB1-8343-3C4C-964C-5683E4BBAF30}" type="datetimeFigureOut">
              <a:rPr lang="en-US" sz="2100" b="0" smtClean="0">
                <a:solidFill>
                  <a:prstClr val="black"/>
                </a:solidFill>
                <a:cs typeface="+mn-cs"/>
              </a:rPr>
              <a:pPr defTabSz="518702" rtl="0" fontAlgn="auto">
                <a:spcBef>
                  <a:spcPts val="0"/>
                </a:spcBef>
                <a:spcAft>
                  <a:spcPts val="0"/>
                </a:spcAft>
              </a:pPr>
              <a:t>17/07/16</a:t>
            </a:fld>
            <a:endParaRPr lang="en-US" sz="2100" b="0" dirty="0">
              <a:solidFill>
                <a:prstClr val="black"/>
              </a:solidFill>
              <a:cs typeface="+mn-cs"/>
            </a:endParaRPr>
          </a:p>
        </p:txBody>
      </p:sp>
      <p:sp>
        <p:nvSpPr>
          <p:cNvPr id="3" name="Footer Placeholder 2"/>
          <p:cNvSpPr>
            <a:spLocks noGrp="1"/>
          </p:cNvSpPr>
          <p:nvPr>
            <p:ph type="ftr" sz="quarter" idx="11"/>
          </p:nvPr>
        </p:nvSpPr>
        <p:spPr>
          <a:xfrm>
            <a:off x="3653586" y="7008235"/>
            <a:ext cx="3386243" cy="402567"/>
          </a:xfrm>
          <a:prstGeom prst="rect">
            <a:avLst/>
          </a:prstGeom>
        </p:spPr>
        <p:txBody>
          <a:bodyPr lIns="103746" tIns="51875" rIns="103746" bIns="51875"/>
          <a:lstStyle>
            <a:lvl1pPr>
              <a:defRPr>
                <a:latin typeface="Segoe UI" panose="020B0502040204020203" pitchFamily="34" charset="0"/>
              </a:defRPr>
            </a:lvl1pPr>
          </a:lstStyle>
          <a:p>
            <a:pPr defTabSz="518702" rtl="0" fontAlgn="auto">
              <a:spcBef>
                <a:spcPts val="0"/>
              </a:spcBef>
              <a:spcAft>
                <a:spcPts val="0"/>
              </a:spcAft>
            </a:pPr>
            <a:endParaRPr lang="en-US" sz="2100" b="0" dirty="0">
              <a:solidFill>
                <a:prstClr val="black"/>
              </a:solidFill>
              <a:cs typeface="+mn-cs"/>
            </a:endParaRPr>
          </a:p>
        </p:txBody>
      </p:sp>
      <p:sp>
        <p:nvSpPr>
          <p:cNvPr id="4" name="Slide Number Placeholder 3"/>
          <p:cNvSpPr>
            <a:spLocks noGrp="1"/>
          </p:cNvSpPr>
          <p:nvPr>
            <p:ph type="sldNum" sz="quarter" idx="12"/>
          </p:nvPr>
        </p:nvSpPr>
        <p:spPr>
          <a:xfrm>
            <a:off x="7663603" y="7008235"/>
            <a:ext cx="2495127" cy="402567"/>
          </a:xfrm>
          <a:prstGeom prst="rect">
            <a:avLst/>
          </a:prstGeom>
        </p:spPr>
        <p:txBody>
          <a:bodyPr lIns="103746" tIns="51875" rIns="103746" bIns="51875"/>
          <a:lstStyle>
            <a:lvl1pPr>
              <a:defRPr>
                <a:latin typeface="Segoe UI" panose="020B0502040204020203" pitchFamily="34" charset="0"/>
              </a:defRPr>
            </a:lvl1pPr>
          </a:lstStyle>
          <a:p>
            <a:pPr defTabSz="518702" rtl="0" fontAlgn="auto">
              <a:spcBef>
                <a:spcPts val="0"/>
              </a:spcBef>
              <a:spcAft>
                <a:spcPts val="0"/>
              </a:spcAft>
            </a:pPr>
            <a:fld id="{4D870296-72D2-1F42-8CE2-5F0B6D7E8059}" type="slidenum">
              <a:rPr lang="en-US" sz="2100" b="0" smtClean="0">
                <a:solidFill>
                  <a:prstClr val="black"/>
                </a:solidFill>
                <a:cs typeface="+mn-cs"/>
              </a:rPr>
              <a:pPr defTabSz="518702" rtl="0" fontAlgn="auto">
                <a:spcBef>
                  <a:spcPts val="0"/>
                </a:spcBef>
                <a:spcAft>
                  <a:spcPts val="0"/>
                </a:spcAft>
              </a:pPr>
              <a:t>‹#›</a:t>
            </a:fld>
            <a:endParaRPr lang="en-US" sz="2100" b="0" dirty="0">
              <a:solidFill>
                <a:prstClr val="black"/>
              </a:solidFill>
              <a:cs typeface="+mn-cs"/>
            </a:endParaRPr>
          </a:p>
        </p:txBody>
      </p:sp>
    </p:spTree>
    <p:extLst>
      <p:ext uri="{BB962C8B-B14F-4D97-AF65-F5344CB8AC3E}">
        <p14:creationId xmlns:p14="http://schemas.microsoft.com/office/powerpoint/2010/main" val="3869279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1812" y="1002788"/>
            <a:ext cx="8940871" cy="397316"/>
          </a:xfrm>
          <a:prstGeom prst="rect">
            <a:avLst/>
          </a:prstGeom>
        </p:spPr>
        <p:txBody>
          <a:bodyPr vert="horz" lIns="90935" tIns="45473" rIns="90935" bIns="45473"/>
          <a:lstStyle>
            <a:lvl1pPr marL="0" indent="0">
              <a:buNone/>
              <a:defRPr sz="3200"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19"/>
            <a:ext cx="9624060" cy="5487167"/>
          </a:xfrm>
          <a:prstGeom prst="rect">
            <a:avLst/>
          </a:prstGeom>
        </p:spPr>
        <p:txBody>
          <a:bodyPr vert="horz" lIns="90935" tIns="45473" rIns="90935" bIns="45473"/>
          <a:lstStyle>
            <a:lvl1pPr marL="324135" indent="-324135">
              <a:buFont typeface="Arial"/>
              <a:buChar char="•"/>
              <a:defRPr sz="1800" b="0" i="0">
                <a:solidFill>
                  <a:schemeClr val="tx1">
                    <a:lumMod val="65000"/>
                    <a:lumOff val="35000"/>
                  </a:schemeClr>
                </a:solidFill>
                <a:latin typeface="Arial"/>
                <a:cs typeface="Arial"/>
              </a:defRPr>
            </a:lvl1pPr>
          </a:lstStyle>
          <a:p>
            <a:pPr lvl="0"/>
            <a:endParaRPr lang="en-US" dirty="0"/>
          </a:p>
        </p:txBody>
      </p:sp>
      <p:sp>
        <p:nvSpPr>
          <p:cNvPr id="16" name="CuadroTexto 15"/>
          <p:cNvSpPr txBox="1"/>
          <p:nvPr userDrawn="1"/>
        </p:nvSpPr>
        <p:spPr>
          <a:xfrm>
            <a:off x="427452" y="7333379"/>
            <a:ext cx="209547" cy="427908"/>
          </a:xfrm>
          <a:prstGeom prst="rect">
            <a:avLst/>
          </a:prstGeom>
          <a:noFill/>
        </p:spPr>
        <p:txBody>
          <a:bodyPr wrap="none" lIns="103728" tIns="51865" rIns="103728" bIns="51865" rtlCol="0">
            <a:spAutoFit/>
          </a:bodyPr>
          <a:lstStyle/>
          <a:p>
            <a:pPr defTabSz="518702" rtl="0" fontAlgn="auto">
              <a:spcBef>
                <a:spcPts val="0"/>
              </a:spcBef>
              <a:spcAft>
                <a:spcPts val="0"/>
              </a:spcAft>
            </a:pPr>
            <a:endParaRPr lang="es-ES" sz="2100" b="0" dirty="0">
              <a:solidFill>
                <a:prstClr val="black"/>
              </a:solidFill>
              <a:latin typeface="Calibri"/>
              <a:cs typeface="+mn-cs"/>
            </a:endParaRPr>
          </a:p>
        </p:txBody>
      </p:sp>
      <p:sp>
        <p:nvSpPr>
          <p:cNvPr id="19" name="CuadroTexto 18"/>
          <p:cNvSpPr txBox="1"/>
          <p:nvPr userDrawn="1"/>
        </p:nvSpPr>
        <p:spPr>
          <a:xfrm>
            <a:off x="454321" y="6959927"/>
            <a:ext cx="3552757" cy="427908"/>
          </a:xfrm>
          <a:prstGeom prst="rect">
            <a:avLst/>
          </a:prstGeom>
          <a:noFill/>
        </p:spPr>
        <p:txBody>
          <a:bodyPr wrap="square" lIns="103728" tIns="51865" rIns="103728" bIns="51865" rtlCol="0">
            <a:spAutoFit/>
          </a:bodyPr>
          <a:lstStyle/>
          <a:p>
            <a:pPr defTabSz="518702" rtl="0" fontAlgn="auto">
              <a:spcBef>
                <a:spcPts val="0"/>
              </a:spcBef>
              <a:spcAft>
                <a:spcPts val="0"/>
              </a:spcAft>
            </a:pPr>
            <a:r>
              <a:rPr lang="en-GB" sz="2100" b="0" dirty="0">
                <a:solidFill>
                  <a:srgbClr val="A6A6A6"/>
                </a:solidFill>
                <a:latin typeface="Arial Narrow"/>
                <a:cs typeface="Arial Narrow"/>
              </a:rPr>
              <a:t>Type date</a:t>
            </a:r>
            <a:endParaRPr lang="es-ES" sz="2100" b="0" dirty="0">
              <a:solidFill>
                <a:srgbClr val="A6A6A6"/>
              </a:solidFill>
              <a:latin typeface="Arial Narrow"/>
              <a:cs typeface="Arial Narrow"/>
            </a:endParaRPr>
          </a:p>
        </p:txBody>
      </p:sp>
      <p:sp>
        <p:nvSpPr>
          <p:cNvPr id="6" name="Rectangle 5"/>
          <p:cNvSpPr/>
          <p:nvPr userDrawn="1"/>
        </p:nvSpPr>
        <p:spPr>
          <a:xfrm>
            <a:off x="1817889" y="630105"/>
            <a:ext cx="1470343" cy="302451"/>
          </a:xfrm>
          <a:prstGeom prst="rect">
            <a:avLst/>
          </a:prstGeom>
          <a:solidFill>
            <a:srgbClr val="5B5196"/>
          </a:solidFill>
          <a:ln>
            <a:noFill/>
          </a:ln>
          <a:effectLst/>
        </p:spPr>
        <p:style>
          <a:lnRef idx="1">
            <a:schemeClr val="accent1"/>
          </a:lnRef>
          <a:fillRef idx="3">
            <a:schemeClr val="accent1"/>
          </a:fillRef>
          <a:effectRef idx="2">
            <a:schemeClr val="accent1"/>
          </a:effectRef>
          <a:fontRef idx="minor">
            <a:schemeClr val="lt1"/>
          </a:fontRef>
        </p:style>
        <p:txBody>
          <a:bodyPr lIns="103746" tIns="51875" rIns="103746" bIns="51875" rtlCol="0" anchor="ctr"/>
          <a:lstStyle/>
          <a:p>
            <a:pPr algn="ctr" defTabSz="518702" rtl="0" fontAlgn="auto">
              <a:spcBef>
                <a:spcPts val="0"/>
              </a:spcBef>
              <a:spcAft>
                <a:spcPts val="0"/>
              </a:spcAft>
            </a:pPr>
            <a:endParaRPr lang="en-GB" sz="2100" b="0">
              <a:solidFill>
                <a:prstClr val="white"/>
              </a:solidFill>
            </a:endParaRPr>
          </a:p>
        </p:txBody>
      </p:sp>
    </p:spTree>
    <p:extLst>
      <p:ext uri="{BB962C8B-B14F-4D97-AF65-F5344CB8AC3E}">
        <p14:creationId xmlns:p14="http://schemas.microsoft.com/office/powerpoint/2010/main" val="3033896307"/>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321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36"/>
            <a:ext cx="9696450" cy="5006974"/>
          </a:xfrm>
        </p:spPr>
        <p:txBody>
          <a:bodyPr/>
          <a:lstStyle>
            <a:lvl1pPr marL="386767" indent="-386767">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3224"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00148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25" y="4859426"/>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625" y="3205209"/>
            <a:ext cx="9090025" cy="1654175"/>
          </a:xfrm>
        </p:spPr>
        <p:txBody>
          <a:bodyPr anchor="b"/>
          <a:lstStyle>
            <a:lvl1pPr marL="0" indent="0">
              <a:buNone/>
              <a:defRPr sz="2100"/>
            </a:lvl1pPr>
            <a:lvl2pPr marL="452781" indent="0">
              <a:buNone/>
              <a:defRPr sz="1800"/>
            </a:lvl2pPr>
            <a:lvl3pPr marL="905581" indent="0">
              <a:buNone/>
              <a:defRPr sz="1600"/>
            </a:lvl3pPr>
            <a:lvl4pPr marL="1358411" indent="0">
              <a:buNone/>
              <a:defRPr sz="1400"/>
            </a:lvl4pPr>
            <a:lvl5pPr marL="1811212" indent="0">
              <a:buNone/>
              <a:defRPr sz="1400"/>
            </a:lvl5pPr>
            <a:lvl6pPr marL="2264020" indent="0">
              <a:buNone/>
              <a:defRPr sz="1400"/>
            </a:lvl6pPr>
            <a:lvl7pPr marL="2716817" indent="0">
              <a:buNone/>
              <a:defRPr sz="1400"/>
            </a:lvl7pPr>
            <a:lvl8pPr marL="3169632" indent="0">
              <a:buNone/>
              <a:defRPr sz="1400"/>
            </a:lvl8pPr>
            <a:lvl9pPr marL="3622426" indent="0">
              <a:buNone/>
              <a:defRPr sz="1400"/>
            </a:lvl9pPr>
          </a:lstStyle>
          <a:p>
            <a:pPr lvl="0"/>
            <a:r>
              <a:rPr lang="en-US" smtClean="0"/>
              <a:t>Click to edit Master text styles</a:t>
            </a:r>
          </a:p>
        </p:txBody>
      </p:sp>
    </p:spTree>
    <p:extLst>
      <p:ext uri="{BB962C8B-B14F-4D97-AF65-F5344CB8AC3E}">
        <p14:creationId xmlns:p14="http://schemas.microsoft.com/office/powerpoint/2010/main" val="1734539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26396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6"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52781" indent="0">
              <a:buNone/>
              <a:defRPr sz="2100" b="1"/>
            </a:lvl2pPr>
            <a:lvl3pPr marL="905581" indent="0">
              <a:buNone/>
              <a:defRPr sz="1800" b="1"/>
            </a:lvl3pPr>
            <a:lvl4pPr marL="1358411" indent="0">
              <a:buNone/>
              <a:defRPr sz="1600" b="1"/>
            </a:lvl4pPr>
            <a:lvl5pPr marL="1811212" indent="0">
              <a:buNone/>
              <a:defRPr sz="1600" b="1"/>
            </a:lvl5pPr>
            <a:lvl6pPr marL="2264020" indent="0">
              <a:buNone/>
              <a:defRPr sz="1600" b="1"/>
            </a:lvl6pPr>
            <a:lvl7pPr marL="2716817" indent="0">
              <a:buNone/>
              <a:defRPr sz="1600" b="1"/>
            </a:lvl7pPr>
            <a:lvl8pPr marL="3169632" indent="0">
              <a:buNone/>
              <a:defRPr sz="1600" b="1"/>
            </a:lvl8pPr>
            <a:lvl9pPr marL="36224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52781" indent="0">
              <a:buNone/>
              <a:defRPr sz="2100" b="1"/>
            </a:lvl2pPr>
            <a:lvl3pPr marL="905581" indent="0">
              <a:buNone/>
              <a:defRPr sz="1800" b="1"/>
            </a:lvl3pPr>
            <a:lvl4pPr marL="1358411" indent="0">
              <a:buNone/>
              <a:defRPr sz="1600" b="1"/>
            </a:lvl4pPr>
            <a:lvl5pPr marL="1811212" indent="0">
              <a:buNone/>
              <a:defRPr sz="1600" b="1"/>
            </a:lvl5pPr>
            <a:lvl6pPr marL="2264020" indent="0">
              <a:buNone/>
              <a:defRPr sz="1600" b="1"/>
            </a:lvl6pPr>
            <a:lvl7pPr marL="2716817" indent="0">
              <a:buNone/>
              <a:defRPr sz="1600" b="1"/>
            </a:lvl7pPr>
            <a:lvl8pPr marL="3169632" indent="0">
              <a:buNone/>
              <a:defRPr sz="1600" b="1"/>
            </a:lvl8pPr>
            <a:lvl9pPr marL="36224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8488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7"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77" y="676274"/>
            <a:ext cx="6416675" cy="4535488"/>
          </a:xfrm>
        </p:spPr>
        <p:txBody>
          <a:bodyPr/>
          <a:lstStyle>
            <a:lvl1pPr marL="0" indent="0">
              <a:buNone/>
              <a:defRPr sz="3200"/>
            </a:lvl1pPr>
            <a:lvl2pPr marL="452781" indent="0">
              <a:buNone/>
              <a:defRPr sz="2900"/>
            </a:lvl2pPr>
            <a:lvl3pPr marL="905581" indent="0">
              <a:buNone/>
              <a:defRPr sz="2500"/>
            </a:lvl3pPr>
            <a:lvl4pPr marL="1358411" indent="0">
              <a:buNone/>
              <a:defRPr sz="2100"/>
            </a:lvl4pPr>
            <a:lvl5pPr marL="1811212" indent="0">
              <a:buNone/>
              <a:defRPr sz="2100"/>
            </a:lvl5pPr>
            <a:lvl6pPr marL="2264020" indent="0">
              <a:buNone/>
              <a:defRPr sz="2100"/>
            </a:lvl6pPr>
            <a:lvl7pPr marL="2716817" indent="0">
              <a:buNone/>
              <a:defRPr sz="2100"/>
            </a:lvl7pPr>
            <a:lvl8pPr marL="3169632" indent="0">
              <a:buNone/>
              <a:defRPr sz="2100"/>
            </a:lvl8pPr>
            <a:lvl9pPr marL="3622426" indent="0">
              <a:buNone/>
              <a:defRPr sz="2100"/>
            </a:lvl9pPr>
          </a:lstStyle>
          <a:p>
            <a:pPr lvl="0"/>
            <a:endParaRPr lang="en-US" noProof="0" smtClean="0"/>
          </a:p>
        </p:txBody>
      </p:sp>
      <p:sp>
        <p:nvSpPr>
          <p:cNvPr id="4" name="Text Placeholder 3"/>
          <p:cNvSpPr>
            <a:spLocks noGrp="1"/>
          </p:cNvSpPr>
          <p:nvPr>
            <p:ph type="body" sz="half" idx="2"/>
          </p:nvPr>
        </p:nvSpPr>
        <p:spPr>
          <a:xfrm>
            <a:off x="2095577" y="5918201"/>
            <a:ext cx="6416675" cy="887413"/>
          </a:xfrm>
        </p:spPr>
        <p:txBody>
          <a:bodyPr/>
          <a:lstStyle>
            <a:lvl1pPr marL="0" indent="0">
              <a:buNone/>
              <a:defRPr sz="1400"/>
            </a:lvl1pPr>
            <a:lvl2pPr marL="452781" indent="0">
              <a:buNone/>
              <a:defRPr sz="1400"/>
            </a:lvl2pPr>
            <a:lvl3pPr marL="905581" indent="0">
              <a:buNone/>
              <a:defRPr sz="1000"/>
            </a:lvl3pPr>
            <a:lvl4pPr marL="1358411" indent="0">
              <a:buNone/>
              <a:defRPr sz="900"/>
            </a:lvl4pPr>
            <a:lvl5pPr marL="1811212" indent="0">
              <a:buNone/>
              <a:defRPr sz="900"/>
            </a:lvl5pPr>
            <a:lvl6pPr marL="2264020" indent="0">
              <a:buNone/>
              <a:defRPr sz="900"/>
            </a:lvl6pPr>
            <a:lvl7pPr marL="2716817" indent="0">
              <a:buNone/>
              <a:defRPr sz="900"/>
            </a:lvl7pPr>
            <a:lvl8pPr marL="3169632" indent="0">
              <a:buNone/>
              <a:defRPr sz="900"/>
            </a:lvl8pPr>
            <a:lvl9pPr marL="3622426" indent="0">
              <a:buNone/>
              <a:defRPr sz="900"/>
            </a:lvl9pPr>
          </a:lstStyle>
          <a:p>
            <a:pPr lvl="0"/>
            <a:r>
              <a:rPr lang="en-US" smtClean="0"/>
              <a:t>Click to edit Master text styles</a:t>
            </a:r>
          </a:p>
        </p:txBody>
      </p:sp>
    </p:spTree>
    <p:extLst>
      <p:ext uri="{BB962C8B-B14F-4D97-AF65-F5344CB8AC3E}">
        <p14:creationId xmlns:p14="http://schemas.microsoft.com/office/powerpoint/2010/main" val="171444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6347834"/>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2934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480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62" y="7332695"/>
            <a:ext cx="208698" cy="70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308" tIns="51655" rIns="103308" bIns="51655">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s-ES" altLang="fr-FR" smtClean="0"/>
          </a:p>
        </p:txBody>
      </p:sp>
      <p:sp>
        <p:nvSpPr>
          <p:cNvPr id="3" name="Text Placeholder 2"/>
          <p:cNvSpPr>
            <a:spLocks noGrp="1"/>
          </p:cNvSpPr>
          <p:nvPr>
            <p:ph type="body" sz="quarter" idx="10"/>
          </p:nvPr>
        </p:nvSpPr>
        <p:spPr>
          <a:xfrm>
            <a:off x="571812" y="1002720"/>
            <a:ext cx="8940871" cy="397316"/>
          </a:xfrm>
          <a:prstGeom prst="rect">
            <a:avLst/>
          </a:prstGeom>
        </p:spPr>
        <p:txBody>
          <a:bodyPr/>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44"/>
            <a:ext cx="9624060" cy="5487167"/>
          </a:xfrm>
          <a:prstGeom prst="rect">
            <a:avLst/>
          </a:prstGeom>
        </p:spPr>
        <p:txBody>
          <a:bodyPr/>
          <a:lstStyle>
            <a:lvl1pPr marL="322828" indent="-322828">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78322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41" y="3273329"/>
            <a:ext cx="5285549" cy="1655577"/>
          </a:xfrm>
          <a:prstGeom prst="rect">
            <a:avLst/>
          </a:prstGeom>
        </p:spPr>
        <p:txBody>
          <a:bodyPr lIns="102534" tIns="51273" rIns="102534" bIns="51273"/>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243"/>
            <a:ext cx="4833982" cy="699355"/>
          </a:xfrm>
          <a:prstGeom prst="rect">
            <a:avLst/>
          </a:prstGeom>
        </p:spPr>
        <p:txBody>
          <a:bodyPr lIns="102534" tIns="51273" rIns="102534" bIns="51273"/>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16" y="6462036"/>
            <a:ext cx="5104923" cy="709002"/>
          </a:xfrm>
          <a:prstGeom prst="rect">
            <a:avLst/>
          </a:prstGeom>
        </p:spPr>
        <p:txBody>
          <a:bodyPr lIns="102534" tIns="51273" rIns="102534" bIns="51273"/>
          <a:lstStyle>
            <a:lvl1pPr marL="0" indent="0">
              <a:buNone/>
              <a:defRPr sz="1700" b="0" i="0">
                <a:solidFill>
                  <a:schemeClr val="bg1"/>
                </a:solidFill>
                <a:latin typeface="Arial Narrow"/>
                <a:cs typeface="Arial Narrow"/>
              </a:defRPr>
            </a:lvl1pPr>
          </a:lstStyle>
          <a:p>
            <a:pPr lvl="0"/>
            <a:r>
              <a:rPr lang="en-US" smtClean="0"/>
              <a:t>Click to edit Master text styles</a:t>
            </a:r>
          </a:p>
        </p:txBody>
      </p:sp>
    </p:spTree>
    <p:extLst>
      <p:ext uri="{BB962C8B-B14F-4D97-AF65-F5344CB8AC3E}">
        <p14:creationId xmlns:p14="http://schemas.microsoft.com/office/powerpoint/2010/main" val="1123016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087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236"/>
            <a:ext cx="9696450" cy="5006974"/>
          </a:xfrm>
        </p:spPr>
        <p:txBody>
          <a:bodyPr/>
          <a:lstStyle>
            <a:lvl1pPr marL="386767" indent="-386767">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3224"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38338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25" y="4859426"/>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625" y="3205209"/>
            <a:ext cx="9090025" cy="1654175"/>
          </a:xfrm>
        </p:spPr>
        <p:txBody>
          <a:bodyPr anchor="b"/>
          <a:lstStyle>
            <a:lvl1pPr marL="0" indent="0">
              <a:buNone/>
              <a:defRPr sz="2100"/>
            </a:lvl1pPr>
            <a:lvl2pPr marL="452781" indent="0">
              <a:buNone/>
              <a:defRPr sz="1800"/>
            </a:lvl2pPr>
            <a:lvl3pPr marL="905581" indent="0">
              <a:buNone/>
              <a:defRPr sz="1600"/>
            </a:lvl3pPr>
            <a:lvl4pPr marL="1358411" indent="0">
              <a:buNone/>
              <a:defRPr sz="1400"/>
            </a:lvl4pPr>
            <a:lvl5pPr marL="1811212" indent="0">
              <a:buNone/>
              <a:defRPr sz="1400"/>
            </a:lvl5pPr>
            <a:lvl6pPr marL="2264020" indent="0">
              <a:buNone/>
              <a:defRPr sz="1400"/>
            </a:lvl6pPr>
            <a:lvl7pPr marL="2716817" indent="0">
              <a:buNone/>
              <a:defRPr sz="1400"/>
            </a:lvl7pPr>
            <a:lvl8pPr marL="3169632" indent="0">
              <a:buNone/>
              <a:defRPr sz="1400"/>
            </a:lvl8pPr>
            <a:lvl9pPr marL="3622426" indent="0">
              <a:buNone/>
              <a:defRPr sz="1400"/>
            </a:lvl9pPr>
          </a:lstStyle>
          <a:p>
            <a:pPr lvl="0"/>
            <a:r>
              <a:rPr lang="en-US" smtClean="0"/>
              <a:t>Click to edit Master text styles</a:t>
            </a:r>
          </a:p>
        </p:txBody>
      </p:sp>
    </p:spTree>
    <p:extLst>
      <p:ext uri="{BB962C8B-B14F-4D97-AF65-F5344CB8AC3E}">
        <p14:creationId xmlns:p14="http://schemas.microsoft.com/office/powerpoint/2010/main" val="3081960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190033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6"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52781" indent="0">
              <a:buNone/>
              <a:defRPr sz="2100" b="1"/>
            </a:lvl2pPr>
            <a:lvl3pPr marL="905581" indent="0">
              <a:buNone/>
              <a:defRPr sz="1800" b="1"/>
            </a:lvl3pPr>
            <a:lvl4pPr marL="1358411" indent="0">
              <a:buNone/>
              <a:defRPr sz="1600" b="1"/>
            </a:lvl4pPr>
            <a:lvl5pPr marL="1811212" indent="0">
              <a:buNone/>
              <a:defRPr sz="1600" b="1"/>
            </a:lvl5pPr>
            <a:lvl6pPr marL="2264020" indent="0">
              <a:buNone/>
              <a:defRPr sz="1600" b="1"/>
            </a:lvl6pPr>
            <a:lvl7pPr marL="2716817" indent="0">
              <a:buNone/>
              <a:defRPr sz="1600" b="1"/>
            </a:lvl7pPr>
            <a:lvl8pPr marL="3169632" indent="0">
              <a:buNone/>
              <a:defRPr sz="1600" b="1"/>
            </a:lvl8pPr>
            <a:lvl9pPr marL="36224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52781" indent="0">
              <a:buNone/>
              <a:defRPr sz="2100" b="1"/>
            </a:lvl2pPr>
            <a:lvl3pPr marL="905581" indent="0">
              <a:buNone/>
              <a:defRPr sz="1800" b="1"/>
            </a:lvl3pPr>
            <a:lvl4pPr marL="1358411" indent="0">
              <a:buNone/>
              <a:defRPr sz="1600" b="1"/>
            </a:lvl4pPr>
            <a:lvl5pPr marL="1811212" indent="0">
              <a:buNone/>
              <a:defRPr sz="1600" b="1"/>
            </a:lvl5pPr>
            <a:lvl6pPr marL="2264020" indent="0">
              <a:buNone/>
              <a:defRPr sz="1600" b="1"/>
            </a:lvl6pPr>
            <a:lvl7pPr marL="2716817" indent="0">
              <a:buNone/>
              <a:defRPr sz="1600" b="1"/>
            </a:lvl7pPr>
            <a:lvl8pPr marL="3169632" indent="0">
              <a:buNone/>
              <a:defRPr sz="1600" b="1"/>
            </a:lvl8pPr>
            <a:lvl9pPr marL="36224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61908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7"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77" y="676274"/>
            <a:ext cx="6416675" cy="4535488"/>
          </a:xfrm>
        </p:spPr>
        <p:txBody>
          <a:bodyPr/>
          <a:lstStyle>
            <a:lvl1pPr marL="0" indent="0">
              <a:buNone/>
              <a:defRPr sz="3200"/>
            </a:lvl1pPr>
            <a:lvl2pPr marL="452781" indent="0">
              <a:buNone/>
              <a:defRPr sz="2900"/>
            </a:lvl2pPr>
            <a:lvl3pPr marL="905581" indent="0">
              <a:buNone/>
              <a:defRPr sz="2500"/>
            </a:lvl3pPr>
            <a:lvl4pPr marL="1358411" indent="0">
              <a:buNone/>
              <a:defRPr sz="2100"/>
            </a:lvl4pPr>
            <a:lvl5pPr marL="1811212" indent="0">
              <a:buNone/>
              <a:defRPr sz="2100"/>
            </a:lvl5pPr>
            <a:lvl6pPr marL="2264020" indent="0">
              <a:buNone/>
              <a:defRPr sz="2100"/>
            </a:lvl6pPr>
            <a:lvl7pPr marL="2716817" indent="0">
              <a:buNone/>
              <a:defRPr sz="2100"/>
            </a:lvl7pPr>
            <a:lvl8pPr marL="3169632" indent="0">
              <a:buNone/>
              <a:defRPr sz="2100"/>
            </a:lvl8pPr>
            <a:lvl9pPr marL="3622426" indent="0">
              <a:buNone/>
              <a:defRPr sz="2100"/>
            </a:lvl9pPr>
          </a:lstStyle>
          <a:p>
            <a:pPr lvl="0"/>
            <a:endParaRPr lang="en-US" noProof="0" smtClean="0"/>
          </a:p>
        </p:txBody>
      </p:sp>
      <p:sp>
        <p:nvSpPr>
          <p:cNvPr id="4" name="Text Placeholder 3"/>
          <p:cNvSpPr>
            <a:spLocks noGrp="1"/>
          </p:cNvSpPr>
          <p:nvPr>
            <p:ph type="body" sz="half" idx="2"/>
          </p:nvPr>
        </p:nvSpPr>
        <p:spPr>
          <a:xfrm>
            <a:off x="2095577" y="5918201"/>
            <a:ext cx="6416675" cy="887413"/>
          </a:xfrm>
        </p:spPr>
        <p:txBody>
          <a:bodyPr/>
          <a:lstStyle>
            <a:lvl1pPr marL="0" indent="0">
              <a:buNone/>
              <a:defRPr sz="1400"/>
            </a:lvl1pPr>
            <a:lvl2pPr marL="452781" indent="0">
              <a:buNone/>
              <a:defRPr sz="1400"/>
            </a:lvl2pPr>
            <a:lvl3pPr marL="905581" indent="0">
              <a:buNone/>
              <a:defRPr sz="1000"/>
            </a:lvl3pPr>
            <a:lvl4pPr marL="1358411" indent="0">
              <a:buNone/>
              <a:defRPr sz="900"/>
            </a:lvl4pPr>
            <a:lvl5pPr marL="1811212" indent="0">
              <a:buNone/>
              <a:defRPr sz="900"/>
            </a:lvl5pPr>
            <a:lvl6pPr marL="2264020" indent="0">
              <a:buNone/>
              <a:defRPr sz="900"/>
            </a:lvl6pPr>
            <a:lvl7pPr marL="2716817" indent="0">
              <a:buNone/>
              <a:defRPr sz="900"/>
            </a:lvl7pPr>
            <a:lvl8pPr marL="3169632" indent="0">
              <a:buNone/>
              <a:defRPr sz="900"/>
            </a:lvl8pPr>
            <a:lvl9pPr marL="3622426" indent="0">
              <a:buNone/>
              <a:defRPr sz="900"/>
            </a:lvl9pPr>
          </a:lstStyle>
          <a:p>
            <a:pPr lvl="0"/>
            <a:r>
              <a:rPr lang="en-US" smtClean="0"/>
              <a:t>Click to edit Master text styles</a:t>
            </a:r>
          </a:p>
        </p:txBody>
      </p:sp>
    </p:spTree>
    <p:extLst>
      <p:ext uri="{BB962C8B-B14F-4D97-AF65-F5344CB8AC3E}">
        <p14:creationId xmlns:p14="http://schemas.microsoft.com/office/powerpoint/2010/main" val="4149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347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744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2"/>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983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62" y="7332695"/>
            <a:ext cx="208698" cy="70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308" tIns="51655" rIns="103308" bIns="51655">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s-ES" altLang="fr-FR" smtClean="0"/>
          </a:p>
        </p:txBody>
      </p:sp>
      <p:sp>
        <p:nvSpPr>
          <p:cNvPr id="3" name="Text Placeholder 2"/>
          <p:cNvSpPr>
            <a:spLocks noGrp="1"/>
          </p:cNvSpPr>
          <p:nvPr>
            <p:ph type="body" sz="quarter" idx="10"/>
          </p:nvPr>
        </p:nvSpPr>
        <p:spPr>
          <a:xfrm>
            <a:off x="571812" y="1002720"/>
            <a:ext cx="8940871" cy="397316"/>
          </a:xfrm>
          <a:prstGeom prst="rect">
            <a:avLst/>
          </a:prstGeom>
        </p:spPr>
        <p:txBody>
          <a:bodyPr/>
          <a:lstStyle>
            <a:lvl1pPr marL="0" indent="0">
              <a:buNone/>
              <a:defRPr sz="32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44"/>
            <a:ext cx="9624060" cy="5487167"/>
          </a:xfrm>
          <a:prstGeom prst="rect">
            <a:avLst/>
          </a:prstGeom>
        </p:spPr>
        <p:txBody>
          <a:bodyPr/>
          <a:lstStyle>
            <a:lvl1pPr marL="322828" indent="-322828">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9191532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775641" y="3273329"/>
            <a:ext cx="5285549" cy="1655577"/>
          </a:xfrm>
          <a:prstGeom prst="rect">
            <a:avLst/>
          </a:prstGeom>
        </p:spPr>
        <p:txBody>
          <a:bodyPr lIns="102534" tIns="51273" rIns="102534" bIns="51273"/>
          <a:lstStyle>
            <a:lvl1pPr algn="l">
              <a:defRPr sz="5000" b="0" i="0" spc="0">
                <a:solidFill>
                  <a:srgbClr val="FFFFFF"/>
                </a:solidFi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75508" y="1817243"/>
            <a:ext cx="4833982" cy="699355"/>
          </a:xfrm>
          <a:prstGeom prst="rect">
            <a:avLst/>
          </a:prstGeom>
        </p:spPr>
        <p:txBody>
          <a:bodyPr lIns="102534" tIns="51273" rIns="102534" bIns="51273"/>
          <a:lstStyle>
            <a:lvl1pPr marL="0" indent="0">
              <a:buNone/>
              <a:defRPr sz="23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775616" y="6462036"/>
            <a:ext cx="5104923" cy="709002"/>
          </a:xfrm>
          <a:prstGeom prst="rect">
            <a:avLst/>
          </a:prstGeom>
        </p:spPr>
        <p:txBody>
          <a:bodyPr lIns="102534" tIns="51273" rIns="102534" bIns="51273"/>
          <a:lstStyle>
            <a:lvl1pPr marL="0" indent="0">
              <a:buNone/>
              <a:defRPr sz="1700" b="0" i="0">
                <a:solidFill>
                  <a:schemeClr val="bg1"/>
                </a:solidFill>
                <a:latin typeface="Arial Narrow"/>
                <a:cs typeface="Arial Narrow"/>
              </a:defRPr>
            </a:lvl1pPr>
          </a:lstStyle>
          <a:p>
            <a:pPr lvl="0"/>
            <a:r>
              <a:rPr lang="en-US" dirty="0" smtClean="0"/>
              <a:t>Click to edit Master text styles</a:t>
            </a:r>
          </a:p>
        </p:txBody>
      </p:sp>
    </p:spTree>
    <p:extLst>
      <p:ext uri="{BB962C8B-B14F-4D97-AF65-F5344CB8AC3E}">
        <p14:creationId xmlns:p14="http://schemas.microsoft.com/office/powerpoint/2010/main" val="674514760"/>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E7FB8"/>
        </a:solidFill>
        <a:effectLst/>
      </p:bgPr>
    </p:bg>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7474" y="5866352"/>
            <a:ext cx="10693400" cy="5022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16350" tIns="58181" rIns="116350" bIns="58181">
            <a:spAutoFit/>
          </a:bodyPr>
          <a:lstStyle>
            <a:lvl1pPr defTabSz="520700" eaLnBrk="0" hangingPunct="0">
              <a:spcBef>
                <a:spcPct val="80000"/>
              </a:spcBef>
              <a:buClr>
                <a:srgbClr val="1E7FB8"/>
              </a:buClr>
              <a:buFont typeface="Wingdings" panose="05000000000000000000" pitchFamily="2" charset="2"/>
              <a:buChar char="§"/>
              <a:defRPr sz="2500">
                <a:solidFill>
                  <a:srgbClr val="000066"/>
                </a:solidFill>
                <a:latin typeface="Calibri" panose="020F0502020204030204" pitchFamily="34" charset="0"/>
                <a:ea typeface="Calibri" panose="020F0502020204030204" pitchFamily="34" charset="0"/>
                <a:cs typeface="Calibri" panose="020F0502020204030204" pitchFamily="34" charset="0"/>
              </a:defRPr>
            </a:lvl1pPr>
            <a:lvl2pPr marL="742950" indent="-285750" defTabSz="520700" eaLnBrk="0" hangingPunct="0">
              <a:spcBef>
                <a:spcPct val="20000"/>
              </a:spcBef>
              <a:buClr>
                <a:srgbClr val="1E7FB8"/>
              </a:buClr>
              <a:buFont typeface="Arial" panose="020B0604020202020204" pitchFamily="34" charset="0"/>
              <a:buChar char="–"/>
              <a:defRPr sz="2100">
                <a:solidFill>
                  <a:srgbClr val="000066"/>
                </a:solidFill>
                <a:latin typeface="Calibri" panose="020F0502020204030204" pitchFamily="34" charset="0"/>
                <a:ea typeface="Calibri" panose="020F0502020204030204" pitchFamily="34" charset="0"/>
                <a:cs typeface="Calibri" panose="020F0502020204030204" pitchFamily="34" charset="0"/>
              </a:defRPr>
            </a:lvl2pPr>
            <a:lvl3pPr marL="1143000" indent="-228600" defTabSz="520700" eaLnBrk="0" hangingPunct="0">
              <a:spcBef>
                <a:spcPct val="20000"/>
              </a:spcBef>
              <a:buClr>
                <a:srgbClr val="1E7FB8"/>
              </a:buClr>
              <a:buChar char="•"/>
              <a:defRPr>
                <a:solidFill>
                  <a:srgbClr val="000066"/>
                </a:solidFill>
                <a:latin typeface="Calibri" panose="020F0502020204030204" pitchFamily="34" charset="0"/>
                <a:ea typeface="Calibri" panose="020F0502020204030204" pitchFamily="34" charset="0"/>
                <a:cs typeface="Calibri" panose="020F0502020204030204" pitchFamily="34" charset="0"/>
              </a:defRPr>
            </a:lvl3pPr>
            <a:lvl4pPr marL="1600200" indent="-228600" defTabSz="520700" eaLnBrk="0" hangingPunct="0">
              <a:spcBef>
                <a:spcPct val="20000"/>
              </a:spcBef>
              <a:buClr>
                <a:srgbClr val="1E7FB8"/>
              </a:buClr>
              <a:buChar char="–"/>
              <a:defRPr>
                <a:solidFill>
                  <a:srgbClr val="000066"/>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r" defTabSz="520700" rtl="1"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520700"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520700"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520700"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520700"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0" eaLnBrk="1" fontAlgn="auto" hangingPunct="1">
              <a:spcBef>
                <a:spcPts val="684"/>
              </a:spcBef>
              <a:spcAft>
                <a:spcPts val="0"/>
              </a:spcAft>
              <a:buClrTx/>
              <a:buFontTx/>
              <a:buNone/>
            </a:pPr>
            <a:r>
              <a:rPr lang="en-US" altLang="en-US" b="0" dirty="0" smtClean="0">
                <a:solidFill>
                  <a:srgbClr val="FFFFFF"/>
                </a:solidFill>
                <a:latin typeface="Arial" panose="020B0604020202020204" pitchFamily="34" charset="0"/>
                <a:cs typeface="Arial" panose="020B0604020202020204" pitchFamily="34" charset="0"/>
              </a:rPr>
              <a:t>EGPAF Satellite</a:t>
            </a:r>
            <a:endParaRPr lang="en-US" altLang="en-US" b="0" dirty="0">
              <a:solidFill>
                <a:srgbClr val="FFFFFF"/>
              </a:solidFill>
              <a:latin typeface="Arial" panose="020B0604020202020204" pitchFamily="34" charset="0"/>
              <a:cs typeface="Arial" panose="020B0604020202020204" pitchFamily="34" charset="0"/>
            </a:endParaRPr>
          </a:p>
        </p:txBody>
      </p:sp>
      <p:sp>
        <p:nvSpPr>
          <p:cNvPr id="3" name="Rectangle 2"/>
          <p:cNvSpPr/>
          <p:nvPr userDrawn="1"/>
        </p:nvSpPr>
        <p:spPr>
          <a:xfrm>
            <a:off x="0" y="6335913"/>
            <a:ext cx="10693400" cy="12253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16350" tIns="58181" rIns="116350" bIns="58181" anchor="ctr"/>
          <a:lstStyle/>
          <a:p>
            <a:pPr defTabSz="582518" rtl="0" fontAlgn="auto">
              <a:spcBef>
                <a:spcPts val="0"/>
              </a:spcBef>
              <a:spcAft>
                <a:spcPts val="0"/>
              </a:spcAft>
              <a:defRPr/>
            </a:pPr>
            <a:endParaRPr lang="en-GB" altLang="fr-FR" sz="2100" b="0" dirty="0">
              <a:solidFill>
                <a:srgbClr val="5B5196"/>
              </a:solidFill>
            </a:endParaRPr>
          </a:p>
        </p:txBody>
      </p:sp>
      <p:sp>
        <p:nvSpPr>
          <p:cNvPr id="4" name="Title 1"/>
          <p:cNvSpPr>
            <a:spLocks noGrp="1"/>
          </p:cNvSpPr>
          <p:nvPr>
            <p:ph type="ctrTitle"/>
          </p:nvPr>
        </p:nvSpPr>
        <p:spPr>
          <a:xfrm>
            <a:off x="802005" y="1870496"/>
            <a:ext cx="9089390" cy="1620771"/>
          </a:xfrm>
        </p:spPr>
        <p:txBody>
          <a:bodyPr/>
          <a:lstStyle>
            <a:lvl1pPr algn="ctr">
              <a:defRPr sz="4500">
                <a:solidFill>
                  <a:schemeClr val="bg1"/>
                </a:solidFill>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1604010" y="3621851"/>
            <a:ext cx="7485380" cy="1741698"/>
          </a:xfrm>
        </p:spPr>
        <p:txBody>
          <a:bodyPr/>
          <a:lstStyle>
            <a:lvl1pPr marL="0" indent="0" algn="ctr">
              <a:buNone/>
              <a:defRPr>
                <a:solidFill>
                  <a:schemeClr val="bg1"/>
                </a:solidFill>
              </a:defRPr>
            </a:lvl1pPr>
            <a:lvl2pPr marL="518794" indent="0" algn="ctr">
              <a:buNone/>
              <a:defRPr>
                <a:solidFill>
                  <a:schemeClr val="tx1">
                    <a:tint val="75000"/>
                  </a:schemeClr>
                </a:solidFill>
              </a:defRPr>
            </a:lvl2pPr>
            <a:lvl3pPr marL="1037586" indent="0" algn="ctr">
              <a:buNone/>
              <a:defRPr>
                <a:solidFill>
                  <a:schemeClr val="tx1">
                    <a:tint val="75000"/>
                  </a:schemeClr>
                </a:solidFill>
              </a:defRPr>
            </a:lvl3pPr>
            <a:lvl4pPr marL="1556387" indent="0" algn="ctr">
              <a:buNone/>
              <a:defRPr>
                <a:solidFill>
                  <a:schemeClr val="tx1">
                    <a:tint val="75000"/>
                  </a:schemeClr>
                </a:solidFill>
              </a:defRPr>
            </a:lvl4pPr>
            <a:lvl5pPr marL="2075172" indent="0" algn="ctr">
              <a:buNone/>
              <a:defRPr>
                <a:solidFill>
                  <a:schemeClr val="tx1">
                    <a:tint val="75000"/>
                  </a:schemeClr>
                </a:solidFill>
              </a:defRPr>
            </a:lvl5pPr>
            <a:lvl6pPr marL="2593975" indent="0" algn="ctr">
              <a:buNone/>
              <a:defRPr>
                <a:solidFill>
                  <a:schemeClr val="tx1">
                    <a:tint val="75000"/>
                  </a:schemeClr>
                </a:solidFill>
              </a:defRPr>
            </a:lvl6pPr>
            <a:lvl7pPr marL="3112772" indent="0" algn="ctr">
              <a:buNone/>
              <a:defRPr>
                <a:solidFill>
                  <a:schemeClr val="tx1">
                    <a:tint val="75000"/>
                  </a:schemeClr>
                </a:solidFill>
              </a:defRPr>
            </a:lvl7pPr>
            <a:lvl8pPr marL="3631575" indent="0" algn="ctr">
              <a:buNone/>
              <a:defRPr>
                <a:solidFill>
                  <a:schemeClr val="tx1">
                    <a:tint val="75000"/>
                  </a:schemeClr>
                </a:solidFill>
              </a:defRPr>
            </a:lvl8pPr>
            <a:lvl9pPr marL="4150368" indent="0" algn="ctr">
              <a:buNone/>
              <a:defRPr>
                <a:solidFill>
                  <a:schemeClr val="tx1">
                    <a:tint val="75000"/>
                  </a:schemeClr>
                </a:solidFill>
              </a:defRPr>
            </a:lvl9pPr>
          </a:lstStyle>
          <a:p>
            <a:r>
              <a:rPr lang="en-US" dirty="0" smtClean="0"/>
              <a:t>Click to edit Master subtitle style</a:t>
            </a:r>
            <a:endParaRPr lang="en-GB" dirty="0"/>
          </a:p>
        </p:txBody>
      </p:sp>
      <p:sp>
        <p:nvSpPr>
          <p:cNvPr id="6" name="TextBox 5"/>
          <p:cNvSpPr txBox="1"/>
          <p:nvPr userDrawn="1"/>
        </p:nvSpPr>
        <p:spPr>
          <a:xfrm>
            <a:off x="41513" y="6400595"/>
            <a:ext cx="10651889" cy="427943"/>
          </a:xfrm>
          <a:prstGeom prst="rect">
            <a:avLst/>
          </a:prstGeom>
          <a:noFill/>
        </p:spPr>
        <p:txBody>
          <a:bodyPr wrap="square" lIns="103765" tIns="51882" rIns="103765" bIns="51882" rtlCol="0">
            <a:spAutoFit/>
          </a:bodyPr>
          <a:lstStyle/>
          <a:p>
            <a:pPr defTabSz="1037586" rtl="0" fontAlgn="auto">
              <a:spcBef>
                <a:spcPts val="0"/>
              </a:spcBef>
              <a:spcAft>
                <a:spcPts val="0"/>
              </a:spcAft>
            </a:pPr>
            <a:r>
              <a:rPr lang="en-US" sz="2100" b="0" dirty="0" smtClean="0">
                <a:solidFill>
                  <a:srgbClr val="000000"/>
                </a:solidFill>
                <a:latin typeface="Arial"/>
                <a:cs typeface="Arial"/>
              </a:rPr>
              <a:t>Durban, 18 July 2016</a:t>
            </a:r>
            <a:endParaRPr lang="en-US" sz="2100" b="0" dirty="0">
              <a:solidFill>
                <a:srgbClr val="000000"/>
              </a:solidFill>
              <a:latin typeface="Arial"/>
              <a:cs typeface="Arial"/>
            </a:endParaRPr>
          </a:p>
        </p:txBody>
      </p:sp>
    </p:spTree>
    <p:extLst>
      <p:ext uri="{BB962C8B-B14F-4D97-AF65-F5344CB8AC3E}">
        <p14:creationId xmlns:p14="http://schemas.microsoft.com/office/powerpoint/2010/main" val="2105760220"/>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6" y="7"/>
            <a:ext cx="9715500" cy="1365252"/>
          </a:xfrm>
        </p:spPr>
        <p:txBody>
          <a:bodyPr/>
          <a:lstStyle>
            <a:lvl1pPr algn="l">
              <a:defRPr sz="37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6" y="1600296"/>
            <a:ext cx="9696450" cy="5006974"/>
          </a:xfrm>
        </p:spPr>
        <p:txBody>
          <a:bodyPr/>
          <a:lstStyle>
            <a:lvl1pPr marL="371821" indent="-371821">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02747"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65195118"/>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32" y="4859533"/>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732" y="3205241"/>
            <a:ext cx="9090025" cy="1654175"/>
          </a:xfrm>
        </p:spPr>
        <p:txBody>
          <a:bodyPr anchor="b"/>
          <a:lstStyle>
            <a:lvl1pPr marL="0" indent="0">
              <a:buNone/>
              <a:defRPr sz="2100"/>
            </a:lvl1pPr>
            <a:lvl2pPr marL="435282" indent="0">
              <a:buNone/>
              <a:defRPr sz="1800"/>
            </a:lvl2pPr>
            <a:lvl3pPr marL="870615" indent="0">
              <a:buNone/>
              <a:defRPr sz="1600"/>
            </a:lvl3pPr>
            <a:lvl4pPr marL="1305940" indent="0">
              <a:buNone/>
              <a:defRPr sz="1400"/>
            </a:lvl4pPr>
            <a:lvl5pPr marL="1741270" indent="0">
              <a:buNone/>
              <a:defRPr sz="1400"/>
            </a:lvl5pPr>
            <a:lvl6pPr marL="2176579" indent="0">
              <a:buNone/>
              <a:defRPr sz="1400"/>
            </a:lvl6pPr>
            <a:lvl7pPr marL="2611892" indent="0">
              <a:buNone/>
              <a:defRPr sz="1400"/>
            </a:lvl7pPr>
            <a:lvl8pPr marL="3047198" indent="0">
              <a:buNone/>
              <a:defRPr sz="1400"/>
            </a:lvl8pPr>
            <a:lvl9pPr marL="3482519" indent="0">
              <a:buNone/>
              <a:defRPr sz="1400"/>
            </a:lvl9pPr>
          </a:lstStyle>
          <a:p>
            <a:pPr lvl="0"/>
            <a:r>
              <a:rPr lang="en-US" smtClean="0"/>
              <a:t>Click to edit Master text styles</a:t>
            </a:r>
          </a:p>
        </p:txBody>
      </p:sp>
    </p:spTree>
    <p:extLst>
      <p:ext uri="{BB962C8B-B14F-4D97-AF65-F5344CB8AC3E}">
        <p14:creationId xmlns:p14="http://schemas.microsoft.com/office/powerpoint/2010/main" val="3156993452"/>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577" y="12"/>
            <a:ext cx="9664697" cy="136525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17531" y="1522414"/>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3" y="1522414"/>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81790341"/>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168"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500" b="1"/>
            </a:lvl1pPr>
            <a:lvl2pPr marL="435282" indent="0">
              <a:buNone/>
              <a:defRPr sz="2100" b="1"/>
            </a:lvl2pPr>
            <a:lvl3pPr marL="870615" indent="0">
              <a:buNone/>
              <a:defRPr sz="1800" b="1"/>
            </a:lvl3pPr>
            <a:lvl4pPr marL="1305940" indent="0">
              <a:buNone/>
              <a:defRPr sz="1600" b="1"/>
            </a:lvl4pPr>
            <a:lvl5pPr marL="1741270" indent="0">
              <a:buNone/>
              <a:defRPr sz="1600" b="1"/>
            </a:lvl5pPr>
            <a:lvl6pPr marL="2176579" indent="0">
              <a:buNone/>
              <a:defRPr sz="1600" b="1"/>
            </a:lvl6pPr>
            <a:lvl7pPr marL="2611892" indent="0">
              <a:buNone/>
              <a:defRPr sz="1600" b="1"/>
            </a:lvl7pPr>
            <a:lvl8pPr marL="3047198" indent="0">
              <a:buNone/>
              <a:defRPr sz="1600" b="1"/>
            </a:lvl8pPr>
            <a:lvl9pPr marL="34825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3"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30" y="1692277"/>
            <a:ext cx="4725988" cy="704850"/>
          </a:xfrm>
        </p:spPr>
        <p:txBody>
          <a:bodyPr anchor="b"/>
          <a:lstStyle>
            <a:lvl1pPr marL="0" indent="0">
              <a:buNone/>
              <a:defRPr sz="2500" b="1"/>
            </a:lvl1pPr>
            <a:lvl2pPr marL="435282" indent="0">
              <a:buNone/>
              <a:defRPr sz="2100" b="1"/>
            </a:lvl2pPr>
            <a:lvl3pPr marL="870615" indent="0">
              <a:buNone/>
              <a:defRPr sz="1800" b="1"/>
            </a:lvl3pPr>
            <a:lvl4pPr marL="1305940" indent="0">
              <a:buNone/>
              <a:defRPr sz="1600" b="1"/>
            </a:lvl4pPr>
            <a:lvl5pPr marL="1741270" indent="0">
              <a:buNone/>
              <a:defRPr sz="1600" b="1"/>
            </a:lvl5pPr>
            <a:lvl6pPr marL="2176579" indent="0">
              <a:buNone/>
              <a:defRPr sz="1600" b="1"/>
            </a:lvl6pPr>
            <a:lvl7pPr marL="2611892" indent="0">
              <a:buNone/>
              <a:defRPr sz="1600" b="1"/>
            </a:lvl7pPr>
            <a:lvl8pPr marL="3047198" indent="0">
              <a:buNone/>
              <a:defRPr sz="1600" b="1"/>
            </a:lvl8pPr>
            <a:lvl9pPr marL="34825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30"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276119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85"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685" y="676274"/>
            <a:ext cx="6416675" cy="4535488"/>
          </a:xfrm>
        </p:spPr>
        <p:txBody>
          <a:bodyPr/>
          <a:lstStyle>
            <a:lvl1pPr marL="0" indent="0">
              <a:buNone/>
              <a:defRPr sz="3100"/>
            </a:lvl1pPr>
            <a:lvl2pPr marL="435282" indent="0">
              <a:buNone/>
              <a:defRPr sz="2900"/>
            </a:lvl2pPr>
            <a:lvl3pPr marL="870615" indent="0">
              <a:buNone/>
              <a:defRPr sz="2500"/>
            </a:lvl3pPr>
            <a:lvl4pPr marL="1305940" indent="0">
              <a:buNone/>
              <a:defRPr sz="2100"/>
            </a:lvl4pPr>
            <a:lvl5pPr marL="1741270" indent="0">
              <a:buNone/>
              <a:defRPr sz="2100"/>
            </a:lvl5pPr>
            <a:lvl6pPr marL="2176579" indent="0">
              <a:buNone/>
              <a:defRPr sz="2100"/>
            </a:lvl6pPr>
            <a:lvl7pPr marL="2611892" indent="0">
              <a:buNone/>
              <a:defRPr sz="2100"/>
            </a:lvl7pPr>
            <a:lvl8pPr marL="3047198" indent="0">
              <a:buNone/>
              <a:defRPr sz="2100"/>
            </a:lvl8pPr>
            <a:lvl9pPr marL="3482519" indent="0">
              <a:buNone/>
              <a:defRPr sz="2100"/>
            </a:lvl9pPr>
          </a:lstStyle>
          <a:p>
            <a:pPr lvl="0"/>
            <a:endParaRPr lang="en-US" noProof="0" dirty="0" smtClean="0"/>
          </a:p>
        </p:txBody>
      </p:sp>
      <p:sp>
        <p:nvSpPr>
          <p:cNvPr id="4" name="Text Placeholder 3"/>
          <p:cNvSpPr>
            <a:spLocks noGrp="1"/>
          </p:cNvSpPr>
          <p:nvPr>
            <p:ph type="body" sz="half" idx="2"/>
          </p:nvPr>
        </p:nvSpPr>
        <p:spPr>
          <a:xfrm>
            <a:off x="2095685" y="5918201"/>
            <a:ext cx="6416675" cy="887413"/>
          </a:xfrm>
        </p:spPr>
        <p:txBody>
          <a:bodyPr/>
          <a:lstStyle>
            <a:lvl1pPr marL="0" indent="0">
              <a:buNone/>
              <a:defRPr sz="1400"/>
            </a:lvl1pPr>
            <a:lvl2pPr marL="435282" indent="0">
              <a:buNone/>
              <a:defRPr sz="1400"/>
            </a:lvl2pPr>
            <a:lvl3pPr marL="870615" indent="0">
              <a:buNone/>
              <a:defRPr sz="1000"/>
            </a:lvl3pPr>
            <a:lvl4pPr marL="1305940" indent="0">
              <a:buNone/>
              <a:defRPr sz="900"/>
            </a:lvl4pPr>
            <a:lvl5pPr marL="1741270" indent="0">
              <a:buNone/>
              <a:defRPr sz="900"/>
            </a:lvl5pPr>
            <a:lvl6pPr marL="2176579" indent="0">
              <a:buNone/>
              <a:defRPr sz="900"/>
            </a:lvl6pPr>
            <a:lvl7pPr marL="2611892" indent="0">
              <a:buNone/>
              <a:defRPr sz="900"/>
            </a:lvl7pPr>
            <a:lvl8pPr marL="3047198" indent="0">
              <a:buNone/>
              <a:defRPr sz="900"/>
            </a:lvl8pPr>
            <a:lvl9pPr marL="3482519" indent="0">
              <a:buNone/>
              <a:defRPr sz="900"/>
            </a:lvl9pPr>
          </a:lstStyle>
          <a:p>
            <a:pPr lvl="0"/>
            <a:r>
              <a:rPr lang="en-US" smtClean="0"/>
              <a:t>Click to edit Master text styles</a:t>
            </a:r>
          </a:p>
        </p:txBody>
      </p:sp>
    </p:spTree>
    <p:extLst>
      <p:ext uri="{BB962C8B-B14F-4D97-AF65-F5344CB8AC3E}">
        <p14:creationId xmlns:p14="http://schemas.microsoft.com/office/powerpoint/2010/main" val="213641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55"/>
            <a:ext cx="9089390" cy="162077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4010" y="4284721"/>
            <a:ext cx="7485380" cy="1932323"/>
          </a:xfrm>
        </p:spPr>
        <p:txBody>
          <a:bodyPr/>
          <a:lstStyle>
            <a:lvl1pPr marL="0" indent="0" algn="ctr">
              <a:buNone/>
              <a:defRPr>
                <a:solidFill>
                  <a:schemeClr val="tx1">
                    <a:tint val="75000"/>
                  </a:schemeClr>
                </a:solidFill>
              </a:defRPr>
            </a:lvl1pPr>
            <a:lvl2pPr marL="518794" indent="0" algn="ctr">
              <a:buNone/>
              <a:defRPr>
                <a:solidFill>
                  <a:schemeClr val="tx1">
                    <a:tint val="75000"/>
                  </a:schemeClr>
                </a:solidFill>
              </a:defRPr>
            </a:lvl2pPr>
            <a:lvl3pPr marL="1037586" indent="0" algn="ctr">
              <a:buNone/>
              <a:defRPr>
                <a:solidFill>
                  <a:schemeClr val="tx1">
                    <a:tint val="75000"/>
                  </a:schemeClr>
                </a:solidFill>
              </a:defRPr>
            </a:lvl3pPr>
            <a:lvl4pPr marL="1556387" indent="0" algn="ctr">
              <a:buNone/>
              <a:defRPr>
                <a:solidFill>
                  <a:schemeClr val="tx1">
                    <a:tint val="75000"/>
                  </a:schemeClr>
                </a:solidFill>
              </a:defRPr>
            </a:lvl4pPr>
            <a:lvl5pPr marL="2075172" indent="0" algn="ctr">
              <a:buNone/>
              <a:defRPr>
                <a:solidFill>
                  <a:schemeClr val="tx1">
                    <a:tint val="75000"/>
                  </a:schemeClr>
                </a:solidFill>
              </a:defRPr>
            </a:lvl5pPr>
            <a:lvl6pPr marL="2593975" indent="0" algn="ctr">
              <a:buNone/>
              <a:defRPr>
                <a:solidFill>
                  <a:schemeClr val="tx1">
                    <a:tint val="75000"/>
                  </a:schemeClr>
                </a:solidFill>
              </a:defRPr>
            </a:lvl6pPr>
            <a:lvl7pPr marL="3112772" indent="0" algn="ctr">
              <a:buNone/>
              <a:defRPr>
                <a:solidFill>
                  <a:schemeClr val="tx1">
                    <a:tint val="75000"/>
                  </a:schemeClr>
                </a:solidFill>
              </a:defRPr>
            </a:lvl7pPr>
            <a:lvl8pPr marL="3631575" indent="0" algn="ctr">
              <a:buNone/>
              <a:defRPr>
                <a:solidFill>
                  <a:schemeClr val="tx1">
                    <a:tint val="75000"/>
                  </a:schemeClr>
                </a:solidFill>
              </a:defRPr>
            </a:lvl8pPr>
            <a:lvl9pPr marL="4150368" indent="0" algn="ctr">
              <a:buNone/>
              <a:defRPr>
                <a:solidFill>
                  <a:schemeClr val="tx1">
                    <a:tint val="75000"/>
                  </a:schemeClr>
                </a:solidFill>
              </a:defRPr>
            </a:lvl9pPr>
          </a:lstStyle>
          <a:p>
            <a:r>
              <a:rPr lang="en-GB"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2771248"/>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857556"/>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6"/>
            <a:ext cx="2673350" cy="6607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
            <a:ext cx="7867650" cy="6607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0036149"/>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35812" y="1764295"/>
            <a:ext cx="4722918"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5506960"/>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672" y="7008234"/>
            <a:ext cx="2495127" cy="402567"/>
          </a:xfrm>
          <a:prstGeom prst="rect">
            <a:avLst/>
          </a:prstGeom>
        </p:spPr>
        <p:txBody>
          <a:bodyPr lIns="103765" tIns="51882" rIns="103765" bIns="51882"/>
          <a:lstStyle/>
          <a:p>
            <a:pPr defTabSz="1037586" rtl="0" fontAlgn="auto">
              <a:spcBef>
                <a:spcPts val="0"/>
              </a:spcBef>
              <a:spcAft>
                <a:spcPts val="0"/>
              </a:spcAft>
            </a:pPr>
            <a:fld id="{C1FB1503-A29F-4F5A-A323-E459D1FF63C2}" type="datetimeFigureOut">
              <a:rPr lang="en-GB" sz="2100" b="0" smtClean="0">
                <a:solidFill>
                  <a:srgbClr val="000000"/>
                </a:solidFill>
                <a:latin typeface="Arial"/>
                <a:cs typeface="Arial"/>
              </a:rPr>
              <a:pPr defTabSz="1037586" rtl="0" fontAlgn="auto">
                <a:spcBef>
                  <a:spcPts val="0"/>
                </a:spcBef>
                <a:spcAft>
                  <a:spcPts val="0"/>
                </a:spcAft>
              </a:pPr>
              <a:t>17/07/16</a:t>
            </a:fld>
            <a:endParaRPr lang="en-GB" sz="2100" b="0">
              <a:solidFill>
                <a:srgbClr val="000000"/>
              </a:solidFill>
              <a:latin typeface="Arial"/>
              <a:cs typeface="Arial"/>
            </a:endParaRPr>
          </a:p>
        </p:txBody>
      </p:sp>
      <p:sp>
        <p:nvSpPr>
          <p:cNvPr id="3" name="Footer Placeholder 2"/>
          <p:cNvSpPr>
            <a:spLocks noGrp="1"/>
          </p:cNvSpPr>
          <p:nvPr>
            <p:ph type="ftr" sz="quarter" idx="11"/>
          </p:nvPr>
        </p:nvSpPr>
        <p:spPr>
          <a:xfrm>
            <a:off x="3653586" y="7008234"/>
            <a:ext cx="3386243" cy="402567"/>
          </a:xfrm>
          <a:prstGeom prst="rect">
            <a:avLst/>
          </a:prstGeom>
        </p:spPr>
        <p:txBody>
          <a:bodyPr lIns="103765" tIns="51882" rIns="103765" bIns="51882"/>
          <a:lstStyle/>
          <a:p>
            <a:pPr defTabSz="1037586" rtl="0" fontAlgn="auto">
              <a:spcBef>
                <a:spcPts val="0"/>
              </a:spcBef>
              <a:spcAft>
                <a:spcPts val="0"/>
              </a:spcAft>
            </a:pPr>
            <a:endParaRPr lang="en-GB" sz="2100" b="0">
              <a:solidFill>
                <a:srgbClr val="000000"/>
              </a:solidFill>
              <a:latin typeface="Arial"/>
              <a:cs typeface="Arial"/>
            </a:endParaRPr>
          </a:p>
        </p:txBody>
      </p:sp>
      <p:sp>
        <p:nvSpPr>
          <p:cNvPr id="4" name="Slide Number Placeholder 3"/>
          <p:cNvSpPr>
            <a:spLocks noGrp="1"/>
          </p:cNvSpPr>
          <p:nvPr>
            <p:ph type="sldNum" sz="quarter" idx="12"/>
          </p:nvPr>
        </p:nvSpPr>
        <p:spPr>
          <a:xfrm>
            <a:off x="7663603" y="7008234"/>
            <a:ext cx="2495127" cy="402567"/>
          </a:xfrm>
          <a:prstGeom prst="rect">
            <a:avLst/>
          </a:prstGeom>
        </p:spPr>
        <p:txBody>
          <a:bodyPr lIns="103765" tIns="51882" rIns="103765" bIns="51882"/>
          <a:lstStyle/>
          <a:p>
            <a:pPr defTabSz="1037586" rtl="0" fontAlgn="auto">
              <a:spcBef>
                <a:spcPts val="0"/>
              </a:spcBef>
              <a:spcAft>
                <a:spcPts val="0"/>
              </a:spcAft>
            </a:pPr>
            <a:fld id="{1F2629A3-E82B-4D4A-96EE-F23231CD52BD}" type="slidenum">
              <a:rPr lang="en-GB" sz="2100" b="0" smtClean="0">
                <a:solidFill>
                  <a:srgbClr val="000000"/>
                </a:solidFill>
                <a:latin typeface="Arial"/>
                <a:cs typeface="Arial"/>
              </a:rPr>
              <a:pPr defTabSz="1037586" rtl="0" fontAlgn="auto">
                <a:spcBef>
                  <a:spcPts val="0"/>
                </a:spcBef>
                <a:spcAft>
                  <a:spcPts val="0"/>
                </a:spcAft>
              </a:pPr>
              <a:t>‹#›</a:t>
            </a:fld>
            <a:endParaRPr lang="en-GB" sz="2100" b="0">
              <a:solidFill>
                <a:srgbClr val="000000"/>
              </a:solidFill>
              <a:latin typeface="Arial"/>
              <a:cs typeface="Arial"/>
            </a:endParaRPr>
          </a:p>
        </p:txBody>
      </p:sp>
    </p:spTree>
    <p:extLst>
      <p:ext uri="{BB962C8B-B14F-4D97-AF65-F5344CB8AC3E}">
        <p14:creationId xmlns:p14="http://schemas.microsoft.com/office/powerpoint/2010/main" val="18001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530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2"/>
            <a:ext cx="9715500" cy="1365251"/>
          </a:xfrm>
        </p:spPr>
        <p:txBody>
          <a:bodyPr/>
          <a:lstStyle>
            <a:lvl1pPr algn="l">
              <a:defRPr sz="29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7525" y="1600318"/>
            <a:ext cx="9696450" cy="5006974"/>
          </a:xfrm>
        </p:spPr>
        <p:txBody>
          <a:bodyPr/>
          <a:lstStyle>
            <a:lvl1pPr marL="381740" indent="-381740">
              <a:buFont typeface="Wingdings" panose="05000000000000000000" pitchFamily="2" charset="2"/>
              <a:buChar char="§"/>
              <a:defRPr sz="25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5618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616143"/>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11" y="4859508"/>
            <a:ext cx="9090025" cy="15017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44711" y="3205209"/>
            <a:ext cx="9090025" cy="1654175"/>
          </a:xfrm>
        </p:spPr>
        <p:txBody>
          <a:bodyPr anchor="b"/>
          <a:lstStyle>
            <a:lvl1pPr marL="0" indent="0">
              <a:buNone/>
              <a:defRPr sz="2100"/>
            </a:lvl1pPr>
            <a:lvl2pPr marL="446898" indent="0">
              <a:buNone/>
              <a:defRPr sz="1800"/>
            </a:lvl2pPr>
            <a:lvl3pPr marL="893848" indent="0">
              <a:buNone/>
              <a:defRPr sz="1600"/>
            </a:lvl3pPr>
            <a:lvl4pPr marL="1340778" indent="0">
              <a:buNone/>
              <a:defRPr sz="1400"/>
            </a:lvl4pPr>
            <a:lvl5pPr marL="1787718" indent="0">
              <a:buNone/>
              <a:defRPr sz="1400"/>
            </a:lvl5pPr>
            <a:lvl6pPr marL="2234648" indent="0">
              <a:buNone/>
              <a:defRPr sz="1400"/>
            </a:lvl6pPr>
            <a:lvl7pPr marL="2681573" indent="0">
              <a:buNone/>
              <a:defRPr sz="1400"/>
            </a:lvl7pPr>
            <a:lvl8pPr marL="3128513" indent="0">
              <a:buNone/>
              <a:defRPr sz="1400"/>
            </a:lvl8pPr>
            <a:lvl9pPr marL="3575435" indent="0">
              <a:buNone/>
              <a:defRPr sz="1400"/>
            </a:lvl9pPr>
          </a:lstStyle>
          <a:p>
            <a:pPr lvl="0"/>
            <a:r>
              <a:rPr lang="en-US" smtClean="0"/>
              <a:t>Click to edit Master text styles</a:t>
            </a:r>
          </a:p>
        </p:txBody>
      </p:sp>
    </p:spTree>
    <p:extLst>
      <p:ext uri="{BB962C8B-B14F-4D97-AF65-F5344CB8AC3E}">
        <p14:creationId xmlns:p14="http://schemas.microsoft.com/office/powerpoint/2010/main" val="2950387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9"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441952" y="1522413"/>
            <a:ext cx="4772024" cy="5084762"/>
          </a:xfrm>
        </p:spPr>
        <p:txBody>
          <a:bodyPr/>
          <a:lstStyle>
            <a:lvl1pPr>
              <a:defRPr sz="25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04169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152" y="303219"/>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500" b="1"/>
            </a:lvl1pPr>
            <a:lvl2pPr marL="446898" indent="0">
              <a:buNone/>
              <a:defRPr sz="2100" b="1"/>
            </a:lvl2pPr>
            <a:lvl3pPr marL="893848" indent="0">
              <a:buNone/>
              <a:defRPr sz="1800" b="1"/>
            </a:lvl3pPr>
            <a:lvl4pPr marL="1340778" indent="0">
              <a:buNone/>
              <a:defRPr sz="1600" b="1"/>
            </a:lvl4pPr>
            <a:lvl5pPr marL="1787718" indent="0">
              <a:buNone/>
              <a:defRPr sz="1600" b="1"/>
            </a:lvl5pPr>
            <a:lvl6pPr marL="2234648" indent="0">
              <a:buNone/>
              <a:defRPr sz="1600" b="1"/>
            </a:lvl6pPr>
            <a:lvl7pPr marL="2681573" indent="0">
              <a:buNone/>
              <a:defRPr sz="1600" b="1"/>
            </a:lvl7pPr>
            <a:lvl8pPr marL="3128513" indent="0">
              <a:buNone/>
              <a:defRPr sz="1600" b="1"/>
            </a:lvl8pPr>
            <a:lvl9pPr marL="3575435"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500" b="1"/>
            </a:lvl1pPr>
            <a:lvl2pPr marL="446898" indent="0">
              <a:buNone/>
              <a:defRPr sz="2100" b="1"/>
            </a:lvl2pPr>
            <a:lvl3pPr marL="893848" indent="0">
              <a:buNone/>
              <a:defRPr sz="1800" b="1"/>
            </a:lvl3pPr>
            <a:lvl4pPr marL="1340778" indent="0">
              <a:buNone/>
              <a:defRPr sz="1600" b="1"/>
            </a:lvl4pPr>
            <a:lvl5pPr marL="1787718" indent="0">
              <a:buNone/>
              <a:defRPr sz="1600" b="1"/>
            </a:lvl5pPr>
            <a:lvl6pPr marL="2234648" indent="0">
              <a:buNone/>
              <a:defRPr sz="1600" b="1"/>
            </a:lvl6pPr>
            <a:lvl7pPr marL="2681573" indent="0">
              <a:buNone/>
              <a:defRPr sz="1600" b="1"/>
            </a:lvl7pPr>
            <a:lvl8pPr marL="3128513" indent="0">
              <a:buNone/>
              <a:defRPr sz="1600" b="1"/>
            </a:lvl8pPr>
            <a:lvl9pPr marL="35754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33433213"/>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63"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663" y="676274"/>
            <a:ext cx="6416675" cy="4535488"/>
          </a:xfrm>
        </p:spPr>
        <p:txBody>
          <a:bodyPr/>
          <a:lstStyle>
            <a:lvl1pPr marL="0" indent="0">
              <a:buNone/>
              <a:defRPr sz="3200"/>
            </a:lvl1pPr>
            <a:lvl2pPr marL="446898" indent="0">
              <a:buNone/>
              <a:defRPr sz="2900"/>
            </a:lvl2pPr>
            <a:lvl3pPr marL="893848" indent="0">
              <a:buNone/>
              <a:defRPr sz="2500"/>
            </a:lvl3pPr>
            <a:lvl4pPr marL="1340778" indent="0">
              <a:buNone/>
              <a:defRPr sz="2100"/>
            </a:lvl4pPr>
            <a:lvl5pPr marL="1787718" indent="0">
              <a:buNone/>
              <a:defRPr sz="2100"/>
            </a:lvl5pPr>
            <a:lvl6pPr marL="2234648" indent="0">
              <a:buNone/>
              <a:defRPr sz="2100"/>
            </a:lvl6pPr>
            <a:lvl7pPr marL="2681573" indent="0">
              <a:buNone/>
              <a:defRPr sz="2100"/>
            </a:lvl7pPr>
            <a:lvl8pPr marL="3128513" indent="0">
              <a:buNone/>
              <a:defRPr sz="2100"/>
            </a:lvl8pPr>
            <a:lvl9pPr marL="3575435" indent="0">
              <a:buNone/>
              <a:defRPr sz="2100"/>
            </a:lvl9pPr>
          </a:lstStyle>
          <a:p>
            <a:pPr lvl="0"/>
            <a:endParaRPr lang="en-US" noProof="0" smtClean="0"/>
          </a:p>
        </p:txBody>
      </p:sp>
      <p:sp>
        <p:nvSpPr>
          <p:cNvPr id="4" name="Text Placeholder 3"/>
          <p:cNvSpPr>
            <a:spLocks noGrp="1"/>
          </p:cNvSpPr>
          <p:nvPr>
            <p:ph type="body" sz="half" idx="2"/>
          </p:nvPr>
        </p:nvSpPr>
        <p:spPr>
          <a:xfrm>
            <a:off x="2095663" y="5918201"/>
            <a:ext cx="6416675" cy="887413"/>
          </a:xfrm>
        </p:spPr>
        <p:txBody>
          <a:bodyPr/>
          <a:lstStyle>
            <a:lvl1pPr marL="0" indent="0">
              <a:buNone/>
              <a:defRPr sz="1400"/>
            </a:lvl1pPr>
            <a:lvl2pPr marL="446898" indent="0">
              <a:buNone/>
              <a:defRPr sz="1400"/>
            </a:lvl2pPr>
            <a:lvl3pPr marL="893848" indent="0">
              <a:buNone/>
              <a:defRPr sz="1000"/>
            </a:lvl3pPr>
            <a:lvl4pPr marL="1340778" indent="0">
              <a:buNone/>
              <a:defRPr sz="900"/>
            </a:lvl4pPr>
            <a:lvl5pPr marL="1787718" indent="0">
              <a:buNone/>
              <a:defRPr sz="900"/>
            </a:lvl5pPr>
            <a:lvl6pPr marL="2234648" indent="0">
              <a:buNone/>
              <a:defRPr sz="900"/>
            </a:lvl6pPr>
            <a:lvl7pPr marL="2681573" indent="0">
              <a:buNone/>
              <a:defRPr sz="900"/>
            </a:lvl7pPr>
            <a:lvl8pPr marL="3128513" indent="0">
              <a:buNone/>
              <a:defRPr sz="900"/>
            </a:lvl8pPr>
            <a:lvl9pPr marL="3575435" indent="0">
              <a:buNone/>
              <a:defRPr sz="900"/>
            </a:lvl9pPr>
          </a:lstStyle>
          <a:p>
            <a:pPr lvl="0"/>
            <a:r>
              <a:rPr lang="en-US" smtClean="0"/>
              <a:t>Click to edit Master text styles</a:t>
            </a:r>
          </a:p>
        </p:txBody>
      </p:sp>
    </p:spTree>
    <p:extLst>
      <p:ext uri="{BB962C8B-B14F-4D97-AF65-F5344CB8AC3E}">
        <p14:creationId xmlns:p14="http://schemas.microsoft.com/office/powerpoint/2010/main" val="1547738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theme" Target="../theme/theme10.xml"/><Relationship Id="rId10" Type="http://schemas.openxmlformats.org/officeDocument/2006/relationships/image" Target="../media/image1.wmf"/><Relationship Id="rId1" Type="http://schemas.openxmlformats.org/officeDocument/2006/relationships/slideLayout" Target="../slideLayouts/slideLayout52.xml"/><Relationship Id="rId2"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theme" Target="../theme/theme11.xml"/><Relationship Id="rId6" Type="http://schemas.openxmlformats.org/officeDocument/2006/relationships/image" Target="../media/image5.jpeg"/><Relationship Id="rId7" Type="http://schemas.openxmlformats.org/officeDocument/2006/relationships/image" Target="../media/image6.jpg"/><Relationship Id="rId1" Type="http://schemas.openxmlformats.org/officeDocument/2006/relationships/slideLayout" Target="../slideLayouts/slideLayout60.xml"/><Relationship Id="rId2"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11" Type="http://schemas.openxmlformats.org/officeDocument/2006/relationships/theme" Target="../theme/theme12.xml"/><Relationship Id="rId12" Type="http://schemas.openxmlformats.org/officeDocument/2006/relationships/image" Target="../media/image1.wmf"/><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13.xml.rels><?xml version="1.0" encoding="UTF-8" standalone="yes"?>
<Relationships xmlns="http://schemas.openxmlformats.org/package/2006/relationships"><Relationship Id="rId11" Type="http://schemas.openxmlformats.org/officeDocument/2006/relationships/theme" Target="../theme/theme13.xml"/><Relationship Id="rId12" Type="http://schemas.openxmlformats.org/officeDocument/2006/relationships/image" Target="../media/image1.wmf"/><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14.xml.rels><?xml version="1.0" encoding="UTF-8" standalone="yes"?>
<Relationships xmlns="http://schemas.openxmlformats.org/package/2006/relationships"><Relationship Id="rId11" Type="http://schemas.openxmlformats.org/officeDocument/2006/relationships/theme" Target="../theme/theme14.xml"/><Relationship Id="rId12" Type="http://schemas.openxmlformats.org/officeDocument/2006/relationships/image" Target="../media/image1.wmf"/><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11" Type="http://schemas.openxmlformats.org/officeDocument/2006/relationships/theme" Target="../theme/theme15.xml"/><Relationship Id="rId12" Type="http://schemas.openxmlformats.org/officeDocument/2006/relationships/image" Target="../media/image1.wmf"/><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6.xml"/><Relationship Id="rId13" Type="http://schemas.openxmlformats.org/officeDocument/2006/relationships/image" Target="../media/image1.wmf"/><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7.xml"/><Relationship Id="rId13" Type="http://schemas.openxmlformats.org/officeDocument/2006/relationships/image" Target="../media/image1.wmf"/><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theme" Target="../theme/theme18.xml"/><Relationship Id="rId11" Type="http://schemas.openxmlformats.org/officeDocument/2006/relationships/image" Target="../media/image1.wmf"/><Relationship Id="rId1" Type="http://schemas.openxmlformats.org/officeDocument/2006/relationships/slideLayout" Target="../slideLayouts/slideLayout126.xml"/><Relationship Id="rId2" Type="http://schemas.openxmlformats.org/officeDocument/2006/relationships/slideLayout" Target="../slideLayouts/slideLayout127.xml"/></Relationships>
</file>

<file path=ppt/slideMasters/_rels/slideMaster19.xml.rels><?xml version="1.0" encoding="UTF-8" standalone="yes"?>
<Relationships xmlns="http://schemas.openxmlformats.org/package/2006/relationships"><Relationship Id="rId11" Type="http://schemas.openxmlformats.org/officeDocument/2006/relationships/theme" Target="../theme/theme19.xml"/><Relationship Id="rId12" Type="http://schemas.openxmlformats.org/officeDocument/2006/relationships/image" Target="../media/image1.wmf"/><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3" Type="http://schemas.openxmlformats.org/officeDocument/2006/relationships/image" Target="../media/image1.wmf"/><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theme" Target="../theme/theme20.xml"/><Relationship Id="rId10" Type="http://schemas.openxmlformats.org/officeDocument/2006/relationships/image" Target="../media/image1.wmf"/><Relationship Id="rId1" Type="http://schemas.openxmlformats.org/officeDocument/2006/relationships/slideLayout" Target="../slideLayouts/slideLayout145.xml"/><Relationship Id="rId2" Type="http://schemas.openxmlformats.org/officeDocument/2006/relationships/slideLayout" Target="../slideLayouts/slideLayout146.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163.xml"/><Relationship Id="rId12" Type="http://schemas.openxmlformats.org/officeDocument/2006/relationships/theme" Target="../theme/theme21.xml"/><Relationship Id="rId13" Type="http://schemas.openxmlformats.org/officeDocument/2006/relationships/image" Target="../media/image1.wmf"/><Relationship Id="rId1" Type="http://schemas.openxmlformats.org/officeDocument/2006/relationships/slideLayout" Target="../slideLayouts/slideLayout153.xml"/><Relationship Id="rId2" Type="http://schemas.openxmlformats.org/officeDocument/2006/relationships/slideLayout" Target="../slideLayouts/slideLayout154.xml"/><Relationship Id="rId3" Type="http://schemas.openxmlformats.org/officeDocument/2006/relationships/slideLayout" Target="../slideLayouts/slideLayout155.xml"/><Relationship Id="rId4" Type="http://schemas.openxmlformats.org/officeDocument/2006/relationships/slideLayout" Target="../slideLayouts/slideLayout156.xml"/><Relationship Id="rId5" Type="http://schemas.openxmlformats.org/officeDocument/2006/relationships/slideLayout" Target="../slideLayouts/slideLayout157.xml"/><Relationship Id="rId6" Type="http://schemas.openxmlformats.org/officeDocument/2006/relationships/slideLayout" Target="../slideLayouts/slideLayout158.xml"/><Relationship Id="rId7" Type="http://schemas.openxmlformats.org/officeDocument/2006/relationships/slideLayout" Target="../slideLayouts/slideLayout159.xml"/><Relationship Id="rId8" Type="http://schemas.openxmlformats.org/officeDocument/2006/relationships/slideLayout" Target="../slideLayouts/slideLayout160.xml"/><Relationship Id="rId9" Type="http://schemas.openxmlformats.org/officeDocument/2006/relationships/slideLayout" Target="../slideLayouts/slideLayout161.xml"/><Relationship Id="rId10" Type="http://schemas.openxmlformats.org/officeDocument/2006/relationships/slideLayout" Target="../slideLayouts/slideLayout162.xml"/></Relationships>
</file>

<file path=ppt/slideMasters/_rels/slideMaster22.xml.rels><?xml version="1.0" encoding="UTF-8" standalone="yes"?>
<Relationships xmlns="http://schemas.openxmlformats.org/package/2006/relationships"><Relationship Id="rId11" Type="http://schemas.openxmlformats.org/officeDocument/2006/relationships/theme" Target="../theme/theme22.xml"/><Relationship Id="rId12" Type="http://schemas.openxmlformats.org/officeDocument/2006/relationships/image" Target="../media/image1.wmf"/><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3" Type="http://schemas.openxmlformats.org/officeDocument/2006/relationships/image" Target="../media/image1.wmf"/><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theme" Target="../theme/theme4.xml"/><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theme" Target="../theme/theme5.xml"/><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theme" Target="../theme/theme6.xml"/><Relationship Id="rId6" Type="http://schemas.openxmlformats.org/officeDocument/2006/relationships/image" Target="../media/image2.jpeg"/><Relationship Id="rId7" Type="http://schemas.openxmlformats.org/officeDocument/2006/relationships/image" Target="../media/image3.jpe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theme" Target="../theme/theme7.xml"/><Relationship Id="rId5" Type="http://schemas.openxmlformats.org/officeDocument/2006/relationships/image" Target="../media/image4.jpeg"/><Relationship Id="rId6" Type="http://schemas.openxmlformats.org/officeDocument/2006/relationships/image" Target="../media/image3.jpe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theme" Target="../theme/theme8.xml"/><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theme" Target="../theme/theme9.xml"/><Relationship Id="rId6" Type="http://schemas.openxmlformats.org/officeDocument/2006/relationships/image" Target="../media/image4.jpeg"/><Relationship Id="rId7" Type="http://schemas.openxmlformats.org/officeDocument/2006/relationships/image" Target="../media/image3.jpe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8" rIns="90662" bIns="45338"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1030" name="Rectangle 13"/>
          <p:cNvSpPr>
            <a:spLocks noChangeArrowheads="1"/>
          </p:cNvSpPr>
          <p:nvPr/>
        </p:nvSpPr>
        <p:spPr bwMode="auto">
          <a:xfrm>
            <a:off x="1084318"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eaLnBrk="0" hangingPunct="0">
              <a:defRPr sz="3900" b="1">
                <a:solidFill>
                  <a:srgbClr val="000066"/>
                </a:solidFill>
                <a:latin typeface="Arial" pitchFamily="34" charset="0"/>
                <a:cs typeface="Arial" pitchFamily="34" charset="0"/>
              </a:defRPr>
            </a:lvl1pPr>
            <a:lvl2pPr marL="742950" indent="-285750" defTabSz="1041400" eaLnBrk="0" hangingPunct="0">
              <a:defRPr sz="3900" b="1">
                <a:solidFill>
                  <a:srgbClr val="000066"/>
                </a:solidFill>
                <a:latin typeface="Arial" pitchFamily="34" charset="0"/>
                <a:cs typeface="Arial" pitchFamily="34" charset="0"/>
              </a:defRPr>
            </a:lvl2pPr>
            <a:lvl3pPr marL="1143000" indent="-228600" defTabSz="1041400" eaLnBrk="0" hangingPunct="0">
              <a:defRPr sz="3900" b="1">
                <a:solidFill>
                  <a:srgbClr val="000066"/>
                </a:solidFill>
                <a:latin typeface="Arial" pitchFamily="34" charset="0"/>
                <a:cs typeface="Arial" pitchFamily="34" charset="0"/>
              </a:defRPr>
            </a:lvl3pPr>
            <a:lvl4pPr marL="1600200" indent="-228600" defTabSz="1041400" eaLnBrk="0" hangingPunct="0">
              <a:defRPr sz="3900" b="1">
                <a:solidFill>
                  <a:srgbClr val="000066"/>
                </a:solidFill>
                <a:latin typeface="Arial" pitchFamily="34" charset="0"/>
                <a:cs typeface="Arial" pitchFamily="34" charset="0"/>
              </a:defRPr>
            </a:lvl4pPr>
            <a:lvl5pPr marL="2057400" indent="-228600" defTabSz="1041400" eaLnBrk="0" hangingPunct="0">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n-US" altLang="fr-FR" sz="1600" b="0" dirty="0" smtClean="0">
              <a:solidFill>
                <a:srgbClr val="96CCEE"/>
              </a:solidFill>
              <a:latin typeface="Calibri" pitchFamily="34" charset="0"/>
            </a:endParaRPr>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endParaRPr lang="en-US" altLang="fr-FR" sz="2500" baseline="14000" dirty="0" smtClean="0">
              <a:solidFill>
                <a:schemeClr val="bg1"/>
              </a:solidFill>
              <a:latin typeface="Arial Narrow" pitchFamily="34" charset="0"/>
            </a:endParaRPr>
          </a:p>
        </p:txBody>
      </p:sp>
      <p:pic>
        <p:nvPicPr>
          <p:cNvPr id="1032"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652893" y="7008835"/>
            <a:ext cx="3387725" cy="401637"/>
          </a:xfrm>
          <a:prstGeom prst="rect">
            <a:avLst/>
          </a:prstGeom>
        </p:spPr>
        <p:txBody>
          <a:bodyPr vert="horz" lIns="90967" tIns="45489" rIns="90967" bIns="45489" rtlCol="0" anchor="ctr"/>
          <a:lstStyle>
            <a:lvl1pPr algn="ctr">
              <a:defRPr sz="1400">
                <a:solidFill>
                  <a:schemeClr val="tx1">
                    <a:tint val="75000"/>
                  </a:schemeClr>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5637" r:id="rId1"/>
    <p:sldLayoutId id="2147485598" r:id="rId2"/>
    <p:sldLayoutId id="2147485599" r:id="rId3"/>
    <p:sldLayoutId id="2147485600" r:id="rId4"/>
    <p:sldLayoutId id="2147485601" r:id="rId5"/>
    <p:sldLayoutId id="2147485602" r:id="rId6"/>
    <p:sldLayoutId id="2147485603" r:id="rId7"/>
    <p:sldLayoutId id="2147485604" r:id="rId8"/>
    <p:sldLayoutId id="2147485730" r:id="rId9"/>
  </p:sldLayoutIdLst>
  <p:timing>
    <p:tnLst>
      <p:par>
        <p:cTn xmlns:p14="http://schemas.microsoft.com/office/powerpoint/2010/main" id="1" dur="indefinite" restart="never" nodeType="tmRoot"/>
      </p:par>
    </p:tnLst>
  </p:timing>
  <p:txStyles>
    <p:titleStyle>
      <a:lvl1pPr algn="l" defTabSz="102804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3267" algn="ctr" defTabSz="1034033" rtl="0" fontAlgn="base">
        <a:spcBef>
          <a:spcPct val="0"/>
        </a:spcBef>
        <a:spcAft>
          <a:spcPct val="0"/>
        </a:spcAft>
        <a:defRPr sz="4100" b="1">
          <a:solidFill>
            <a:srgbClr val="000066"/>
          </a:solidFill>
          <a:latin typeface="Arial" charset="0"/>
          <a:cs typeface="Arial" charset="0"/>
        </a:defRPr>
      </a:lvl6pPr>
      <a:lvl7pPr marL="906548" algn="ctr" defTabSz="1034033" rtl="0" fontAlgn="base">
        <a:spcBef>
          <a:spcPct val="0"/>
        </a:spcBef>
        <a:spcAft>
          <a:spcPct val="0"/>
        </a:spcAft>
        <a:defRPr sz="4100" b="1">
          <a:solidFill>
            <a:srgbClr val="000066"/>
          </a:solidFill>
          <a:latin typeface="Arial" charset="0"/>
          <a:cs typeface="Arial" charset="0"/>
        </a:defRPr>
      </a:lvl7pPr>
      <a:lvl8pPr marL="1359849" algn="ctr" defTabSz="1034033" rtl="0" fontAlgn="base">
        <a:spcBef>
          <a:spcPct val="0"/>
        </a:spcBef>
        <a:spcAft>
          <a:spcPct val="0"/>
        </a:spcAft>
        <a:defRPr sz="4100" b="1">
          <a:solidFill>
            <a:srgbClr val="000066"/>
          </a:solidFill>
          <a:latin typeface="Arial" charset="0"/>
          <a:cs typeface="Arial" charset="0"/>
        </a:defRPr>
      </a:lvl8pPr>
      <a:lvl9pPr marL="1813123" algn="ctr" defTabSz="1034033" rtl="0" fontAlgn="base">
        <a:spcBef>
          <a:spcPct val="0"/>
        </a:spcBef>
        <a:spcAft>
          <a:spcPct val="0"/>
        </a:spcAft>
        <a:defRPr sz="4100" b="1">
          <a:solidFill>
            <a:srgbClr val="000066"/>
          </a:solidFill>
          <a:latin typeface="Arial" charset="0"/>
          <a:cs typeface="Arial" charset="0"/>
        </a:defRPr>
      </a:lvl9pPr>
    </p:titleStyle>
    <p:bodyStyle>
      <a:lvl1pPr marL="379008" indent="-379008" algn="l" defTabSz="1028048"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904855" indent="-311104" algn="l" defTabSz="102804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6532" indent="-296885" algn="l" defTabSz="102804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7657" indent="-247936" algn="l" defTabSz="102804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44020" indent="-154760" algn="r" defTabSz="1028048" rtl="1" eaLnBrk="0" fontAlgn="base" hangingPunct="0">
        <a:spcBef>
          <a:spcPct val="20000"/>
        </a:spcBef>
        <a:spcAft>
          <a:spcPct val="0"/>
        </a:spcAft>
        <a:buChar char="»"/>
        <a:defRPr sz="2300">
          <a:solidFill>
            <a:srgbClr val="000066"/>
          </a:solidFill>
          <a:latin typeface="+mn-lt"/>
          <a:cs typeface="+mn-cs"/>
        </a:defRPr>
      </a:lvl5pPr>
      <a:lvl6pPr marL="2702387" indent="-163680" algn="r" defTabSz="1034033" rtl="1" fontAlgn="base">
        <a:spcBef>
          <a:spcPct val="20000"/>
        </a:spcBef>
        <a:spcAft>
          <a:spcPct val="0"/>
        </a:spcAft>
        <a:buChar char="»"/>
        <a:defRPr sz="2300">
          <a:solidFill>
            <a:srgbClr val="000066"/>
          </a:solidFill>
          <a:latin typeface="+mn-lt"/>
          <a:cs typeface="+mn-cs"/>
        </a:defRPr>
      </a:lvl6pPr>
      <a:lvl7pPr marL="3155673" indent="-163680" algn="r" defTabSz="1034033" rtl="1" fontAlgn="base">
        <a:spcBef>
          <a:spcPct val="20000"/>
        </a:spcBef>
        <a:spcAft>
          <a:spcPct val="0"/>
        </a:spcAft>
        <a:buChar char="»"/>
        <a:defRPr sz="2300">
          <a:solidFill>
            <a:srgbClr val="000066"/>
          </a:solidFill>
          <a:latin typeface="+mn-lt"/>
          <a:cs typeface="+mn-cs"/>
        </a:defRPr>
      </a:lvl7pPr>
      <a:lvl8pPr marL="3608955" indent="-163680" algn="r" defTabSz="1034033" rtl="1" fontAlgn="base">
        <a:spcBef>
          <a:spcPct val="20000"/>
        </a:spcBef>
        <a:spcAft>
          <a:spcPct val="0"/>
        </a:spcAft>
        <a:buChar char="»"/>
        <a:defRPr sz="2300">
          <a:solidFill>
            <a:srgbClr val="000066"/>
          </a:solidFill>
          <a:latin typeface="+mn-lt"/>
          <a:cs typeface="+mn-cs"/>
        </a:defRPr>
      </a:lvl8pPr>
      <a:lvl9pPr marL="4062234" indent="-163680" algn="r" defTabSz="10340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6548" rtl="0" eaLnBrk="1" latinLnBrk="0" hangingPunct="1">
        <a:defRPr sz="1800" kern="1200">
          <a:solidFill>
            <a:schemeClr val="tx1"/>
          </a:solidFill>
          <a:latin typeface="+mn-lt"/>
          <a:ea typeface="+mn-ea"/>
          <a:cs typeface="+mn-cs"/>
        </a:defRPr>
      </a:lvl1pPr>
      <a:lvl2pPr marL="453267" algn="l" defTabSz="906548" rtl="0" eaLnBrk="1" latinLnBrk="0" hangingPunct="1">
        <a:defRPr sz="1800" kern="1200">
          <a:solidFill>
            <a:schemeClr val="tx1"/>
          </a:solidFill>
          <a:latin typeface="+mn-lt"/>
          <a:ea typeface="+mn-ea"/>
          <a:cs typeface="+mn-cs"/>
        </a:defRPr>
      </a:lvl2pPr>
      <a:lvl3pPr marL="906548" algn="l" defTabSz="906548" rtl="0" eaLnBrk="1" latinLnBrk="0" hangingPunct="1">
        <a:defRPr sz="1800" kern="1200">
          <a:solidFill>
            <a:schemeClr val="tx1"/>
          </a:solidFill>
          <a:latin typeface="+mn-lt"/>
          <a:ea typeface="+mn-ea"/>
          <a:cs typeface="+mn-cs"/>
        </a:defRPr>
      </a:lvl3pPr>
      <a:lvl4pPr marL="1359849" algn="l" defTabSz="906548" rtl="0" eaLnBrk="1" latinLnBrk="0" hangingPunct="1">
        <a:defRPr sz="1800" kern="1200">
          <a:solidFill>
            <a:schemeClr val="tx1"/>
          </a:solidFill>
          <a:latin typeface="+mn-lt"/>
          <a:ea typeface="+mn-ea"/>
          <a:cs typeface="+mn-cs"/>
        </a:defRPr>
      </a:lvl4pPr>
      <a:lvl5pPr marL="1813123" algn="l" defTabSz="906548" rtl="0" eaLnBrk="1" latinLnBrk="0" hangingPunct="1">
        <a:defRPr sz="1800" kern="1200">
          <a:solidFill>
            <a:schemeClr val="tx1"/>
          </a:solidFill>
          <a:latin typeface="+mn-lt"/>
          <a:ea typeface="+mn-ea"/>
          <a:cs typeface="+mn-cs"/>
        </a:defRPr>
      </a:lvl5pPr>
      <a:lvl6pPr marL="2266419" algn="l" defTabSz="906548" rtl="0" eaLnBrk="1" latinLnBrk="0" hangingPunct="1">
        <a:defRPr sz="1800" kern="1200">
          <a:solidFill>
            <a:schemeClr val="tx1"/>
          </a:solidFill>
          <a:latin typeface="+mn-lt"/>
          <a:ea typeface="+mn-ea"/>
          <a:cs typeface="+mn-cs"/>
        </a:defRPr>
      </a:lvl6pPr>
      <a:lvl7pPr marL="2719698" algn="l" defTabSz="906548" rtl="0" eaLnBrk="1" latinLnBrk="0" hangingPunct="1">
        <a:defRPr sz="1800" kern="1200">
          <a:solidFill>
            <a:schemeClr val="tx1"/>
          </a:solidFill>
          <a:latin typeface="+mn-lt"/>
          <a:ea typeface="+mn-ea"/>
          <a:cs typeface="+mn-cs"/>
        </a:defRPr>
      </a:lvl7pPr>
      <a:lvl8pPr marL="3172985" algn="l" defTabSz="906548" rtl="0" eaLnBrk="1" latinLnBrk="0" hangingPunct="1">
        <a:defRPr sz="1800" kern="1200">
          <a:solidFill>
            <a:schemeClr val="tx1"/>
          </a:solidFill>
          <a:latin typeface="+mn-lt"/>
          <a:ea typeface="+mn-ea"/>
          <a:cs typeface="+mn-cs"/>
        </a:defRPr>
      </a:lvl8pPr>
      <a:lvl9pPr marL="3626264" algn="l" defTabSz="90654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29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292" name="Line 6"/>
          <p:cNvSpPr>
            <a:spLocks noChangeShapeType="1"/>
          </p:cNvSpPr>
          <p:nvPr/>
        </p:nvSpPr>
        <p:spPr bwMode="auto">
          <a:xfrm>
            <a:off x="0" y="1090986"/>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789" tIns="43893" rIns="87789" bIns="43893"/>
          <a:lstStyle/>
          <a:p>
            <a:endParaRPr lang="en-GB"/>
          </a:p>
        </p:txBody>
      </p:sp>
      <p:sp>
        <p:nvSpPr>
          <p:cNvPr id="12293"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89" tIns="43893" rIns="87789" bIns="43893" anchor="ctr"/>
          <a:lstStyle/>
          <a:p>
            <a:pPr defTabSz="1032770"/>
            <a:endParaRPr lang="fr-FR"/>
          </a:p>
        </p:txBody>
      </p:sp>
      <p:sp>
        <p:nvSpPr>
          <p:cNvPr id="12294" name="Rectangle 13"/>
          <p:cNvSpPr>
            <a:spLocks noChangeArrowheads="1"/>
          </p:cNvSpPr>
          <p:nvPr/>
        </p:nvSpPr>
        <p:spPr bwMode="auto">
          <a:xfrm>
            <a:off x="1084318"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96467" rtl="0"/>
            <a:endParaRPr lang="en-US" sz="1600" b="0">
              <a:solidFill>
                <a:srgbClr val="96CCEE"/>
              </a:solidFill>
              <a:latin typeface="Calibri" pitchFamily="34" charset="0"/>
              <a:cs typeface="Calibri" pitchFamily="34" charset="0"/>
            </a:endParaRPr>
          </a:p>
        </p:txBody>
      </p:sp>
      <p:sp>
        <p:nvSpPr>
          <p:cNvPr id="12295"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96467" rtl="0"/>
            <a:fld id="{667317CA-5579-405F-8DD0-1CE15D82BEDA}" type="slidenum">
              <a:rPr lang="x-none" sz="1700">
                <a:solidFill>
                  <a:srgbClr val="72BBE8"/>
                </a:solidFill>
                <a:latin typeface="Arial Narrow" pitchFamily="34" charset="0"/>
              </a:rPr>
              <a:pPr algn="r" defTabSz="996467" rtl="0"/>
              <a:t>‹#›</a:t>
            </a:fld>
            <a:r>
              <a:rPr lang="en-US" sz="1700">
                <a:solidFill>
                  <a:srgbClr val="72BBE8"/>
                </a:solidFill>
                <a:latin typeface="Arial Narrow" pitchFamily="34" charset="0"/>
              </a:rPr>
              <a:t> </a:t>
            </a:r>
            <a:r>
              <a:rPr lang="en-US" sz="2500" baseline="14000">
                <a:solidFill>
                  <a:srgbClr val="FFFFFF"/>
                </a:solidFill>
                <a:latin typeface="Arial Narrow" pitchFamily="34" charset="0"/>
              </a:rPr>
              <a:t>|</a:t>
            </a:r>
          </a:p>
        </p:txBody>
      </p:sp>
      <p:pic>
        <p:nvPicPr>
          <p:cNvPr id="12296"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79" r:id="rId1"/>
    <p:sldLayoutId id="2147485630" r:id="rId2"/>
    <p:sldLayoutId id="2147485631" r:id="rId3"/>
    <p:sldLayoutId id="2147485632" r:id="rId4"/>
    <p:sldLayoutId id="2147485633" r:id="rId5"/>
    <p:sldLayoutId id="2147485634" r:id="rId6"/>
    <p:sldLayoutId id="2147485635" r:id="rId7"/>
    <p:sldLayoutId id="2147485636" r:id="rId8"/>
  </p:sldLayoutIdLst>
  <p:txStyles>
    <p:titleStyle>
      <a:lvl1pPr algn="l" defTabSz="996467" rtl="0" eaLnBrk="0" fontAlgn="base" hangingPunct="0">
        <a:spcBef>
          <a:spcPct val="0"/>
        </a:spcBef>
        <a:spcAft>
          <a:spcPct val="0"/>
        </a:spcAft>
        <a:defRPr sz="2900" b="1">
          <a:solidFill>
            <a:srgbClr val="000066"/>
          </a:solidFill>
          <a:latin typeface="Calibri" panose="020F0502020204030204" pitchFamily="34" charset="0"/>
          <a:ea typeface="+mj-ea"/>
          <a:cs typeface="Calibri" panose="020F0502020204030204" pitchFamily="34" charset="0"/>
        </a:defRPr>
      </a:lvl1pPr>
      <a:lvl2pPr algn="l" defTabSz="996467" rtl="0" eaLnBrk="0" fontAlgn="base" hangingPunct="0">
        <a:spcBef>
          <a:spcPct val="0"/>
        </a:spcBef>
        <a:spcAft>
          <a:spcPct val="0"/>
        </a:spcAft>
        <a:defRPr sz="2900" b="1">
          <a:solidFill>
            <a:srgbClr val="000066"/>
          </a:solidFill>
          <a:latin typeface="Calibri" pitchFamily="34" charset="0"/>
          <a:cs typeface="Calibri" pitchFamily="34" charset="0"/>
        </a:defRPr>
      </a:lvl2pPr>
      <a:lvl3pPr algn="l" defTabSz="996467" rtl="0" eaLnBrk="0" fontAlgn="base" hangingPunct="0">
        <a:spcBef>
          <a:spcPct val="0"/>
        </a:spcBef>
        <a:spcAft>
          <a:spcPct val="0"/>
        </a:spcAft>
        <a:defRPr sz="2900" b="1">
          <a:solidFill>
            <a:srgbClr val="000066"/>
          </a:solidFill>
          <a:latin typeface="Calibri" pitchFamily="34" charset="0"/>
          <a:cs typeface="Calibri" pitchFamily="34" charset="0"/>
        </a:defRPr>
      </a:lvl3pPr>
      <a:lvl4pPr algn="l" defTabSz="996467" rtl="0" eaLnBrk="0" fontAlgn="base" hangingPunct="0">
        <a:spcBef>
          <a:spcPct val="0"/>
        </a:spcBef>
        <a:spcAft>
          <a:spcPct val="0"/>
        </a:spcAft>
        <a:defRPr sz="2900" b="1">
          <a:solidFill>
            <a:srgbClr val="000066"/>
          </a:solidFill>
          <a:latin typeface="Calibri" pitchFamily="34" charset="0"/>
          <a:cs typeface="Calibri" pitchFamily="34" charset="0"/>
        </a:defRPr>
      </a:lvl4pPr>
      <a:lvl5pPr algn="l" defTabSz="996467" rtl="0" eaLnBrk="0" fontAlgn="base" hangingPunct="0">
        <a:spcBef>
          <a:spcPct val="0"/>
        </a:spcBef>
        <a:spcAft>
          <a:spcPct val="0"/>
        </a:spcAft>
        <a:defRPr sz="2900" b="1">
          <a:solidFill>
            <a:srgbClr val="000066"/>
          </a:solidFill>
          <a:latin typeface="Calibri" pitchFamily="34" charset="0"/>
          <a:cs typeface="Calibri" pitchFamily="34" charset="0"/>
        </a:defRPr>
      </a:lvl5pPr>
      <a:lvl6pPr marL="439006" algn="ctr" defTabSz="1001560" rtl="0" fontAlgn="base">
        <a:spcBef>
          <a:spcPct val="0"/>
        </a:spcBef>
        <a:spcAft>
          <a:spcPct val="0"/>
        </a:spcAft>
        <a:defRPr sz="4100" b="1">
          <a:solidFill>
            <a:srgbClr val="000066"/>
          </a:solidFill>
          <a:latin typeface="Arial" charset="0"/>
          <a:cs typeface="Arial" charset="0"/>
        </a:defRPr>
      </a:lvl6pPr>
      <a:lvl7pPr marL="878058" algn="ctr" defTabSz="1001560" rtl="0" fontAlgn="base">
        <a:spcBef>
          <a:spcPct val="0"/>
        </a:spcBef>
        <a:spcAft>
          <a:spcPct val="0"/>
        </a:spcAft>
        <a:defRPr sz="4100" b="1">
          <a:solidFill>
            <a:srgbClr val="000066"/>
          </a:solidFill>
          <a:latin typeface="Arial" charset="0"/>
          <a:cs typeface="Arial" charset="0"/>
        </a:defRPr>
      </a:lvl7pPr>
      <a:lvl8pPr marL="1317092" algn="ctr" defTabSz="1001560" rtl="0" fontAlgn="base">
        <a:spcBef>
          <a:spcPct val="0"/>
        </a:spcBef>
        <a:spcAft>
          <a:spcPct val="0"/>
        </a:spcAft>
        <a:defRPr sz="4100" b="1">
          <a:solidFill>
            <a:srgbClr val="000066"/>
          </a:solidFill>
          <a:latin typeface="Arial" charset="0"/>
          <a:cs typeface="Arial" charset="0"/>
        </a:defRPr>
      </a:lvl8pPr>
      <a:lvl9pPr marL="1756135" algn="ctr" defTabSz="1001560" rtl="0" fontAlgn="base">
        <a:spcBef>
          <a:spcPct val="0"/>
        </a:spcBef>
        <a:spcAft>
          <a:spcPct val="0"/>
        </a:spcAft>
        <a:defRPr sz="4100" b="1">
          <a:solidFill>
            <a:srgbClr val="000066"/>
          </a:solidFill>
          <a:latin typeface="Arial" charset="0"/>
          <a:cs typeface="Arial" charset="0"/>
        </a:defRPr>
      </a:lvl9pPr>
    </p:titleStyle>
    <p:bodyStyle>
      <a:lvl1pPr marL="369535" indent="-369535" algn="l" defTabSz="996467"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mn-ea"/>
          <a:cs typeface="Calibri" panose="020F0502020204030204" pitchFamily="34" charset="0"/>
        </a:defRPr>
      </a:lvl1pPr>
      <a:lvl2pPr marL="878029" indent="-304785" algn="l" defTabSz="996467"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cs typeface="Calibri" panose="020F0502020204030204" pitchFamily="34" charset="0"/>
        </a:defRPr>
      </a:lvl2pPr>
      <a:lvl3pPr marL="1373889" indent="-290567" algn="l" defTabSz="996467" rtl="0" eaLnBrk="0" fontAlgn="base" hangingPunct="0">
        <a:spcBef>
          <a:spcPct val="20000"/>
        </a:spcBef>
        <a:spcAft>
          <a:spcPct val="0"/>
        </a:spcAft>
        <a:buClr>
          <a:srgbClr val="1E7FB8"/>
        </a:buClr>
        <a:buChar char="•"/>
        <a:defRPr>
          <a:solidFill>
            <a:srgbClr val="000066"/>
          </a:solidFill>
          <a:latin typeface="Calibri" panose="020F0502020204030204" pitchFamily="34" charset="0"/>
          <a:cs typeface="Calibri" panose="020F0502020204030204" pitchFamily="34" charset="0"/>
        </a:defRPr>
      </a:lvl3pPr>
      <a:lvl4pPr marL="1817633" indent="-241616" algn="l" defTabSz="996467" rtl="0" eaLnBrk="0" fontAlgn="base" hangingPunct="0">
        <a:spcBef>
          <a:spcPct val="20000"/>
        </a:spcBef>
        <a:spcAft>
          <a:spcPct val="0"/>
        </a:spcAft>
        <a:buClr>
          <a:srgbClr val="1E7FB8"/>
        </a:buClr>
        <a:buChar char="–"/>
        <a:defRPr>
          <a:solidFill>
            <a:srgbClr val="000066"/>
          </a:solidFill>
          <a:latin typeface="Calibri" panose="020F0502020204030204" pitchFamily="34" charset="0"/>
          <a:cs typeface="Calibri" panose="020F0502020204030204" pitchFamily="34" charset="0"/>
        </a:defRPr>
      </a:lvl4pPr>
      <a:lvl5pPr marL="2174545" indent="-153179" algn="r" defTabSz="996467" rtl="1" eaLnBrk="0" fontAlgn="base" hangingPunct="0">
        <a:spcBef>
          <a:spcPct val="20000"/>
        </a:spcBef>
        <a:spcAft>
          <a:spcPct val="0"/>
        </a:spcAft>
        <a:buChar char="»"/>
        <a:defRPr sz="2300">
          <a:solidFill>
            <a:srgbClr val="000066"/>
          </a:solidFill>
          <a:latin typeface="+mn-lt"/>
          <a:cs typeface="+mn-cs"/>
        </a:defRPr>
      </a:lvl5pPr>
      <a:lvl6pPr marL="2617435" indent="-158540" algn="r" defTabSz="1001560" rtl="1" fontAlgn="base">
        <a:spcBef>
          <a:spcPct val="20000"/>
        </a:spcBef>
        <a:spcAft>
          <a:spcPct val="0"/>
        </a:spcAft>
        <a:buChar char="»"/>
        <a:defRPr sz="2300">
          <a:solidFill>
            <a:srgbClr val="000066"/>
          </a:solidFill>
          <a:latin typeface="+mn-lt"/>
          <a:cs typeface="+mn-cs"/>
        </a:defRPr>
      </a:lvl6pPr>
      <a:lvl7pPr marL="3056471" indent="-158540" algn="r" defTabSz="1001560" rtl="1" fontAlgn="base">
        <a:spcBef>
          <a:spcPct val="20000"/>
        </a:spcBef>
        <a:spcAft>
          <a:spcPct val="0"/>
        </a:spcAft>
        <a:buChar char="»"/>
        <a:defRPr sz="2300">
          <a:solidFill>
            <a:srgbClr val="000066"/>
          </a:solidFill>
          <a:latin typeface="+mn-lt"/>
          <a:cs typeface="+mn-cs"/>
        </a:defRPr>
      </a:lvl7pPr>
      <a:lvl8pPr marL="3495495" indent="-158540" algn="r" defTabSz="1001560" rtl="1" fontAlgn="base">
        <a:spcBef>
          <a:spcPct val="20000"/>
        </a:spcBef>
        <a:spcAft>
          <a:spcPct val="0"/>
        </a:spcAft>
        <a:buChar char="»"/>
        <a:defRPr sz="2300">
          <a:solidFill>
            <a:srgbClr val="000066"/>
          </a:solidFill>
          <a:latin typeface="+mn-lt"/>
          <a:cs typeface="+mn-cs"/>
        </a:defRPr>
      </a:lvl8pPr>
      <a:lvl9pPr marL="3934534" indent="-158540" algn="r" defTabSz="1001560"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8058" rtl="0" eaLnBrk="1" latinLnBrk="0" hangingPunct="1">
        <a:defRPr sz="1800" kern="1200">
          <a:solidFill>
            <a:schemeClr val="tx1"/>
          </a:solidFill>
          <a:latin typeface="+mn-lt"/>
          <a:ea typeface="+mn-ea"/>
          <a:cs typeface="+mn-cs"/>
        </a:defRPr>
      </a:lvl1pPr>
      <a:lvl2pPr marL="439006" algn="l" defTabSz="878058" rtl="0" eaLnBrk="1" latinLnBrk="0" hangingPunct="1">
        <a:defRPr sz="1800" kern="1200">
          <a:solidFill>
            <a:schemeClr val="tx1"/>
          </a:solidFill>
          <a:latin typeface="+mn-lt"/>
          <a:ea typeface="+mn-ea"/>
          <a:cs typeface="+mn-cs"/>
        </a:defRPr>
      </a:lvl2pPr>
      <a:lvl3pPr marL="878058" algn="l" defTabSz="878058" rtl="0" eaLnBrk="1" latinLnBrk="0" hangingPunct="1">
        <a:defRPr sz="1800" kern="1200">
          <a:solidFill>
            <a:schemeClr val="tx1"/>
          </a:solidFill>
          <a:latin typeface="+mn-lt"/>
          <a:ea typeface="+mn-ea"/>
          <a:cs typeface="+mn-cs"/>
        </a:defRPr>
      </a:lvl3pPr>
      <a:lvl4pPr marL="1317092" algn="l" defTabSz="878058" rtl="0" eaLnBrk="1" latinLnBrk="0" hangingPunct="1">
        <a:defRPr sz="1800" kern="1200">
          <a:solidFill>
            <a:schemeClr val="tx1"/>
          </a:solidFill>
          <a:latin typeface="+mn-lt"/>
          <a:ea typeface="+mn-ea"/>
          <a:cs typeface="+mn-cs"/>
        </a:defRPr>
      </a:lvl4pPr>
      <a:lvl5pPr marL="1756135" algn="l" defTabSz="878058" rtl="0" eaLnBrk="1" latinLnBrk="0" hangingPunct="1">
        <a:defRPr sz="1800" kern="1200">
          <a:solidFill>
            <a:schemeClr val="tx1"/>
          </a:solidFill>
          <a:latin typeface="+mn-lt"/>
          <a:ea typeface="+mn-ea"/>
          <a:cs typeface="+mn-cs"/>
        </a:defRPr>
      </a:lvl5pPr>
      <a:lvl6pPr marL="2195185" algn="l" defTabSz="878058" rtl="0" eaLnBrk="1" latinLnBrk="0" hangingPunct="1">
        <a:defRPr sz="1800" kern="1200">
          <a:solidFill>
            <a:schemeClr val="tx1"/>
          </a:solidFill>
          <a:latin typeface="+mn-lt"/>
          <a:ea typeface="+mn-ea"/>
          <a:cs typeface="+mn-cs"/>
        </a:defRPr>
      </a:lvl6pPr>
      <a:lvl7pPr marL="2634198" algn="l" defTabSz="878058" rtl="0" eaLnBrk="1" latinLnBrk="0" hangingPunct="1">
        <a:defRPr sz="1800" kern="1200">
          <a:solidFill>
            <a:schemeClr val="tx1"/>
          </a:solidFill>
          <a:latin typeface="+mn-lt"/>
          <a:ea typeface="+mn-ea"/>
          <a:cs typeface="+mn-cs"/>
        </a:defRPr>
      </a:lvl7pPr>
      <a:lvl8pPr marL="3073232" algn="l" defTabSz="878058" rtl="0" eaLnBrk="1" latinLnBrk="0" hangingPunct="1">
        <a:defRPr sz="1800" kern="1200">
          <a:solidFill>
            <a:schemeClr val="tx1"/>
          </a:solidFill>
          <a:latin typeface="+mn-lt"/>
          <a:ea typeface="+mn-ea"/>
          <a:cs typeface="+mn-cs"/>
        </a:defRPr>
      </a:lvl8pPr>
      <a:lvl9pPr marL="3512275" algn="l" defTabSz="87805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 y="5263"/>
            <a:ext cx="10703783" cy="7558512"/>
          </a:xfrm>
          <a:prstGeom prst="rect">
            <a:avLst/>
          </a:prstGeom>
        </p:spPr>
      </p:pic>
      <p:pic>
        <p:nvPicPr>
          <p:cNvPr id="4" name="Imagen 3" descr="logo_WHO.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90261" y="6922784"/>
            <a:ext cx="1627225" cy="471008"/>
          </a:xfrm>
          <a:prstGeom prst="rect">
            <a:avLst/>
          </a:prstGeom>
        </p:spPr>
      </p:pic>
    </p:spTree>
    <p:extLst>
      <p:ext uri="{BB962C8B-B14F-4D97-AF65-F5344CB8AC3E}">
        <p14:creationId xmlns:p14="http://schemas.microsoft.com/office/powerpoint/2010/main" val="647621843"/>
      </p:ext>
    </p:extLst>
  </p:cSld>
  <p:clrMap bg1="lt1" tx1="dk1" bg2="lt2" tx2="dk2" accent1="accent1" accent2="accent2" accent3="accent3" accent4="accent4" accent5="accent5" accent6="accent6" hlink="hlink" folHlink="folHlink"/>
  <p:sldLayoutIdLst>
    <p:sldLayoutId id="2147485692" r:id="rId1"/>
    <p:sldLayoutId id="2147485693" r:id="rId2"/>
    <p:sldLayoutId id="2147485694" r:id="rId3"/>
    <p:sldLayoutId id="2147485695" r:id="rId4"/>
  </p:sldLayoutIdLst>
  <p:hf hdr="0" ftr="0"/>
  <p:txStyles>
    <p:titleStyle>
      <a:lvl1pPr algn="ctr" defTabSz="518702" rtl="0" eaLnBrk="1" latinLnBrk="0" hangingPunct="1">
        <a:spcBef>
          <a:spcPct val="0"/>
        </a:spcBef>
        <a:buNone/>
        <a:defRPr sz="5000" kern="1200">
          <a:solidFill>
            <a:schemeClr val="tx1"/>
          </a:solidFill>
          <a:latin typeface="+mj-lt"/>
          <a:ea typeface="+mj-ea"/>
          <a:cs typeface="+mj-cs"/>
        </a:defRPr>
      </a:lvl1pPr>
    </p:titleStyle>
    <p:bodyStyle>
      <a:lvl1pPr marL="389025" indent="-389025" algn="l" defTabSz="518702" rtl="0" eaLnBrk="1" latinLnBrk="0" hangingPunct="1">
        <a:spcBef>
          <a:spcPct val="20000"/>
        </a:spcBef>
        <a:buFont typeface="Arial"/>
        <a:buChar char="•"/>
        <a:defRPr sz="3700" kern="1200">
          <a:solidFill>
            <a:schemeClr val="tx1"/>
          </a:solidFill>
          <a:latin typeface="+mn-lt"/>
          <a:ea typeface="+mn-ea"/>
          <a:cs typeface="+mn-cs"/>
        </a:defRPr>
      </a:lvl1pPr>
      <a:lvl2pPr marL="842897" indent="-324191" algn="l" defTabSz="518702" rtl="0" eaLnBrk="1" latinLnBrk="0" hangingPunct="1">
        <a:spcBef>
          <a:spcPct val="20000"/>
        </a:spcBef>
        <a:buFont typeface="Arial"/>
        <a:buChar char="–"/>
        <a:defRPr sz="3200" kern="1200">
          <a:solidFill>
            <a:schemeClr val="tx1"/>
          </a:solidFill>
          <a:latin typeface="+mn-lt"/>
          <a:ea typeface="+mn-ea"/>
          <a:cs typeface="+mn-cs"/>
        </a:defRPr>
      </a:lvl2pPr>
      <a:lvl3pPr marL="1296763" indent="-259352" algn="l" defTabSz="518702" rtl="0" eaLnBrk="1" latinLnBrk="0" hangingPunct="1">
        <a:spcBef>
          <a:spcPct val="20000"/>
        </a:spcBef>
        <a:buFont typeface="Arial"/>
        <a:buChar char="•"/>
        <a:defRPr sz="2700" kern="1200">
          <a:solidFill>
            <a:schemeClr val="tx1"/>
          </a:solidFill>
          <a:latin typeface="+mn-lt"/>
          <a:ea typeface="+mn-ea"/>
          <a:cs typeface="+mn-cs"/>
        </a:defRPr>
      </a:lvl3pPr>
      <a:lvl4pPr marL="1815461" indent="-259352" algn="l" defTabSz="518702" rtl="0" eaLnBrk="1" latinLnBrk="0" hangingPunct="1">
        <a:spcBef>
          <a:spcPct val="20000"/>
        </a:spcBef>
        <a:buFont typeface="Arial"/>
        <a:buChar char="–"/>
        <a:defRPr sz="2300" kern="1200">
          <a:solidFill>
            <a:schemeClr val="tx1"/>
          </a:solidFill>
          <a:latin typeface="+mn-lt"/>
          <a:ea typeface="+mn-ea"/>
          <a:cs typeface="+mn-cs"/>
        </a:defRPr>
      </a:lvl4pPr>
      <a:lvl5pPr marL="2334168" indent="-259352" algn="l" defTabSz="518702" rtl="0" eaLnBrk="1" latinLnBrk="0" hangingPunct="1">
        <a:spcBef>
          <a:spcPct val="20000"/>
        </a:spcBef>
        <a:buFont typeface="Arial"/>
        <a:buChar char="»"/>
        <a:defRPr sz="2300" kern="1200">
          <a:solidFill>
            <a:schemeClr val="tx1"/>
          </a:solidFill>
          <a:latin typeface="+mn-lt"/>
          <a:ea typeface="+mn-ea"/>
          <a:cs typeface="+mn-cs"/>
        </a:defRPr>
      </a:lvl5pPr>
      <a:lvl6pPr marL="2852871" indent="-259352" algn="l" defTabSz="518702" rtl="0" eaLnBrk="1" latinLnBrk="0" hangingPunct="1">
        <a:spcBef>
          <a:spcPct val="20000"/>
        </a:spcBef>
        <a:buFont typeface="Arial"/>
        <a:buChar char="•"/>
        <a:defRPr sz="2300" kern="1200">
          <a:solidFill>
            <a:schemeClr val="tx1"/>
          </a:solidFill>
          <a:latin typeface="+mn-lt"/>
          <a:ea typeface="+mn-ea"/>
          <a:cs typeface="+mn-cs"/>
        </a:defRPr>
      </a:lvl6pPr>
      <a:lvl7pPr marL="3371578" indent="-259352" algn="l" defTabSz="518702" rtl="0" eaLnBrk="1" latinLnBrk="0" hangingPunct="1">
        <a:spcBef>
          <a:spcPct val="20000"/>
        </a:spcBef>
        <a:buFont typeface="Arial"/>
        <a:buChar char="•"/>
        <a:defRPr sz="2300" kern="1200">
          <a:solidFill>
            <a:schemeClr val="tx1"/>
          </a:solidFill>
          <a:latin typeface="+mn-lt"/>
          <a:ea typeface="+mn-ea"/>
          <a:cs typeface="+mn-cs"/>
        </a:defRPr>
      </a:lvl7pPr>
      <a:lvl8pPr marL="3890281" indent="-259352" algn="l" defTabSz="518702" rtl="0" eaLnBrk="1" latinLnBrk="0" hangingPunct="1">
        <a:spcBef>
          <a:spcPct val="20000"/>
        </a:spcBef>
        <a:buFont typeface="Arial"/>
        <a:buChar char="•"/>
        <a:defRPr sz="2300" kern="1200">
          <a:solidFill>
            <a:schemeClr val="tx1"/>
          </a:solidFill>
          <a:latin typeface="+mn-lt"/>
          <a:ea typeface="+mn-ea"/>
          <a:cs typeface="+mn-cs"/>
        </a:defRPr>
      </a:lvl8pPr>
      <a:lvl9pPr marL="4408989" indent="-259352" algn="l" defTabSz="51870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8702" rtl="0" eaLnBrk="1" latinLnBrk="0" hangingPunct="1">
        <a:defRPr sz="2100" kern="1200">
          <a:solidFill>
            <a:schemeClr val="tx1"/>
          </a:solidFill>
          <a:latin typeface="+mn-lt"/>
          <a:ea typeface="+mn-ea"/>
          <a:cs typeface="+mn-cs"/>
        </a:defRPr>
      </a:lvl1pPr>
      <a:lvl2pPr marL="518702" algn="l" defTabSz="518702" rtl="0" eaLnBrk="1" latinLnBrk="0" hangingPunct="1">
        <a:defRPr sz="2100" kern="1200">
          <a:solidFill>
            <a:schemeClr val="tx1"/>
          </a:solidFill>
          <a:latin typeface="+mn-lt"/>
          <a:ea typeface="+mn-ea"/>
          <a:cs typeface="+mn-cs"/>
        </a:defRPr>
      </a:lvl2pPr>
      <a:lvl3pPr marL="1037402" algn="l" defTabSz="518702" rtl="0" eaLnBrk="1" latinLnBrk="0" hangingPunct="1">
        <a:defRPr sz="2100" kern="1200">
          <a:solidFill>
            <a:schemeClr val="tx1"/>
          </a:solidFill>
          <a:latin typeface="+mn-lt"/>
          <a:ea typeface="+mn-ea"/>
          <a:cs typeface="+mn-cs"/>
        </a:defRPr>
      </a:lvl3pPr>
      <a:lvl4pPr marL="1556115" algn="l" defTabSz="518702" rtl="0" eaLnBrk="1" latinLnBrk="0" hangingPunct="1">
        <a:defRPr sz="2100" kern="1200">
          <a:solidFill>
            <a:schemeClr val="tx1"/>
          </a:solidFill>
          <a:latin typeface="+mn-lt"/>
          <a:ea typeface="+mn-ea"/>
          <a:cs typeface="+mn-cs"/>
        </a:defRPr>
      </a:lvl4pPr>
      <a:lvl5pPr marL="2074808" algn="l" defTabSz="518702" rtl="0" eaLnBrk="1" latinLnBrk="0" hangingPunct="1">
        <a:defRPr sz="2100" kern="1200">
          <a:solidFill>
            <a:schemeClr val="tx1"/>
          </a:solidFill>
          <a:latin typeface="+mn-lt"/>
          <a:ea typeface="+mn-ea"/>
          <a:cs typeface="+mn-cs"/>
        </a:defRPr>
      </a:lvl5pPr>
      <a:lvl6pPr marL="2593520" algn="l" defTabSz="518702" rtl="0" eaLnBrk="1" latinLnBrk="0" hangingPunct="1">
        <a:defRPr sz="2100" kern="1200">
          <a:solidFill>
            <a:schemeClr val="tx1"/>
          </a:solidFill>
          <a:latin typeface="+mn-lt"/>
          <a:ea typeface="+mn-ea"/>
          <a:cs typeface="+mn-cs"/>
        </a:defRPr>
      </a:lvl6pPr>
      <a:lvl7pPr marL="3112223" algn="l" defTabSz="518702" rtl="0" eaLnBrk="1" latinLnBrk="0" hangingPunct="1">
        <a:defRPr sz="2100" kern="1200">
          <a:solidFill>
            <a:schemeClr val="tx1"/>
          </a:solidFill>
          <a:latin typeface="+mn-lt"/>
          <a:ea typeface="+mn-ea"/>
          <a:cs typeface="+mn-cs"/>
        </a:defRPr>
      </a:lvl7pPr>
      <a:lvl8pPr marL="3630934" algn="l" defTabSz="518702" rtl="0" eaLnBrk="1" latinLnBrk="0" hangingPunct="1">
        <a:defRPr sz="2100" kern="1200">
          <a:solidFill>
            <a:schemeClr val="tx1"/>
          </a:solidFill>
          <a:latin typeface="+mn-lt"/>
          <a:ea typeface="+mn-ea"/>
          <a:cs typeface="+mn-cs"/>
        </a:defRPr>
      </a:lvl8pPr>
      <a:lvl9pPr marL="4149632" algn="l" defTabSz="518702"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567" tIns="45290" rIns="90567" bIns="45290"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5726348A-A6A4-4E11-AF68-31C56399EA8E}"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5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671747"/>
      </p:ext>
    </p:extLst>
  </p:cSld>
  <p:clrMap bg1="lt1" tx1="dk1" bg2="lt2" tx2="dk2" accent1="accent1" accent2="accent2" accent3="accent3" accent4="accent4" accent5="accent5" accent6="accent6" hlink="hlink" folHlink="folHlink"/>
  <p:sldLayoutIdLst>
    <p:sldLayoutId id="2147485697" r:id="rId1"/>
    <p:sldLayoutId id="2147485698" r:id="rId2"/>
    <p:sldLayoutId id="2147485699" r:id="rId3"/>
    <p:sldLayoutId id="2147485700" r:id="rId4"/>
    <p:sldLayoutId id="2147485701" r:id="rId5"/>
    <p:sldLayoutId id="2147485702" r:id="rId6"/>
    <p:sldLayoutId id="2147485703" r:id="rId7"/>
    <p:sldLayoutId id="2147485704" r:id="rId8"/>
    <p:sldLayoutId id="2147485705" r:id="rId9"/>
    <p:sldLayoutId id="2147485706" r:id="rId10"/>
  </p:sldLayoutIdLst>
  <p:timing>
    <p:tnLst>
      <p:par>
        <p:cTn xmlns:p14="http://schemas.microsoft.com/office/powerpoint/2010/main" id="1" dur="indefinite" restart="never" nodeType="tmRoot"/>
      </p:par>
    </p:tnLst>
  </p:timing>
  <p:txStyles>
    <p:titleStyle>
      <a:lvl1pPr algn="l" defTabSz="102695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2781" algn="ctr" defTabSz="1032942" rtl="0" fontAlgn="base">
        <a:spcBef>
          <a:spcPct val="0"/>
        </a:spcBef>
        <a:spcAft>
          <a:spcPct val="0"/>
        </a:spcAft>
        <a:defRPr sz="4100" b="1">
          <a:solidFill>
            <a:srgbClr val="000066"/>
          </a:solidFill>
          <a:latin typeface="Arial" charset="0"/>
          <a:cs typeface="Arial" charset="0"/>
        </a:defRPr>
      </a:lvl6pPr>
      <a:lvl7pPr marL="905581" algn="ctr" defTabSz="1032942" rtl="0" fontAlgn="base">
        <a:spcBef>
          <a:spcPct val="0"/>
        </a:spcBef>
        <a:spcAft>
          <a:spcPct val="0"/>
        </a:spcAft>
        <a:defRPr sz="4100" b="1">
          <a:solidFill>
            <a:srgbClr val="000066"/>
          </a:solidFill>
          <a:latin typeface="Arial" charset="0"/>
          <a:cs typeface="Arial" charset="0"/>
        </a:defRPr>
      </a:lvl7pPr>
      <a:lvl8pPr marL="1358411" algn="ctr" defTabSz="1032942" rtl="0" fontAlgn="base">
        <a:spcBef>
          <a:spcPct val="0"/>
        </a:spcBef>
        <a:spcAft>
          <a:spcPct val="0"/>
        </a:spcAft>
        <a:defRPr sz="4100" b="1">
          <a:solidFill>
            <a:srgbClr val="000066"/>
          </a:solidFill>
          <a:latin typeface="Arial" charset="0"/>
          <a:cs typeface="Arial" charset="0"/>
        </a:defRPr>
      </a:lvl8pPr>
      <a:lvl9pPr marL="1811212" algn="ctr" defTabSz="1032942" rtl="0" fontAlgn="base">
        <a:spcBef>
          <a:spcPct val="0"/>
        </a:spcBef>
        <a:spcAft>
          <a:spcPct val="0"/>
        </a:spcAft>
        <a:defRPr sz="4100" b="1">
          <a:solidFill>
            <a:srgbClr val="000066"/>
          </a:solidFill>
          <a:latin typeface="Arial" charset="0"/>
          <a:cs typeface="Arial" charset="0"/>
        </a:defRPr>
      </a:lvl9pPr>
    </p:titleStyle>
    <p:bodyStyle>
      <a:lvl1pPr marL="378607" indent="-378607" algn="l" defTabSz="1026958"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903900" indent="-310774" algn="l" defTabSz="102695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5029" indent="-296571" algn="l" defTabSz="102695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5673" indent="-247673" algn="l" defTabSz="102695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41650" indent="-154598" algn="r" defTabSz="1026958" rtl="1" eaLnBrk="0" fontAlgn="base" hangingPunct="0">
        <a:spcBef>
          <a:spcPct val="20000"/>
        </a:spcBef>
        <a:spcAft>
          <a:spcPct val="0"/>
        </a:spcAft>
        <a:buChar char="»"/>
        <a:defRPr sz="2300">
          <a:solidFill>
            <a:srgbClr val="000066"/>
          </a:solidFill>
          <a:latin typeface="+mn-lt"/>
          <a:cs typeface="+mn-cs"/>
        </a:defRPr>
      </a:lvl5pPr>
      <a:lvl6pPr marL="2699528" indent="-163508" algn="r" defTabSz="1032942" rtl="1" fontAlgn="base">
        <a:spcBef>
          <a:spcPct val="20000"/>
        </a:spcBef>
        <a:spcAft>
          <a:spcPct val="0"/>
        </a:spcAft>
        <a:buChar char="»"/>
        <a:defRPr sz="2300">
          <a:solidFill>
            <a:srgbClr val="000066"/>
          </a:solidFill>
          <a:latin typeface="+mn-lt"/>
          <a:cs typeface="+mn-cs"/>
        </a:defRPr>
      </a:lvl6pPr>
      <a:lvl7pPr marL="3152332" indent="-163508" algn="r" defTabSz="1032942" rtl="1" fontAlgn="base">
        <a:spcBef>
          <a:spcPct val="20000"/>
        </a:spcBef>
        <a:spcAft>
          <a:spcPct val="0"/>
        </a:spcAft>
        <a:buChar char="»"/>
        <a:defRPr sz="2300">
          <a:solidFill>
            <a:srgbClr val="000066"/>
          </a:solidFill>
          <a:latin typeface="+mn-lt"/>
          <a:cs typeface="+mn-cs"/>
        </a:defRPr>
      </a:lvl7pPr>
      <a:lvl8pPr marL="3605139" indent="-163508" algn="r" defTabSz="1032942" rtl="1" fontAlgn="base">
        <a:spcBef>
          <a:spcPct val="20000"/>
        </a:spcBef>
        <a:spcAft>
          <a:spcPct val="0"/>
        </a:spcAft>
        <a:buChar char="»"/>
        <a:defRPr sz="2300">
          <a:solidFill>
            <a:srgbClr val="000066"/>
          </a:solidFill>
          <a:latin typeface="+mn-lt"/>
          <a:cs typeface="+mn-cs"/>
        </a:defRPr>
      </a:lvl8pPr>
      <a:lvl9pPr marL="4057936" indent="-163508" algn="r" defTabSz="1032942"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5581" rtl="0" eaLnBrk="1" latinLnBrk="0" hangingPunct="1">
        <a:defRPr sz="1800" kern="1200">
          <a:solidFill>
            <a:schemeClr val="tx1"/>
          </a:solidFill>
          <a:latin typeface="+mn-lt"/>
          <a:ea typeface="+mn-ea"/>
          <a:cs typeface="+mn-cs"/>
        </a:defRPr>
      </a:lvl1pPr>
      <a:lvl2pPr marL="452781" algn="l" defTabSz="905581" rtl="0" eaLnBrk="1" latinLnBrk="0" hangingPunct="1">
        <a:defRPr sz="1800" kern="1200">
          <a:solidFill>
            <a:schemeClr val="tx1"/>
          </a:solidFill>
          <a:latin typeface="+mn-lt"/>
          <a:ea typeface="+mn-ea"/>
          <a:cs typeface="+mn-cs"/>
        </a:defRPr>
      </a:lvl2pPr>
      <a:lvl3pPr marL="905581" algn="l" defTabSz="905581" rtl="0" eaLnBrk="1" latinLnBrk="0" hangingPunct="1">
        <a:defRPr sz="1800" kern="1200">
          <a:solidFill>
            <a:schemeClr val="tx1"/>
          </a:solidFill>
          <a:latin typeface="+mn-lt"/>
          <a:ea typeface="+mn-ea"/>
          <a:cs typeface="+mn-cs"/>
        </a:defRPr>
      </a:lvl3pPr>
      <a:lvl4pPr marL="1358411" algn="l" defTabSz="905581" rtl="0" eaLnBrk="1" latinLnBrk="0" hangingPunct="1">
        <a:defRPr sz="1800" kern="1200">
          <a:solidFill>
            <a:schemeClr val="tx1"/>
          </a:solidFill>
          <a:latin typeface="+mn-lt"/>
          <a:ea typeface="+mn-ea"/>
          <a:cs typeface="+mn-cs"/>
        </a:defRPr>
      </a:lvl4pPr>
      <a:lvl5pPr marL="1811212" algn="l" defTabSz="905581" rtl="0" eaLnBrk="1" latinLnBrk="0" hangingPunct="1">
        <a:defRPr sz="1800" kern="1200">
          <a:solidFill>
            <a:schemeClr val="tx1"/>
          </a:solidFill>
          <a:latin typeface="+mn-lt"/>
          <a:ea typeface="+mn-ea"/>
          <a:cs typeface="+mn-cs"/>
        </a:defRPr>
      </a:lvl5pPr>
      <a:lvl6pPr marL="2264020" algn="l" defTabSz="905581" rtl="0" eaLnBrk="1" latinLnBrk="0" hangingPunct="1">
        <a:defRPr sz="1800" kern="1200">
          <a:solidFill>
            <a:schemeClr val="tx1"/>
          </a:solidFill>
          <a:latin typeface="+mn-lt"/>
          <a:ea typeface="+mn-ea"/>
          <a:cs typeface="+mn-cs"/>
        </a:defRPr>
      </a:lvl6pPr>
      <a:lvl7pPr marL="2716817" algn="l" defTabSz="905581" rtl="0" eaLnBrk="1" latinLnBrk="0" hangingPunct="1">
        <a:defRPr sz="1800" kern="1200">
          <a:solidFill>
            <a:schemeClr val="tx1"/>
          </a:solidFill>
          <a:latin typeface="+mn-lt"/>
          <a:ea typeface="+mn-ea"/>
          <a:cs typeface="+mn-cs"/>
        </a:defRPr>
      </a:lvl7pPr>
      <a:lvl8pPr marL="3169632" algn="l" defTabSz="905581" rtl="0" eaLnBrk="1" latinLnBrk="0" hangingPunct="1">
        <a:defRPr sz="1800" kern="1200">
          <a:solidFill>
            <a:schemeClr val="tx1"/>
          </a:solidFill>
          <a:latin typeface="+mn-lt"/>
          <a:ea typeface="+mn-ea"/>
          <a:cs typeface="+mn-cs"/>
        </a:defRPr>
      </a:lvl8pPr>
      <a:lvl9pPr marL="3622426" algn="l" defTabSz="90558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567" tIns="45290" rIns="90567" bIns="45290"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5726348A-A6A4-4E11-AF68-31C56399EA8E}"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5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98498"/>
      </p:ext>
    </p:extLst>
  </p:cSld>
  <p:clrMap bg1="lt1" tx1="dk1" bg2="lt2" tx2="dk2" accent1="accent1" accent2="accent2" accent3="accent3" accent4="accent4" accent5="accent5" accent6="accent6" hlink="hlink" folHlink="folHlink"/>
  <p:sldLayoutIdLst>
    <p:sldLayoutId id="2147485720" r:id="rId1"/>
    <p:sldLayoutId id="2147485721" r:id="rId2"/>
    <p:sldLayoutId id="2147485722" r:id="rId3"/>
    <p:sldLayoutId id="2147485723" r:id="rId4"/>
    <p:sldLayoutId id="2147485724" r:id="rId5"/>
    <p:sldLayoutId id="2147485725" r:id="rId6"/>
    <p:sldLayoutId id="2147485726" r:id="rId7"/>
    <p:sldLayoutId id="2147485727" r:id="rId8"/>
    <p:sldLayoutId id="2147485728" r:id="rId9"/>
    <p:sldLayoutId id="2147485729" r:id="rId10"/>
  </p:sldLayoutIdLst>
  <p:timing>
    <p:tnLst>
      <p:par>
        <p:cTn xmlns:p14="http://schemas.microsoft.com/office/powerpoint/2010/main" id="1" dur="indefinite" restart="never" nodeType="tmRoot"/>
      </p:par>
    </p:tnLst>
  </p:timing>
  <p:txStyles>
    <p:titleStyle>
      <a:lvl1pPr algn="l" defTabSz="102695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695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2781" algn="ctr" defTabSz="1032942" rtl="0" fontAlgn="base">
        <a:spcBef>
          <a:spcPct val="0"/>
        </a:spcBef>
        <a:spcAft>
          <a:spcPct val="0"/>
        </a:spcAft>
        <a:defRPr sz="4100" b="1">
          <a:solidFill>
            <a:srgbClr val="000066"/>
          </a:solidFill>
          <a:latin typeface="Arial" charset="0"/>
          <a:cs typeface="Arial" charset="0"/>
        </a:defRPr>
      </a:lvl6pPr>
      <a:lvl7pPr marL="905581" algn="ctr" defTabSz="1032942" rtl="0" fontAlgn="base">
        <a:spcBef>
          <a:spcPct val="0"/>
        </a:spcBef>
        <a:spcAft>
          <a:spcPct val="0"/>
        </a:spcAft>
        <a:defRPr sz="4100" b="1">
          <a:solidFill>
            <a:srgbClr val="000066"/>
          </a:solidFill>
          <a:latin typeface="Arial" charset="0"/>
          <a:cs typeface="Arial" charset="0"/>
        </a:defRPr>
      </a:lvl7pPr>
      <a:lvl8pPr marL="1358411" algn="ctr" defTabSz="1032942" rtl="0" fontAlgn="base">
        <a:spcBef>
          <a:spcPct val="0"/>
        </a:spcBef>
        <a:spcAft>
          <a:spcPct val="0"/>
        </a:spcAft>
        <a:defRPr sz="4100" b="1">
          <a:solidFill>
            <a:srgbClr val="000066"/>
          </a:solidFill>
          <a:latin typeface="Arial" charset="0"/>
          <a:cs typeface="Arial" charset="0"/>
        </a:defRPr>
      </a:lvl8pPr>
      <a:lvl9pPr marL="1811212" algn="ctr" defTabSz="1032942" rtl="0" fontAlgn="base">
        <a:spcBef>
          <a:spcPct val="0"/>
        </a:spcBef>
        <a:spcAft>
          <a:spcPct val="0"/>
        </a:spcAft>
        <a:defRPr sz="4100" b="1">
          <a:solidFill>
            <a:srgbClr val="000066"/>
          </a:solidFill>
          <a:latin typeface="Arial" charset="0"/>
          <a:cs typeface="Arial" charset="0"/>
        </a:defRPr>
      </a:lvl9pPr>
    </p:titleStyle>
    <p:bodyStyle>
      <a:lvl1pPr marL="378607" indent="-378607" algn="l" defTabSz="1026958"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903900" indent="-310774" algn="l" defTabSz="102695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5029" indent="-296571" algn="l" defTabSz="102695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5673" indent="-247673" algn="l" defTabSz="102695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41650" indent="-154598" algn="r" defTabSz="1026958" rtl="1" eaLnBrk="0" fontAlgn="base" hangingPunct="0">
        <a:spcBef>
          <a:spcPct val="20000"/>
        </a:spcBef>
        <a:spcAft>
          <a:spcPct val="0"/>
        </a:spcAft>
        <a:buChar char="»"/>
        <a:defRPr sz="2300">
          <a:solidFill>
            <a:srgbClr val="000066"/>
          </a:solidFill>
          <a:latin typeface="+mn-lt"/>
          <a:cs typeface="+mn-cs"/>
        </a:defRPr>
      </a:lvl5pPr>
      <a:lvl6pPr marL="2699528" indent="-163508" algn="r" defTabSz="1032942" rtl="1" fontAlgn="base">
        <a:spcBef>
          <a:spcPct val="20000"/>
        </a:spcBef>
        <a:spcAft>
          <a:spcPct val="0"/>
        </a:spcAft>
        <a:buChar char="»"/>
        <a:defRPr sz="2300">
          <a:solidFill>
            <a:srgbClr val="000066"/>
          </a:solidFill>
          <a:latin typeface="+mn-lt"/>
          <a:cs typeface="+mn-cs"/>
        </a:defRPr>
      </a:lvl6pPr>
      <a:lvl7pPr marL="3152332" indent="-163508" algn="r" defTabSz="1032942" rtl="1" fontAlgn="base">
        <a:spcBef>
          <a:spcPct val="20000"/>
        </a:spcBef>
        <a:spcAft>
          <a:spcPct val="0"/>
        </a:spcAft>
        <a:buChar char="»"/>
        <a:defRPr sz="2300">
          <a:solidFill>
            <a:srgbClr val="000066"/>
          </a:solidFill>
          <a:latin typeface="+mn-lt"/>
          <a:cs typeface="+mn-cs"/>
        </a:defRPr>
      </a:lvl7pPr>
      <a:lvl8pPr marL="3605139" indent="-163508" algn="r" defTabSz="1032942" rtl="1" fontAlgn="base">
        <a:spcBef>
          <a:spcPct val="20000"/>
        </a:spcBef>
        <a:spcAft>
          <a:spcPct val="0"/>
        </a:spcAft>
        <a:buChar char="»"/>
        <a:defRPr sz="2300">
          <a:solidFill>
            <a:srgbClr val="000066"/>
          </a:solidFill>
          <a:latin typeface="+mn-lt"/>
          <a:cs typeface="+mn-cs"/>
        </a:defRPr>
      </a:lvl8pPr>
      <a:lvl9pPr marL="4057936" indent="-163508" algn="r" defTabSz="1032942"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5581" rtl="0" eaLnBrk="1" latinLnBrk="0" hangingPunct="1">
        <a:defRPr sz="1800" kern="1200">
          <a:solidFill>
            <a:schemeClr val="tx1"/>
          </a:solidFill>
          <a:latin typeface="+mn-lt"/>
          <a:ea typeface="+mn-ea"/>
          <a:cs typeface="+mn-cs"/>
        </a:defRPr>
      </a:lvl1pPr>
      <a:lvl2pPr marL="452781" algn="l" defTabSz="905581" rtl="0" eaLnBrk="1" latinLnBrk="0" hangingPunct="1">
        <a:defRPr sz="1800" kern="1200">
          <a:solidFill>
            <a:schemeClr val="tx1"/>
          </a:solidFill>
          <a:latin typeface="+mn-lt"/>
          <a:ea typeface="+mn-ea"/>
          <a:cs typeface="+mn-cs"/>
        </a:defRPr>
      </a:lvl2pPr>
      <a:lvl3pPr marL="905581" algn="l" defTabSz="905581" rtl="0" eaLnBrk="1" latinLnBrk="0" hangingPunct="1">
        <a:defRPr sz="1800" kern="1200">
          <a:solidFill>
            <a:schemeClr val="tx1"/>
          </a:solidFill>
          <a:latin typeface="+mn-lt"/>
          <a:ea typeface="+mn-ea"/>
          <a:cs typeface="+mn-cs"/>
        </a:defRPr>
      </a:lvl3pPr>
      <a:lvl4pPr marL="1358411" algn="l" defTabSz="905581" rtl="0" eaLnBrk="1" latinLnBrk="0" hangingPunct="1">
        <a:defRPr sz="1800" kern="1200">
          <a:solidFill>
            <a:schemeClr val="tx1"/>
          </a:solidFill>
          <a:latin typeface="+mn-lt"/>
          <a:ea typeface="+mn-ea"/>
          <a:cs typeface="+mn-cs"/>
        </a:defRPr>
      </a:lvl4pPr>
      <a:lvl5pPr marL="1811212" algn="l" defTabSz="905581" rtl="0" eaLnBrk="1" latinLnBrk="0" hangingPunct="1">
        <a:defRPr sz="1800" kern="1200">
          <a:solidFill>
            <a:schemeClr val="tx1"/>
          </a:solidFill>
          <a:latin typeface="+mn-lt"/>
          <a:ea typeface="+mn-ea"/>
          <a:cs typeface="+mn-cs"/>
        </a:defRPr>
      </a:lvl5pPr>
      <a:lvl6pPr marL="2264020" algn="l" defTabSz="905581" rtl="0" eaLnBrk="1" latinLnBrk="0" hangingPunct="1">
        <a:defRPr sz="1800" kern="1200">
          <a:solidFill>
            <a:schemeClr val="tx1"/>
          </a:solidFill>
          <a:latin typeface="+mn-lt"/>
          <a:ea typeface="+mn-ea"/>
          <a:cs typeface="+mn-cs"/>
        </a:defRPr>
      </a:lvl6pPr>
      <a:lvl7pPr marL="2716817" algn="l" defTabSz="905581" rtl="0" eaLnBrk="1" latinLnBrk="0" hangingPunct="1">
        <a:defRPr sz="1800" kern="1200">
          <a:solidFill>
            <a:schemeClr val="tx1"/>
          </a:solidFill>
          <a:latin typeface="+mn-lt"/>
          <a:ea typeface="+mn-ea"/>
          <a:cs typeface="+mn-cs"/>
        </a:defRPr>
      </a:lvl7pPr>
      <a:lvl8pPr marL="3169632" algn="l" defTabSz="905581" rtl="0" eaLnBrk="1" latinLnBrk="0" hangingPunct="1">
        <a:defRPr sz="1800" kern="1200">
          <a:solidFill>
            <a:schemeClr val="tx1"/>
          </a:solidFill>
          <a:latin typeface="+mn-lt"/>
          <a:ea typeface="+mn-ea"/>
          <a:cs typeface="+mn-cs"/>
        </a:defRPr>
      </a:lvl8pPr>
      <a:lvl9pPr marL="3622426" algn="l" defTabSz="90558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dirty="0" smtClean="0"/>
              <a:t>Click to edit Master title style</a:t>
            </a:r>
          </a:p>
        </p:txBody>
      </p:sp>
      <p:sp>
        <p:nvSpPr>
          <p:cNvPr id="1027" name="Rectangle 4"/>
          <p:cNvSpPr>
            <a:spLocks noGrp="1" noChangeArrowheads="1"/>
          </p:cNvSpPr>
          <p:nvPr>
            <p:ph type="body" idx="1"/>
          </p:nvPr>
        </p:nvSpPr>
        <p:spPr bwMode="auto">
          <a:xfrm>
            <a:off x="517526" y="1522414"/>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p:txBody>
      </p:sp>
      <p:sp>
        <p:nvSpPr>
          <p:cNvPr id="1028"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064" tIns="43538" rIns="87064" bIns="43538"/>
          <a:lstStyle/>
          <a:p>
            <a:pPr defTabSz="1037586" rtl="0" fontAlgn="auto">
              <a:spcBef>
                <a:spcPts val="0"/>
              </a:spcBef>
              <a:spcAft>
                <a:spcPts val="0"/>
              </a:spcAft>
            </a:pPr>
            <a:endParaRPr lang="en-US" sz="1800" b="0">
              <a:solidFill>
                <a:srgbClr val="000000"/>
              </a:solidFill>
              <a:latin typeface="Arial"/>
              <a:cs typeface="Arial"/>
            </a:endParaRP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64" tIns="43538" rIns="87064" bIns="43538"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eaLnBrk="0" fontAlgn="base" hangingPunct="0">
              <a:spcBef>
                <a:spcPct val="0"/>
              </a:spcBef>
              <a:spcAft>
                <a:spcPct val="0"/>
              </a:spcAft>
              <a:defRPr sz="3900" b="1">
                <a:solidFill>
                  <a:srgbClr val="000066"/>
                </a:solidFill>
                <a:latin typeface="Arial" charset="0"/>
                <a:cs typeface="Arial" charset="0"/>
              </a:defRPr>
            </a:lvl6pPr>
            <a:lvl7pPr marL="2971800" indent="-228600" eaLnBrk="0" fontAlgn="base" hangingPunct="0">
              <a:spcBef>
                <a:spcPct val="0"/>
              </a:spcBef>
              <a:spcAft>
                <a:spcPct val="0"/>
              </a:spcAft>
              <a:defRPr sz="3900" b="1">
                <a:solidFill>
                  <a:srgbClr val="000066"/>
                </a:solidFill>
                <a:latin typeface="Arial" charset="0"/>
                <a:cs typeface="Arial" charset="0"/>
              </a:defRPr>
            </a:lvl7pPr>
            <a:lvl8pPr marL="3429000" indent="-228600" eaLnBrk="0" fontAlgn="base" hangingPunct="0">
              <a:spcBef>
                <a:spcPct val="0"/>
              </a:spcBef>
              <a:spcAft>
                <a:spcPct val="0"/>
              </a:spcAft>
              <a:defRPr sz="3900" b="1">
                <a:solidFill>
                  <a:srgbClr val="000066"/>
                </a:solidFill>
                <a:latin typeface="Arial" charset="0"/>
                <a:cs typeface="Arial" charset="0"/>
              </a:defRPr>
            </a:lvl8pPr>
            <a:lvl9pPr marL="3886200" indent="-228600" eaLnBrk="0" fontAlgn="base" hangingPunct="0">
              <a:spcBef>
                <a:spcPct val="0"/>
              </a:spcBef>
              <a:spcAft>
                <a:spcPct val="0"/>
              </a:spcAft>
              <a:defRPr sz="3900" b="1">
                <a:solidFill>
                  <a:srgbClr val="000066"/>
                </a:solidFill>
                <a:latin typeface="Arial" charset="0"/>
                <a:cs typeface="Arial" charset="0"/>
              </a:defRPr>
            </a:lvl9pPr>
          </a:lstStyle>
          <a:p>
            <a:pPr defTabSz="1037586" eaLnBrk="1" fontAlgn="auto" hangingPunct="1">
              <a:spcBef>
                <a:spcPts val="0"/>
              </a:spcBef>
              <a:spcAft>
                <a:spcPts val="0"/>
              </a:spcAft>
              <a:defRPr/>
            </a:pPr>
            <a:endParaRPr lang="fr-FR" altLang="fr-FR" sz="3800" dirty="0" smtClean="0"/>
          </a:p>
        </p:txBody>
      </p:sp>
      <p:sp>
        <p:nvSpPr>
          <p:cNvPr id="1030"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35050"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1035050"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1035050"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1035050"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1035050"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1035050"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1035050"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1035050"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1035050"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algn="r" rtl="0" eaLnBrk="1" fontAlgn="auto" hangingPunct="1">
              <a:spcBef>
                <a:spcPts val="0"/>
              </a:spcBef>
              <a:spcAft>
                <a:spcPts val="0"/>
              </a:spcAft>
            </a:pPr>
            <a:fld id="{FC6707AE-48CB-499D-9B26-FC39AF16B0C7}" type="slidenum">
              <a:rPr lang="x-none" altLang="fr-FR" sz="1700">
                <a:solidFill>
                  <a:srgbClr val="72BBE8"/>
                </a:solidFill>
                <a:latin typeface="Arial Narrow" panose="020B0606020202030204" pitchFamily="34" charset="0"/>
              </a:rPr>
              <a:pPr algn="r" rtl="0" eaLnBrk="1" fontAlgn="auto" hangingPunct="1">
                <a:spcBef>
                  <a:spcPts val="0"/>
                </a:spcBef>
                <a:spcAft>
                  <a:spcPts val="0"/>
                </a:spcAft>
              </a:pPr>
              <a:t>‹#›</a:t>
            </a:fld>
            <a:r>
              <a:rPr lang="en-US" altLang="fr-FR" sz="1700">
                <a:solidFill>
                  <a:srgbClr val="72BBE8"/>
                </a:solidFill>
                <a:latin typeface="Arial Narrow" panose="020B0606020202030204" pitchFamily="34" charset="0"/>
              </a:rPr>
              <a:t> </a:t>
            </a:r>
            <a:r>
              <a:rPr lang="en-US" altLang="fr-FR" sz="2500" baseline="14000">
                <a:solidFill>
                  <a:srgbClr val="FFFFFF"/>
                </a:solidFill>
                <a:latin typeface="Arial Narrow" panose="020B0606020202030204" pitchFamily="34" charset="0"/>
              </a:rPr>
              <a:t>|</a:t>
            </a:r>
          </a:p>
        </p:txBody>
      </p:sp>
      <p:pic>
        <p:nvPicPr>
          <p:cNvPr id="1031"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8"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144837"/>
      </p:ext>
    </p:extLst>
  </p:cSld>
  <p:clrMap bg1="lt1" tx1="dk1" bg2="lt2" tx2="dk2" accent1="accent1" accent2="accent2" accent3="accent3" accent4="accent4" accent5="accent5" accent6="accent6" hlink="hlink" folHlink="folHlink"/>
  <p:sldLayoutIdLst>
    <p:sldLayoutId id="2147485733"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 id="2147485742" r:id="rId10"/>
  </p:sldLayoutIdLst>
  <p:timing>
    <p:tnLst>
      <p:par>
        <p:cTn xmlns:p14="http://schemas.microsoft.com/office/powerpoint/2010/main" id="1" dur="indefinite" restart="never" nodeType="tmRoot"/>
      </p:par>
    </p:tnLst>
  </p:timing>
  <p:txStyles>
    <p:titleStyle>
      <a:lvl1pPr algn="l" defTabSz="984286" rtl="0" eaLnBrk="0" fontAlgn="base" hangingPunct="0">
        <a:spcBef>
          <a:spcPct val="0"/>
        </a:spcBef>
        <a:spcAft>
          <a:spcPct val="0"/>
        </a:spcAft>
        <a:defRPr sz="3700" b="1">
          <a:solidFill>
            <a:srgbClr val="000066"/>
          </a:solidFill>
          <a:latin typeface="Calibri" panose="020F0502020204030204" pitchFamily="34" charset="0"/>
          <a:ea typeface="Calibri" pitchFamily="34" charset="0"/>
          <a:cs typeface="Calibri" panose="020F0502020204030204" pitchFamily="34" charset="0"/>
        </a:defRPr>
      </a:lvl1pPr>
      <a:lvl2pPr algn="l" defTabSz="98428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8428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8428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8428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5282" algn="ctr" defTabSz="993052" rtl="0" fontAlgn="base">
        <a:spcBef>
          <a:spcPct val="0"/>
        </a:spcBef>
        <a:spcAft>
          <a:spcPct val="0"/>
        </a:spcAft>
        <a:defRPr sz="4100" b="1">
          <a:solidFill>
            <a:srgbClr val="000066"/>
          </a:solidFill>
          <a:latin typeface="Arial" charset="0"/>
          <a:cs typeface="Arial" charset="0"/>
        </a:defRPr>
      </a:lvl6pPr>
      <a:lvl7pPr marL="870615" algn="ctr" defTabSz="993052" rtl="0" fontAlgn="base">
        <a:spcBef>
          <a:spcPct val="0"/>
        </a:spcBef>
        <a:spcAft>
          <a:spcPct val="0"/>
        </a:spcAft>
        <a:defRPr sz="4100" b="1">
          <a:solidFill>
            <a:srgbClr val="000066"/>
          </a:solidFill>
          <a:latin typeface="Arial" charset="0"/>
          <a:cs typeface="Arial" charset="0"/>
        </a:defRPr>
      </a:lvl7pPr>
      <a:lvl8pPr marL="1305940" algn="ctr" defTabSz="993052" rtl="0" fontAlgn="base">
        <a:spcBef>
          <a:spcPct val="0"/>
        </a:spcBef>
        <a:spcAft>
          <a:spcPct val="0"/>
        </a:spcAft>
        <a:defRPr sz="4100" b="1">
          <a:solidFill>
            <a:srgbClr val="000066"/>
          </a:solidFill>
          <a:latin typeface="Arial" charset="0"/>
          <a:cs typeface="Arial" charset="0"/>
        </a:defRPr>
      </a:lvl8pPr>
      <a:lvl9pPr marL="1741270" algn="ctr" defTabSz="993052" rtl="0" fontAlgn="base">
        <a:spcBef>
          <a:spcPct val="0"/>
        </a:spcBef>
        <a:spcAft>
          <a:spcPct val="0"/>
        </a:spcAft>
        <a:defRPr sz="4100" b="1">
          <a:solidFill>
            <a:srgbClr val="000066"/>
          </a:solidFill>
          <a:latin typeface="Arial" charset="0"/>
          <a:cs typeface="Arial" charset="0"/>
        </a:defRPr>
      </a:lvl9pPr>
    </p:titleStyle>
    <p:bodyStyle>
      <a:lvl1pPr marL="363517" indent="-363517" algn="l" defTabSz="984286" rtl="0" eaLnBrk="0" fontAlgn="base" hangingPunct="0">
        <a:spcBef>
          <a:spcPct val="80000"/>
        </a:spcBef>
        <a:spcAft>
          <a:spcPct val="0"/>
        </a:spcAft>
        <a:buClr>
          <a:srgbClr val="1E7FB8"/>
        </a:buClr>
        <a:buFont typeface="Wingdings" panose="05000000000000000000"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868767" indent="-297291" algn="l" defTabSz="984286" rtl="0" eaLnBrk="0" fontAlgn="base" hangingPunct="0">
        <a:spcBef>
          <a:spcPct val="20000"/>
        </a:spcBef>
        <a:spcAft>
          <a:spcPct val="0"/>
        </a:spcAft>
        <a:buClr>
          <a:srgbClr val="1E7FB8"/>
        </a:buClr>
        <a:buFont typeface="Arial" panose="020B0604020202020204"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58599" indent="-283428" algn="l" defTabSz="98428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03757" indent="-237214" algn="l" defTabSz="98428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50338" indent="-146336" algn="r" defTabSz="984286" rtl="1" eaLnBrk="0" fontAlgn="base" hangingPunct="0">
        <a:spcBef>
          <a:spcPct val="20000"/>
        </a:spcBef>
        <a:spcAft>
          <a:spcPct val="0"/>
        </a:spcAft>
        <a:buChar char="»"/>
        <a:defRPr sz="2200">
          <a:solidFill>
            <a:srgbClr val="000066"/>
          </a:solidFill>
          <a:latin typeface="+mn-lt"/>
          <a:cs typeface="+mn-cs"/>
        </a:defRPr>
      </a:lvl5pPr>
      <a:lvl6pPr marL="2595250" indent="-157200" algn="r" defTabSz="993052" rtl="1" fontAlgn="base">
        <a:spcBef>
          <a:spcPct val="20000"/>
        </a:spcBef>
        <a:spcAft>
          <a:spcPct val="0"/>
        </a:spcAft>
        <a:buChar char="»"/>
        <a:defRPr sz="2200">
          <a:solidFill>
            <a:srgbClr val="000066"/>
          </a:solidFill>
          <a:latin typeface="+mn-lt"/>
          <a:cs typeface="+mn-cs"/>
        </a:defRPr>
      </a:lvl6pPr>
      <a:lvl7pPr marL="3030581" indent="-157200" algn="r" defTabSz="993052" rtl="1" fontAlgn="base">
        <a:spcBef>
          <a:spcPct val="20000"/>
        </a:spcBef>
        <a:spcAft>
          <a:spcPct val="0"/>
        </a:spcAft>
        <a:buChar char="»"/>
        <a:defRPr sz="2200">
          <a:solidFill>
            <a:srgbClr val="000066"/>
          </a:solidFill>
          <a:latin typeface="+mn-lt"/>
          <a:cs typeface="+mn-cs"/>
        </a:defRPr>
      </a:lvl7pPr>
      <a:lvl8pPr marL="3465893" indent="-157200" algn="r" defTabSz="993052" rtl="1" fontAlgn="base">
        <a:spcBef>
          <a:spcPct val="20000"/>
        </a:spcBef>
        <a:spcAft>
          <a:spcPct val="0"/>
        </a:spcAft>
        <a:buChar char="»"/>
        <a:defRPr sz="2200">
          <a:solidFill>
            <a:srgbClr val="000066"/>
          </a:solidFill>
          <a:latin typeface="+mn-lt"/>
          <a:cs typeface="+mn-cs"/>
        </a:defRPr>
      </a:lvl8pPr>
      <a:lvl9pPr marL="3901201" indent="-157200" algn="r" defTabSz="993052" rtl="1" fontAlgn="base">
        <a:spcBef>
          <a:spcPct val="20000"/>
        </a:spcBef>
        <a:spcAft>
          <a:spcPct val="0"/>
        </a:spcAft>
        <a:buChar char="»"/>
        <a:defRPr sz="2200">
          <a:solidFill>
            <a:srgbClr val="000066"/>
          </a:solidFill>
          <a:latin typeface="+mn-lt"/>
          <a:cs typeface="+mn-cs"/>
        </a:defRPr>
      </a:lvl9pPr>
    </p:bodyStyle>
    <p:otherStyle>
      <a:defPPr>
        <a:defRPr lang="en-US"/>
      </a:defPPr>
      <a:lvl1pPr marL="0" algn="l" defTabSz="870615" rtl="0" eaLnBrk="1" latinLnBrk="0" hangingPunct="1">
        <a:defRPr sz="1800" kern="1200">
          <a:solidFill>
            <a:schemeClr val="tx1"/>
          </a:solidFill>
          <a:latin typeface="+mn-lt"/>
          <a:ea typeface="+mn-ea"/>
          <a:cs typeface="+mn-cs"/>
        </a:defRPr>
      </a:lvl1pPr>
      <a:lvl2pPr marL="435282" algn="l" defTabSz="870615" rtl="0" eaLnBrk="1" latinLnBrk="0" hangingPunct="1">
        <a:defRPr sz="1800" kern="1200">
          <a:solidFill>
            <a:schemeClr val="tx1"/>
          </a:solidFill>
          <a:latin typeface="+mn-lt"/>
          <a:ea typeface="+mn-ea"/>
          <a:cs typeface="+mn-cs"/>
        </a:defRPr>
      </a:lvl2pPr>
      <a:lvl3pPr marL="870615" algn="l" defTabSz="870615" rtl="0" eaLnBrk="1" latinLnBrk="0" hangingPunct="1">
        <a:defRPr sz="1800" kern="1200">
          <a:solidFill>
            <a:schemeClr val="tx1"/>
          </a:solidFill>
          <a:latin typeface="+mn-lt"/>
          <a:ea typeface="+mn-ea"/>
          <a:cs typeface="+mn-cs"/>
        </a:defRPr>
      </a:lvl3pPr>
      <a:lvl4pPr marL="1305940" algn="l" defTabSz="870615" rtl="0" eaLnBrk="1" latinLnBrk="0" hangingPunct="1">
        <a:defRPr sz="1800" kern="1200">
          <a:solidFill>
            <a:schemeClr val="tx1"/>
          </a:solidFill>
          <a:latin typeface="+mn-lt"/>
          <a:ea typeface="+mn-ea"/>
          <a:cs typeface="+mn-cs"/>
        </a:defRPr>
      </a:lvl4pPr>
      <a:lvl5pPr marL="1741270" algn="l" defTabSz="870615" rtl="0" eaLnBrk="1" latinLnBrk="0" hangingPunct="1">
        <a:defRPr sz="1800" kern="1200">
          <a:solidFill>
            <a:schemeClr val="tx1"/>
          </a:solidFill>
          <a:latin typeface="+mn-lt"/>
          <a:ea typeface="+mn-ea"/>
          <a:cs typeface="+mn-cs"/>
        </a:defRPr>
      </a:lvl5pPr>
      <a:lvl6pPr marL="2176579" algn="l" defTabSz="870615" rtl="0" eaLnBrk="1" latinLnBrk="0" hangingPunct="1">
        <a:defRPr sz="1800" kern="1200">
          <a:solidFill>
            <a:schemeClr val="tx1"/>
          </a:solidFill>
          <a:latin typeface="+mn-lt"/>
          <a:ea typeface="+mn-ea"/>
          <a:cs typeface="+mn-cs"/>
        </a:defRPr>
      </a:lvl6pPr>
      <a:lvl7pPr marL="2611892" algn="l" defTabSz="870615" rtl="0" eaLnBrk="1" latinLnBrk="0" hangingPunct="1">
        <a:defRPr sz="1800" kern="1200">
          <a:solidFill>
            <a:schemeClr val="tx1"/>
          </a:solidFill>
          <a:latin typeface="+mn-lt"/>
          <a:ea typeface="+mn-ea"/>
          <a:cs typeface="+mn-cs"/>
        </a:defRPr>
      </a:lvl7pPr>
      <a:lvl8pPr marL="3047198" algn="l" defTabSz="870615" rtl="0" eaLnBrk="1" latinLnBrk="0" hangingPunct="1">
        <a:defRPr sz="1800" kern="1200">
          <a:solidFill>
            <a:schemeClr val="tx1"/>
          </a:solidFill>
          <a:latin typeface="+mn-lt"/>
          <a:ea typeface="+mn-ea"/>
          <a:cs typeface="+mn-cs"/>
        </a:defRPr>
      </a:lvl8pPr>
      <a:lvl9pPr marL="3482519" algn="l" defTabSz="87061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1028"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9388" tIns="44699" rIns="89388" bIns="44699"/>
          <a:lstStyle/>
          <a:p>
            <a:pPr defTabSz="1021607"/>
            <a:endParaRPr lang="en-GB" smtClean="0">
              <a:latin typeface="Arial"/>
              <a:cs typeface="Arial"/>
            </a:endParaRP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388" tIns="44699" rIns="89388" bIns="44699"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1021607" eaLnBrk="1" hangingPunct="1">
              <a:defRPr/>
            </a:pPr>
            <a:endParaRPr lang="fr-FR" altLang="fr-FR" smtClean="0"/>
          </a:p>
        </p:txBody>
      </p:sp>
      <p:sp>
        <p:nvSpPr>
          <p:cNvPr id="1030" name="Rectangle 13"/>
          <p:cNvSpPr>
            <a:spLocks noChangeArrowheads="1"/>
          </p:cNvSpPr>
          <p:nvPr/>
        </p:nvSpPr>
        <p:spPr bwMode="auto">
          <a:xfrm>
            <a:off x="1084422"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eaLnBrk="0" hangingPunct="0">
              <a:defRPr sz="3900" b="1">
                <a:solidFill>
                  <a:srgbClr val="000066"/>
                </a:solidFill>
                <a:latin typeface="Arial" pitchFamily="34" charset="0"/>
                <a:cs typeface="Arial" pitchFamily="34" charset="0"/>
              </a:defRPr>
            </a:lvl1pPr>
            <a:lvl2pPr marL="742950" indent="-285750" defTabSz="1041400" eaLnBrk="0" hangingPunct="0">
              <a:defRPr sz="3900" b="1">
                <a:solidFill>
                  <a:srgbClr val="000066"/>
                </a:solidFill>
                <a:latin typeface="Arial" pitchFamily="34" charset="0"/>
                <a:cs typeface="Arial" pitchFamily="34" charset="0"/>
              </a:defRPr>
            </a:lvl2pPr>
            <a:lvl3pPr marL="1143000" indent="-228600" defTabSz="1041400" eaLnBrk="0" hangingPunct="0">
              <a:defRPr sz="3900" b="1">
                <a:solidFill>
                  <a:srgbClr val="000066"/>
                </a:solidFill>
                <a:latin typeface="Arial" pitchFamily="34" charset="0"/>
                <a:cs typeface="Arial" pitchFamily="34" charset="0"/>
              </a:defRPr>
            </a:lvl3pPr>
            <a:lvl4pPr marL="1600200" indent="-228600" defTabSz="1041400" eaLnBrk="0" hangingPunct="0">
              <a:defRPr sz="3900" b="1">
                <a:solidFill>
                  <a:srgbClr val="000066"/>
                </a:solidFill>
                <a:latin typeface="Arial" pitchFamily="34" charset="0"/>
                <a:cs typeface="Arial" pitchFamily="34" charset="0"/>
              </a:defRPr>
            </a:lvl4pPr>
            <a:lvl5pPr marL="2057400" indent="-228600" defTabSz="1041400" eaLnBrk="0" hangingPunct="0">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n-US" altLang="fr-FR" sz="1600" b="0" dirty="0" smtClean="0">
              <a:solidFill>
                <a:srgbClr val="96CCEE"/>
              </a:solidFill>
              <a:latin typeface="Calibri" pitchFamily="34" charset="0"/>
            </a:endParaRPr>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3E6BE847-47D5-4129-903B-C5B5D632ABDE}"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5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364963"/>
      </p:ext>
    </p:extLst>
  </p:cSld>
  <p:clrMap bg1="lt1" tx1="dk1" bg2="lt2" tx2="dk2" accent1="accent1" accent2="accent2" accent3="accent3" accent4="accent4" accent5="accent5" accent6="accent6" hlink="hlink" folHlink="folHlink"/>
  <p:sldLayoutIdLst>
    <p:sldLayoutId id="2147485744" r:id="rId1"/>
    <p:sldLayoutId id="2147485745" r:id="rId2"/>
    <p:sldLayoutId id="2147485746" r:id="rId3"/>
    <p:sldLayoutId id="2147485747" r:id="rId4"/>
    <p:sldLayoutId id="2147485748" r:id="rId5"/>
    <p:sldLayoutId id="2147485749" r:id="rId6"/>
    <p:sldLayoutId id="2147485750" r:id="rId7"/>
    <p:sldLayoutId id="2147485751" r:id="rId8"/>
    <p:sldLayoutId id="2147485752" r:id="rId9"/>
    <p:sldLayoutId id="2147485753" r:id="rId10"/>
  </p:sldLayoutIdLst>
  <p:timing>
    <p:tnLst>
      <p:par>
        <p:cTn xmlns:p14="http://schemas.microsoft.com/office/powerpoint/2010/main" id="1" dur="indefinite" restart="never" nodeType="tmRoot"/>
      </p:par>
    </p:tnLst>
  </p:timing>
  <p:txStyles>
    <p:titleStyle>
      <a:lvl1pPr algn="l" defTabSz="1016696"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1669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1669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1669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16696"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46898" algn="ctr" defTabSz="1019557" rtl="0" fontAlgn="base">
        <a:spcBef>
          <a:spcPct val="0"/>
        </a:spcBef>
        <a:spcAft>
          <a:spcPct val="0"/>
        </a:spcAft>
        <a:defRPr sz="4100" b="1">
          <a:solidFill>
            <a:srgbClr val="000066"/>
          </a:solidFill>
          <a:latin typeface="Arial" charset="0"/>
          <a:cs typeface="Arial" charset="0"/>
        </a:defRPr>
      </a:lvl6pPr>
      <a:lvl7pPr marL="893848" algn="ctr" defTabSz="1019557" rtl="0" fontAlgn="base">
        <a:spcBef>
          <a:spcPct val="0"/>
        </a:spcBef>
        <a:spcAft>
          <a:spcPct val="0"/>
        </a:spcAft>
        <a:defRPr sz="4100" b="1">
          <a:solidFill>
            <a:srgbClr val="000066"/>
          </a:solidFill>
          <a:latin typeface="Arial" charset="0"/>
          <a:cs typeface="Arial" charset="0"/>
        </a:defRPr>
      </a:lvl7pPr>
      <a:lvl8pPr marL="1340778" algn="ctr" defTabSz="1019557" rtl="0" fontAlgn="base">
        <a:spcBef>
          <a:spcPct val="0"/>
        </a:spcBef>
        <a:spcAft>
          <a:spcPct val="0"/>
        </a:spcAft>
        <a:defRPr sz="4100" b="1">
          <a:solidFill>
            <a:srgbClr val="000066"/>
          </a:solidFill>
          <a:latin typeface="Arial" charset="0"/>
          <a:cs typeface="Arial" charset="0"/>
        </a:defRPr>
      </a:lvl8pPr>
      <a:lvl9pPr marL="1787718" algn="ctr" defTabSz="1019557" rtl="0" fontAlgn="base">
        <a:spcBef>
          <a:spcPct val="0"/>
        </a:spcBef>
        <a:spcAft>
          <a:spcPct val="0"/>
        </a:spcAft>
        <a:defRPr sz="4100" b="1">
          <a:solidFill>
            <a:srgbClr val="000066"/>
          </a:solidFill>
          <a:latin typeface="Arial" charset="0"/>
          <a:cs typeface="Arial" charset="0"/>
        </a:defRPr>
      </a:lvl9pPr>
    </p:titleStyle>
    <p:bodyStyle>
      <a:lvl1pPr marL="377764" indent="-377764" algn="l" defTabSz="1016696"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895420" indent="-310912" algn="l" defTabSz="1016696" rtl="0" eaLnBrk="0" fontAlgn="base" hangingPunct="0">
        <a:spcBef>
          <a:spcPct val="20000"/>
        </a:spcBef>
        <a:spcAft>
          <a:spcPct val="0"/>
        </a:spcAft>
        <a:buClr>
          <a:srgbClr val="1E7FB8"/>
        </a:buClr>
        <a:buFont typeface="Arial"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99114" indent="-296926" algn="l" defTabSz="101669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53042" indent="-248733" algn="l" defTabSz="101669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15279" indent="-157004" algn="r" defTabSz="1016696" rtl="1" eaLnBrk="0" fontAlgn="base" hangingPunct="0">
        <a:spcBef>
          <a:spcPct val="20000"/>
        </a:spcBef>
        <a:spcAft>
          <a:spcPct val="0"/>
        </a:spcAft>
        <a:buChar char="»"/>
        <a:defRPr sz="2300">
          <a:solidFill>
            <a:srgbClr val="000066"/>
          </a:solidFill>
          <a:latin typeface="+mn-lt"/>
          <a:cs typeface="+mn-cs"/>
        </a:defRPr>
      </a:lvl5pPr>
      <a:lvl6pPr marL="2664503" indent="-161398" algn="r" defTabSz="1019557" rtl="1" fontAlgn="base">
        <a:spcBef>
          <a:spcPct val="20000"/>
        </a:spcBef>
        <a:spcAft>
          <a:spcPct val="0"/>
        </a:spcAft>
        <a:buChar char="»"/>
        <a:defRPr sz="2300">
          <a:solidFill>
            <a:srgbClr val="000066"/>
          </a:solidFill>
          <a:latin typeface="+mn-lt"/>
          <a:cs typeface="+mn-cs"/>
        </a:defRPr>
      </a:lvl6pPr>
      <a:lvl7pPr marL="3111426" indent="-161398" algn="r" defTabSz="1019557" rtl="1" fontAlgn="base">
        <a:spcBef>
          <a:spcPct val="20000"/>
        </a:spcBef>
        <a:spcAft>
          <a:spcPct val="0"/>
        </a:spcAft>
        <a:buChar char="»"/>
        <a:defRPr sz="2300">
          <a:solidFill>
            <a:srgbClr val="000066"/>
          </a:solidFill>
          <a:latin typeface="+mn-lt"/>
          <a:cs typeface="+mn-cs"/>
        </a:defRPr>
      </a:lvl7pPr>
      <a:lvl8pPr marL="3558364" indent="-161398" algn="r" defTabSz="1019557" rtl="1" fontAlgn="base">
        <a:spcBef>
          <a:spcPct val="20000"/>
        </a:spcBef>
        <a:spcAft>
          <a:spcPct val="0"/>
        </a:spcAft>
        <a:buChar char="»"/>
        <a:defRPr sz="2300">
          <a:solidFill>
            <a:srgbClr val="000066"/>
          </a:solidFill>
          <a:latin typeface="+mn-lt"/>
          <a:cs typeface="+mn-cs"/>
        </a:defRPr>
      </a:lvl8pPr>
      <a:lvl9pPr marL="4005296" indent="-161398" algn="r" defTabSz="101955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93848" rtl="0" eaLnBrk="1" latinLnBrk="0" hangingPunct="1">
        <a:defRPr sz="1800" kern="1200">
          <a:solidFill>
            <a:schemeClr val="tx1"/>
          </a:solidFill>
          <a:latin typeface="+mn-lt"/>
          <a:ea typeface="+mn-ea"/>
          <a:cs typeface="+mn-cs"/>
        </a:defRPr>
      </a:lvl1pPr>
      <a:lvl2pPr marL="446898" algn="l" defTabSz="893848" rtl="0" eaLnBrk="1" latinLnBrk="0" hangingPunct="1">
        <a:defRPr sz="1800" kern="1200">
          <a:solidFill>
            <a:schemeClr val="tx1"/>
          </a:solidFill>
          <a:latin typeface="+mn-lt"/>
          <a:ea typeface="+mn-ea"/>
          <a:cs typeface="+mn-cs"/>
        </a:defRPr>
      </a:lvl2pPr>
      <a:lvl3pPr marL="893848" algn="l" defTabSz="893848" rtl="0" eaLnBrk="1" latinLnBrk="0" hangingPunct="1">
        <a:defRPr sz="1800" kern="1200">
          <a:solidFill>
            <a:schemeClr val="tx1"/>
          </a:solidFill>
          <a:latin typeface="+mn-lt"/>
          <a:ea typeface="+mn-ea"/>
          <a:cs typeface="+mn-cs"/>
        </a:defRPr>
      </a:lvl3pPr>
      <a:lvl4pPr marL="1340778" algn="l" defTabSz="893848" rtl="0" eaLnBrk="1" latinLnBrk="0" hangingPunct="1">
        <a:defRPr sz="1800" kern="1200">
          <a:solidFill>
            <a:schemeClr val="tx1"/>
          </a:solidFill>
          <a:latin typeface="+mn-lt"/>
          <a:ea typeface="+mn-ea"/>
          <a:cs typeface="+mn-cs"/>
        </a:defRPr>
      </a:lvl4pPr>
      <a:lvl5pPr marL="1787718" algn="l" defTabSz="893848" rtl="0" eaLnBrk="1" latinLnBrk="0" hangingPunct="1">
        <a:defRPr sz="1800" kern="1200">
          <a:solidFill>
            <a:schemeClr val="tx1"/>
          </a:solidFill>
          <a:latin typeface="+mn-lt"/>
          <a:ea typeface="+mn-ea"/>
          <a:cs typeface="+mn-cs"/>
        </a:defRPr>
      </a:lvl5pPr>
      <a:lvl6pPr marL="2234648" algn="l" defTabSz="893848" rtl="0" eaLnBrk="1" latinLnBrk="0" hangingPunct="1">
        <a:defRPr sz="1800" kern="1200">
          <a:solidFill>
            <a:schemeClr val="tx1"/>
          </a:solidFill>
          <a:latin typeface="+mn-lt"/>
          <a:ea typeface="+mn-ea"/>
          <a:cs typeface="+mn-cs"/>
        </a:defRPr>
      </a:lvl6pPr>
      <a:lvl7pPr marL="2681573" algn="l" defTabSz="893848" rtl="0" eaLnBrk="1" latinLnBrk="0" hangingPunct="1">
        <a:defRPr sz="1800" kern="1200">
          <a:solidFill>
            <a:schemeClr val="tx1"/>
          </a:solidFill>
          <a:latin typeface="+mn-lt"/>
          <a:ea typeface="+mn-ea"/>
          <a:cs typeface="+mn-cs"/>
        </a:defRPr>
      </a:lvl7pPr>
      <a:lvl8pPr marL="3128513" algn="l" defTabSz="893848" rtl="0" eaLnBrk="1" latinLnBrk="0" hangingPunct="1">
        <a:defRPr sz="1800" kern="1200">
          <a:solidFill>
            <a:schemeClr val="tx1"/>
          </a:solidFill>
          <a:latin typeface="+mn-lt"/>
          <a:ea typeface="+mn-ea"/>
          <a:cs typeface="+mn-cs"/>
        </a:defRPr>
      </a:lvl8pPr>
      <a:lvl9pPr marL="3575435" algn="l" defTabSz="89384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0" y="2"/>
            <a:ext cx="10693400" cy="1365228"/>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5123" name="Rectangle 4"/>
          <p:cNvSpPr>
            <a:spLocks noGrp="1" noChangeArrowheads="1"/>
          </p:cNvSpPr>
          <p:nvPr>
            <p:ph type="body" idx="1"/>
          </p:nvPr>
        </p:nvSpPr>
        <p:spPr bwMode="auto">
          <a:xfrm>
            <a:off x="517963" y="1522806"/>
            <a:ext cx="9696463" cy="508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124" name="Line 6"/>
          <p:cNvSpPr>
            <a:spLocks noChangeShapeType="1"/>
          </p:cNvSpPr>
          <p:nvPr/>
        </p:nvSpPr>
        <p:spPr bwMode="auto">
          <a:xfrm>
            <a:off x="0" y="1373980"/>
            <a:ext cx="106934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90015" tIns="45016" rIns="90015" bIns="45016"/>
          <a:lstStyle/>
          <a:p>
            <a:pPr defTabSz="1015606" rtl="0"/>
            <a:endParaRPr lang="en-GB" sz="1800" b="0" smtClean="0">
              <a:solidFill>
                <a:prstClr val="black"/>
              </a:solidFill>
              <a:latin typeface="Arial" charset="0"/>
              <a:cs typeface="Arial" charset="0"/>
            </a:endParaRPr>
          </a:p>
        </p:txBody>
      </p:sp>
      <p:sp>
        <p:nvSpPr>
          <p:cNvPr id="5125" name="Rectangle 12"/>
          <p:cNvSpPr>
            <a:spLocks noChangeArrowheads="1"/>
          </p:cNvSpPr>
          <p:nvPr/>
        </p:nvSpPr>
        <p:spPr bwMode="auto">
          <a:xfrm>
            <a:off x="1857" y="6631862"/>
            <a:ext cx="10693400" cy="929406"/>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15" tIns="45016" rIns="90015" bIns="45016" anchor="ctr"/>
          <a:lstStyle>
            <a:lvl1pPr defTabSz="909638">
              <a:defRPr>
                <a:solidFill>
                  <a:schemeClr val="tx1"/>
                </a:solidFill>
                <a:latin typeface="Arial" charset="0"/>
                <a:cs typeface="Arial" charset="0"/>
              </a:defRPr>
            </a:lvl1pPr>
            <a:lvl2pPr marL="742950" indent="-285750" defTabSz="909638">
              <a:defRPr>
                <a:solidFill>
                  <a:schemeClr val="tx1"/>
                </a:solidFill>
                <a:latin typeface="Arial" charset="0"/>
                <a:cs typeface="Arial" charset="0"/>
              </a:defRPr>
            </a:lvl2pPr>
            <a:lvl3pPr marL="1143000" indent="-228600" defTabSz="909638">
              <a:defRPr>
                <a:solidFill>
                  <a:schemeClr val="tx1"/>
                </a:solidFill>
                <a:latin typeface="Arial" charset="0"/>
                <a:cs typeface="Arial" charset="0"/>
              </a:defRPr>
            </a:lvl3pPr>
            <a:lvl4pPr marL="1600200" indent="-228600" defTabSz="909638">
              <a:defRPr>
                <a:solidFill>
                  <a:schemeClr val="tx1"/>
                </a:solidFill>
                <a:latin typeface="Arial" charset="0"/>
                <a:cs typeface="Arial" charset="0"/>
              </a:defRPr>
            </a:lvl4pPr>
            <a:lvl5pPr marL="2057400" indent="-228600" defTabSz="909638">
              <a:defRPr>
                <a:solidFill>
                  <a:schemeClr val="tx1"/>
                </a:solidFill>
                <a:latin typeface="Arial" charset="0"/>
                <a:cs typeface="Arial" charset="0"/>
              </a:defRPr>
            </a:lvl5pPr>
            <a:lvl6pPr marL="2514600" indent="-228600" defTabSz="909638" fontAlgn="base">
              <a:spcBef>
                <a:spcPct val="0"/>
              </a:spcBef>
              <a:spcAft>
                <a:spcPct val="0"/>
              </a:spcAft>
              <a:defRPr>
                <a:solidFill>
                  <a:schemeClr val="tx1"/>
                </a:solidFill>
                <a:latin typeface="Arial" charset="0"/>
                <a:cs typeface="Arial" charset="0"/>
              </a:defRPr>
            </a:lvl6pPr>
            <a:lvl7pPr marL="2971800" indent="-228600" defTabSz="909638" fontAlgn="base">
              <a:spcBef>
                <a:spcPct val="0"/>
              </a:spcBef>
              <a:spcAft>
                <a:spcPct val="0"/>
              </a:spcAft>
              <a:defRPr>
                <a:solidFill>
                  <a:schemeClr val="tx1"/>
                </a:solidFill>
                <a:latin typeface="Arial" charset="0"/>
                <a:cs typeface="Arial" charset="0"/>
              </a:defRPr>
            </a:lvl7pPr>
            <a:lvl8pPr marL="3429000" indent="-228600" defTabSz="909638" fontAlgn="base">
              <a:spcBef>
                <a:spcPct val="0"/>
              </a:spcBef>
              <a:spcAft>
                <a:spcPct val="0"/>
              </a:spcAft>
              <a:defRPr>
                <a:solidFill>
                  <a:schemeClr val="tx1"/>
                </a:solidFill>
                <a:latin typeface="Arial" charset="0"/>
                <a:cs typeface="Arial" charset="0"/>
              </a:defRPr>
            </a:lvl8pPr>
            <a:lvl9pPr marL="3886200" indent="-228600" defTabSz="909638" fontAlgn="base">
              <a:spcBef>
                <a:spcPct val="0"/>
              </a:spcBef>
              <a:spcAft>
                <a:spcPct val="0"/>
              </a:spcAft>
              <a:defRPr>
                <a:solidFill>
                  <a:schemeClr val="tx1"/>
                </a:solidFill>
                <a:latin typeface="Arial" charset="0"/>
                <a:cs typeface="Arial" charset="0"/>
              </a:defRPr>
            </a:lvl9pPr>
          </a:lstStyle>
          <a:p>
            <a:pPr>
              <a:defRPr/>
            </a:pPr>
            <a:endParaRPr lang="fr-FR" altLang="en-US" smtClean="0">
              <a:solidFill>
                <a:srgbClr val="000066"/>
              </a:solidFill>
            </a:endParaRPr>
          </a:p>
        </p:txBody>
      </p:sp>
      <p:sp>
        <p:nvSpPr>
          <p:cNvPr id="5127" name="Rectangle 14"/>
          <p:cNvSpPr>
            <a:spLocks noChangeArrowheads="1"/>
          </p:cNvSpPr>
          <p:nvPr/>
        </p:nvSpPr>
        <p:spPr bwMode="auto">
          <a:xfrm>
            <a:off x="421425" y="7055430"/>
            <a:ext cx="415854" cy="3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3288">
              <a:defRPr>
                <a:solidFill>
                  <a:schemeClr val="tx1"/>
                </a:solidFill>
                <a:latin typeface="Arial" charset="0"/>
                <a:cs typeface="Arial" charset="0"/>
              </a:defRPr>
            </a:lvl1pPr>
            <a:lvl2pPr marL="742950" indent="-285750" defTabSz="903288">
              <a:defRPr>
                <a:solidFill>
                  <a:schemeClr val="tx1"/>
                </a:solidFill>
                <a:latin typeface="Arial" charset="0"/>
                <a:cs typeface="Arial" charset="0"/>
              </a:defRPr>
            </a:lvl2pPr>
            <a:lvl3pPr marL="1143000" indent="-228600" defTabSz="903288">
              <a:defRPr>
                <a:solidFill>
                  <a:schemeClr val="tx1"/>
                </a:solidFill>
                <a:latin typeface="Arial" charset="0"/>
                <a:cs typeface="Arial" charset="0"/>
              </a:defRPr>
            </a:lvl3pPr>
            <a:lvl4pPr marL="1600200" indent="-228600" defTabSz="903288">
              <a:defRPr>
                <a:solidFill>
                  <a:schemeClr val="tx1"/>
                </a:solidFill>
                <a:latin typeface="Arial" charset="0"/>
                <a:cs typeface="Arial" charset="0"/>
              </a:defRPr>
            </a:lvl4pPr>
            <a:lvl5pPr marL="2057400" indent="-228600" defTabSz="903288">
              <a:defRPr>
                <a:solidFill>
                  <a:schemeClr val="tx1"/>
                </a:solidFill>
                <a:latin typeface="Arial" charset="0"/>
                <a:cs typeface="Arial" charset="0"/>
              </a:defRPr>
            </a:lvl5pPr>
            <a:lvl6pPr marL="2514600" indent="-228600" defTabSz="903288" fontAlgn="base">
              <a:spcBef>
                <a:spcPct val="0"/>
              </a:spcBef>
              <a:spcAft>
                <a:spcPct val="0"/>
              </a:spcAft>
              <a:defRPr>
                <a:solidFill>
                  <a:schemeClr val="tx1"/>
                </a:solidFill>
                <a:latin typeface="Arial" charset="0"/>
                <a:cs typeface="Arial" charset="0"/>
              </a:defRPr>
            </a:lvl6pPr>
            <a:lvl7pPr marL="2971800" indent="-228600" defTabSz="903288" fontAlgn="base">
              <a:spcBef>
                <a:spcPct val="0"/>
              </a:spcBef>
              <a:spcAft>
                <a:spcPct val="0"/>
              </a:spcAft>
              <a:defRPr>
                <a:solidFill>
                  <a:schemeClr val="tx1"/>
                </a:solidFill>
                <a:latin typeface="Arial" charset="0"/>
                <a:cs typeface="Arial" charset="0"/>
              </a:defRPr>
            </a:lvl7pPr>
            <a:lvl8pPr marL="3429000" indent="-228600" defTabSz="903288" fontAlgn="base">
              <a:spcBef>
                <a:spcPct val="0"/>
              </a:spcBef>
              <a:spcAft>
                <a:spcPct val="0"/>
              </a:spcAft>
              <a:defRPr>
                <a:solidFill>
                  <a:schemeClr val="tx1"/>
                </a:solidFill>
                <a:latin typeface="Arial" charset="0"/>
                <a:cs typeface="Arial" charset="0"/>
              </a:defRPr>
            </a:lvl8pPr>
            <a:lvl9pPr marL="3886200" indent="-228600" defTabSz="903288" fontAlgn="base">
              <a:spcBef>
                <a:spcPct val="0"/>
              </a:spcBef>
              <a:spcAft>
                <a:spcPct val="0"/>
              </a:spcAft>
              <a:defRPr>
                <a:solidFill>
                  <a:schemeClr val="tx1"/>
                </a:solidFill>
                <a:latin typeface="Arial" charset="0"/>
                <a:cs typeface="Arial" charset="0"/>
              </a:defRPr>
            </a:lvl9pPr>
          </a:lstStyle>
          <a:p>
            <a:pPr algn="r" rtl="0">
              <a:defRPr/>
            </a:pPr>
            <a:fld id="{A2F00CA3-9D36-469A-9A60-5568A2D48ECE}" type="slidenum">
              <a:rPr lang="x-none" altLang="en-US" sz="1700" smtClean="0">
                <a:solidFill>
                  <a:srgbClr val="72BBE8"/>
                </a:solidFill>
                <a:latin typeface="Arial Narrow" pitchFamily="34" charset="0"/>
              </a:rPr>
              <a:pPr algn="r" rtl="0">
                <a:defRPr/>
              </a:pPr>
              <a:t>‹#›</a:t>
            </a:fld>
            <a:r>
              <a:rPr lang="en-US" altLang="en-US" sz="1700" smtClean="0">
                <a:solidFill>
                  <a:srgbClr val="72BBE8"/>
                </a:solidFill>
                <a:latin typeface="Arial Narrow" pitchFamily="34" charset="0"/>
              </a:rPr>
              <a:t> </a:t>
            </a:r>
            <a:r>
              <a:rPr lang="en-US" altLang="en-US" sz="2500" baseline="14000" smtClean="0">
                <a:solidFill>
                  <a:srgbClr val="FFFFFF"/>
                </a:solidFill>
                <a:latin typeface="Arial Narrow" pitchFamily="34" charset="0"/>
              </a:rPr>
              <a:t>|</a:t>
            </a:r>
          </a:p>
        </p:txBody>
      </p:sp>
      <p:pic>
        <p:nvPicPr>
          <p:cNvPr id="5128"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0654" y="6659862"/>
            <a:ext cx="2582381" cy="7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49317"/>
      </p:ext>
    </p:extLst>
  </p:cSld>
  <p:clrMap bg1="lt1" tx1="dk1" bg2="lt2" tx2="dk2" accent1="accent1" accent2="accent2" accent3="accent3" accent4="accent4" accent5="accent5" accent6="accent6" hlink="hlink" folHlink="folHlink"/>
  <p:sldLayoutIdLst>
    <p:sldLayoutId id="2147485756" r:id="rId1"/>
    <p:sldLayoutId id="2147485757" r:id="rId2"/>
    <p:sldLayoutId id="2147485758" r:id="rId3"/>
    <p:sldLayoutId id="2147485759" r:id="rId4"/>
    <p:sldLayoutId id="2147485760" r:id="rId5"/>
    <p:sldLayoutId id="2147485761" r:id="rId6"/>
    <p:sldLayoutId id="2147485762" r:id="rId7"/>
    <p:sldLayoutId id="2147485763" r:id="rId8"/>
    <p:sldLayoutId id="2147485764" r:id="rId9"/>
    <p:sldLayoutId id="2147485765" r:id="rId10"/>
    <p:sldLayoutId id="2147485766" r:id="rId11"/>
  </p:sldLayoutIdLst>
  <p:timing>
    <p:tnLst>
      <p:par>
        <p:cTn xmlns:p14="http://schemas.microsoft.com/office/powerpoint/2010/main" id="1" dur="indefinite" restart="never" nodeType="tmRoot"/>
      </p:par>
    </p:tnLst>
  </p:timing>
  <p:txStyles>
    <p:titleStyle>
      <a:lvl1pPr algn="ctr" defTabSz="1026430" rtl="0" eaLnBrk="0" fontAlgn="base" hangingPunct="0">
        <a:spcBef>
          <a:spcPct val="0"/>
        </a:spcBef>
        <a:spcAft>
          <a:spcPct val="0"/>
        </a:spcAft>
        <a:defRPr sz="4100" b="1">
          <a:solidFill>
            <a:srgbClr val="000066"/>
          </a:solidFill>
          <a:latin typeface="Calibri" panose="020F0502020204030204" pitchFamily="34" charset="0"/>
          <a:ea typeface="Calibri" pitchFamily="34" charset="0"/>
          <a:cs typeface="Calibri" panose="020F0502020204030204" pitchFamily="34" charset="0"/>
        </a:defRPr>
      </a:lvl1pPr>
      <a:lvl2pPr algn="ctr" defTabSz="1026430"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2pPr>
      <a:lvl3pPr algn="ctr" defTabSz="1026430"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3pPr>
      <a:lvl4pPr algn="ctr" defTabSz="1026430"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4pPr>
      <a:lvl5pPr algn="ctr" defTabSz="1026430" rtl="0" eaLnBrk="0" fontAlgn="base" hangingPunct="0">
        <a:spcBef>
          <a:spcPct val="0"/>
        </a:spcBef>
        <a:spcAft>
          <a:spcPct val="0"/>
        </a:spcAft>
        <a:defRPr sz="4100" b="1">
          <a:solidFill>
            <a:srgbClr val="000066"/>
          </a:solidFill>
          <a:latin typeface="Calibri" pitchFamily="34" charset="0"/>
          <a:ea typeface="Calibri" pitchFamily="34" charset="0"/>
          <a:cs typeface="Calibri" pitchFamily="34" charset="0"/>
        </a:defRPr>
      </a:lvl5pPr>
      <a:lvl6pPr marL="450017" algn="ctr" defTabSz="1026589" rtl="0" fontAlgn="base">
        <a:spcBef>
          <a:spcPct val="0"/>
        </a:spcBef>
        <a:spcAft>
          <a:spcPct val="0"/>
        </a:spcAft>
        <a:defRPr sz="4100" b="1">
          <a:solidFill>
            <a:srgbClr val="000066"/>
          </a:solidFill>
          <a:latin typeface="Arial" charset="0"/>
          <a:cs typeface="Arial" charset="0"/>
        </a:defRPr>
      </a:lvl6pPr>
      <a:lvl7pPr marL="900029" algn="ctr" defTabSz="1026589" rtl="0" fontAlgn="base">
        <a:spcBef>
          <a:spcPct val="0"/>
        </a:spcBef>
        <a:spcAft>
          <a:spcPct val="0"/>
        </a:spcAft>
        <a:defRPr sz="4100" b="1">
          <a:solidFill>
            <a:srgbClr val="000066"/>
          </a:solidFill>
          <a:latin typeface="Arial" charset="0"/>
          <a:cs typeface="Arial" charset="0"/>
        </a:defRPr>
      </a:lvl7pPr>
      <a:lvl8pPr marL="1350059" algn="ctr" defTabSz="1026589" rtl="0" fontAlgn="base">
        <a:spcBef>
          <a:spcPct val="0"/>
        </a:spcBef>
        <a:spcAft>
          <a:spcPct val="0"/>
        </a:spcAft>
        <a:defRPr sz="4100" b="1">
          <a:solidFill>
            <a:srgbClr val="000066"/>
          </a:solidFill>
          <a:latin typeface="Arial" charset="0"/>
          <a:cs typeface="Arial" charset="0"/>
        </a:defRPr>
      </a:lvl8pPr>
      <a:lvl9pPr marL="1800069" algn="ctr" defTabSz="1026589" rtl="0" fontAlgn="base">
        <a:spcBef>
          <a:spcPct val="0"/>
        </a:spcBef>
        <a:spcAft>
          <a:spcPct val="0"/>
        </a:spcAft>
        <a:defRPr sz="4100" b="1">
          <a:solidFill>
            <a:srgbClr val="000066"/>
          </a:solidFill>
          <a:latin typeface="Arial" charset="0"/>
          <a:cs typeface="Arial" charset="0"/>
        </a:defRPr>
      </a:lvl9pPr>
    </p:titleStyle>
    <p:bodyStyle>
      <a:lvl1pPr marL="384233" indent="-384233" algn="l" defTabSz="1026430" rtl="0" eaLnBrk="0" fontAlgn="base" hangingPunct="0">
        <a:spcBef>
          <a:spcPct val="80000"/>
        </a:spcBef>
        <a:spcAft>
          <a:spcPct val="0"/>
        </a:spcAft>
        <a:buClr>
          <a:srgbClr val="1E7FB8"/>
        </a:buClr>
        <a:buFont typeface="Wingdings" pitchFamily="2" charset="2"/>
        <a:buChar char="l"/>
        <a:defRPr sz="2900">
          <a:solidFill>
            <a:srgbClr val="000066"/>
          </a:solidFill>
          <a:latin typeface="Calibri" panose="020F0502020204030204" pitchFamily="34" charset="0"/>
          <a:ea typeface="Calibri" pitchFamily="34" charset="0"/>
          <a:cs typeface="Calibri" panose="020F0502020204030204" pitchFamily="34" charset="0"/>
        </a:defRPr>
      </a:lvl1pPr>
      <a:lvl2pPr marL="903753" indent="-315686" algn="l" defTabSz="1026430" rtl="0" eaLnBrk="0" fontAlgn="base" hangingPunct="0">
        <a:spcBef>
          <a:spcPct val="20000"/>
        </a:spcBef>
        <a:spcAft>
          <a:spcPct val="0"/>
        </a:spcAft>
        <a:buClr>
          <a:srgbClr val="1E7FB8"/>
        </a:buClr>
        <a:buFont typeface="Arial" charset="0"/>
        <a:buChar char="–"/>
        <a:defRPr sz="2500">
          <a:solidFill>
            <a:srgbClr val="000066"/>
          </a:solidFill>
          <a:latin typeface="Calibri" panose="020F0502020204030204" pitchFamily="34" charset="0"/>
          <a:ea typeface="Calibri" pitchFamily="34" charset="0"/>
          <a:cs typeface="Calibri" panose="020F0502020204030204" pitchFamily="34" charset="0"/>
        </a:defRPr>
      </a:lvl2pPr>
      <a:lvl3pPr marL="1410666" indent="-303060" algn="l" defTabSz="1026430" rtl="0" eaLnBrk="0" fontAlgn="base" hangingPunct="0">
        <a:spcBef>
          <a:spcPct val="20000"/>
        </a:spcBef>
        <a:spcAft>
          <a:spcPct val="0"/>
        </a:spcAft>
        <a:buClr>
          <a:srgbClr val="1E7FB8"/>
        </a:buClr>
        <a:buChar char="•"/>
        <a:defRPr sz="2500">
          <a:solidFill>
            <a:srgbClr val="000066"/>
          </a:solidFill>
          <a:latin typeface="Calibri" panose="020F0502020204030204" pitchFamily="34" charset="0"/>
          <a:ea typeface="Calibri" pitchFamily="34" charset="0"/>
          <a:cs typeface="Calibri" panose="020F0502020204030204" pitchFamily="34" charset="0"/>
        </a:defRPr>
      </a:lvl3pPr>
      <a:lvl4pPr marL="1867068" indent="-254345" algn="l" defTabSz="1026430" rtl="0" eaLnBrk="0" fontAlgn="base" hangingPunct="0">
        <a:spcBef>
          <a:spcPct val="20000"/>
        </a:spcBef>
        <a:spcAft>
          <a:spcPct val="0"/>
        </a:spcAft>
        <a:buClr>
          <a:srgbClr val="1E7FB8"/>
        </a:buClr>
        <a:buChar char="–"/>
        <a:defRPr sz="2500">
          <a:solidFill>
            <a:srgbClr val="000066"/>
          </a:solidFill>
          <a:latin typeface="Calibri" panose="020F0502020204030204" pitchFamily="34" charset="0"/>
          <a:ea typeface="Calibri" pitchFamily="34" charset="0"/>
          <a:cs typeface="Calibri" panose="020F0502020204030204" pitchFamily="34" charset="0"/>
        </a:defRPr>
      </a:lvl4pPr>
      <a:lvl5pPr marL="2231452" indent="-162348" algn="r" defTabSz="1026430" rtl="1" eaLnBrk="0" fontAlgn="base" hangingPunct="0">
        <a:spcBef>
          <a:spcPct val="20000"/>
        </a:spcBef>
        <a:spcAft>
          <a:spcPct val="0"/>
        </a:spcAft>
        <a:buChar char="»"/>
        <a:defRPr sz="2300">
          <a:solidFill>
            <a:srgbClr val="000066"/>
          </a:solidFill>
          <a:latin typeface="+mn-lt"/>
          <a:cs typeface="+mn-cs"/>
        </a:defRPr>
      </a:lvl5pPr>
      <a:lvl6pPr marL="2682916" indent="-162497" algn="r" defTabSz="1026589" rtl="1" fontAlgn="base">
        <a:spcBef>
          <a:spcPct val="20000"/>
        </a:spcBef>
        <a:spcAft>
          <a:spcPct val="0"/>
        </a:spcAft>
        <a:buChar char="»"/>
        <a:defRPr sz="2300">
          <a:solidFill>
            <a:srgbClr val="000066"/>
          </a:solidFill>
          <a:latin typeface="+mn-lt"/>
          <a:cs typeface="+mn-cs"/>
        </a:defRPr>
      </a:lvl6pPr>
      <a:lvl7pPr marL="3132939" indent="-162497" algn="r" defTabSz="1026589" rtl="1" fontAlgn="base">
        <a:spcBef>
          <a:spcPct val="20000"/>
        </a:spcBef>
        <a:spcAft>
          <a:spcPct val="0"/>
        </a:spcAft>
        <a:buChar char="»"/>
        <a:defRPr sz="2300">
          <a:solidFill>
            <a:srgbClr val="000066"/>
          </a:solidFill>
          <a:latin typeface="+mn-lt"/>
          <a:cs typeface="+mn-cs"/>
        </a:defRPr>
      </a:lvl7pPr>
      <a:lvl8pPr marL="3582955" indent="-162497" algn="r" defTabSz="1026589" rtl="1" fontAlgn="base">
        <a:spcBef>
          <a:spcPct val="20000"/>
        </a:spcBef>
        <a:spcAft>
          <a:spcPct val="0"/>
        </a:spcAft>
        <a:buChar char="»"/>
        <a:defRPr sz="2300">
          <a:solidFill>
            <a:srgbClr val="000066"/>
          </a:solidFill>
          <a:latin typeface="+mn-lt"/>
          <a:cs typeface="+mn-cs"/>
        </a:defRPr>
      </a:lvl8pPr>
      <a:lvl9pPr marL="4032980" indent="-162497" algn="r" defTabSz="1026589"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0029" rtl="0" eaLnBrk="1" latinLnBrk="0" hangingPunct="1">
        <a:defRPr sz="1800" kern="1200">
          <a:solidFill>
            <a:schemeClr val="tx1"/>
          </a:solidFill>
          <a:latin typeface="+mn-lt"/>
          <a:ea typeface="+mn-ea"/>
          <a:cs typeface="+mn-cs"/>
        </a:defRPr>
      </a:lvl1pPr>
      <a:lvl2pPr marL="450017" algn="l" defTabSz="900029" rtl="0" eaLnBrk="1" latinLnBrk="0" hangingPunct="1">
        <a:defRPr sz="1800" kern="1200">
          <a:solidFill>
            <a:schemeClr val="tx1"/>
          </a:solidFill>
          <a:latin typeface="+mn-lt"/>
          <a:ea typeface="+mn-ea"/>
          <a:cs typeface="+mn-cs"/>
        </a:defRPr>
      </a:lvl2pPr>
      <a:lvl3pPr marL="900029" algn="l" defTabSz="900029" rtl="0" eaLnBrk="1" latinLnBrk="0" hangingPunct="1">
        <a:defRPr sz="1800" kern="1200">
          <a:solidFill>
            <a:schemeClr val="tx1"/>
          </a:solidFill>
          <a:latin typeface="+mn-lt"/>
          <a:ea typeface="+mn-ea"/>
          <a:cs typeface="+mn-cs"/>
        </a:defRPr>
      </a:lvl3pPr>
      <a:lvl4pPr marL="1350059" algn="l" defTabSz="900029" rtl="0" eaLnBrk="1" latinLnBrk="0" hangingPunct="1">
        <a:defRPr sz="1800" kern="1200">
          <a:solidFill>
            <a:schemeClr val="tx1"/>
          </a:solidFill>
          <a:latin typeface="+mn-lt"/>
          <a:ea typeface="+mn-ea"/>
          <a:cs typeface="+mn-cs"/>
        </a:defRPr>
      </a:lvl4pPr>
      <a:lvl5pPr marL="1800069" algn="l" defTabSz="900029" rtl="0" eaLnBrk="1" latinLnBrk="0" hangingPunct="1">
        <a:defRPr sz="1800" kern="1200">
          <a:solidFill>
            <a:schemeClr val="tx1"/>
          </a:solidFill>
          <a:latin typeface="+mn-lt"/>
          <a:ea typeface="+mn-ea"/>
          <a:cs typeface="+mn-cs"/>
        </a:defRPr>
      </a:lvl5pPr>
      <a:lvl6pPr marL="2250090" algn="l" defTabSz="900029" rtl="0" eaLnBrk="1" latinLnBrk="0" hangingPunct="1">
        <a:defRPr sz="1800" kern="1200">
          <a:solidFill>
            <a:schemeClr val="tx1"/>
          </a:solidFill>
          <a:latin typeface="+mn-lt"/>
          <a:ea typeface="+mn-ea"/>
          <a:cs typeface="+mn-cs"/>
        </a:defRPr>
      </a:lvl6pPr>
      <a:lvl7pPr marL="2700112" algn="l" defTabSz="900029" rtl="0" eaLnBrk="1" latinLnBrk="0" hangingPunct="1">
        <a:defRPr sz="1800" kern="1200">
          <a:solidFill>
            <a:schemeClr val="tx1"/>
          </a:solidFill>
          <a:latin typeface="+mn-lt"/>
          <a:ea typeface="+mn-ea"/>
          <a:cs typeface="+mn-cs"/>
        </a:defRPr>
      </a:lvl7pPr>
      <a:lvl8pPr marL="3150127" algn="l" defTabSz="900029" rtl="0" eaLnBrk="1" latinLnBrk="0" hangingPunct="1">
        <a:defRPr sz="1800" kern="1200">
          <a:solidFill>
            <a:schemeClr val="tx1"/>
          </a:solidFill>
          <a:latin typeface="+mn-lt"/>
          <a:ea typeface="+mn-ea"/>
          <a:cs typeface="+mn-cs"/>
        </a:defRPr>
      </a:lvl8pPr>
      <a:lvl9pPr marL="3600154" algn="l" defTabSz="90002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7"/>
            <a:ext cx="9658350" cy="136525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6" y="1522415"/>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961" tIns="48477" rIns="96961" bIns="48477"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1109854" eaLnBrk="1" hangingPunct="1">
              <a:defRPr/>
            </a:pPr>
            <a:endParaRPr lang="fr-FR" altLang="fr-FR" smtClean="0"/>
          </a:p>
        </p:txBody>
      </p:sp>
      <p:sp>
        <p:nvSpPr>
          <p:cNvPr id="1031" name="Rectangle 14"/>
          <p:cNvSpPr>
            <a:spLocks noChangeArrowheads="1"/>
          </p:cNvSpPr>
          <p:nvPr/>
        </p:nvSpPr>
        <p:spPr bwMode="auto">
          <a:xfrm>
            <a:off x="420691" y="7054923"/>
            <a:ext cx="415925" cy="3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5726348A-A6A4-4E11-AF68-31C56399EA8E}" type="slidenum">
              <a:rPr lang="x-none" altLang="fr-FR" sz="1800" smtClean="0">
                <a:solidFill>
                  <a:srgbClr val="72BBE8"/>
                </a:solidFill>
                <a:latin typeface="Arial Narrow" pitchFamily="34" charset="0"/>
              </a:rPr>
              <a:pPr algn="r" rtl="0" eaLnBrk="1" hangingPunct="1">
                <a:defRPr/>
              </a:pPr>
              <a:t>‹#›</a:t>
            </a:fld>
            <a:r>
              <a:rPr lang="en-US" altLang="fr-FR" sz="1800" smtClean="0">
                <a:solidFill>
                  <a:srgbClr val="72BBE8"/>
                </a:solidFill>
                <a:latin typeface="Arial Narrow" pitchFamily="34" charset="0"/>
              </a:rPr>
              <a:t> </a:t>
            </a:r>
            <a:r>
              <a:rPr lang="en-US" altLang="fr-FR" sz="26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21705"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815752"/>
      </p:ext>
    </p:extLst>
  </p:cSld>
  <p:clrMap bg1="lt1" tx1="dk1" bg2="lt2" tx2="dk2" accent1="accent1" accent2="accent2" accent3="accent3" accent4="accent4" accent5="accent5" accent6="accent6" hlink="hlink" folHlink="folHlink"/>
  <p:sldLayoutIdLst>
    <p:sldLayoutId id="2147485768" r:id="rId1"/>
    <p:sldLayoutId id="2147485769" r:id="rId2"/>
    <p:sldLayoutId id="2147485770" r:id="rId3"/>
    <p:sldLayoutId id="2147485771" r:id="rId4"/>
    <p:sldLayoutId id="2147485772" r:id="rId5"/>
    <p:sldLayoutId id="2147485773" r:id="rId6"/>
    <p:sldLayoutId id="2147485774" r:id="rId7"/>
    <p:sldLayoutId id="2147485775" r:id="rId8"/>
    <p:sldLayoutId id="2147485776" r:id="rId9"/>
    <p:sldLayoutId id="2147485777" r:id="rId10"/>
    <p:sldLayoutId id="2147485778" r:id="rId11"/>
  </p:sldLayoutIdLst>
  <p:timing>
    <p:tnLst>
      <p:par>
        <p:cTn xmlns:p14="http://schemas.microsoft.com/office/powerpoint/2010/main" id="1" dur="indefinite" restart="never" nodeType="tmRoot"/>
      </p:par>
    </p:tnLst>
  </p:timing>
  <p:txStyles>
    <p:titleStyle>
      <a:lvl1pPr algn="l" defTabSz="1099451" rtl="0" eaLnBrk="0" fontAlgn="base" hangingPunct="0">
        <a:spcBef>
          <a:spcPct val="0"/>
        </a:spcBef>
        <a:spcAft>
          <a:spcPct val="0"/>
        </a:spcAft>
        <a:defRPr sz="3100" b="1">
          <a:solidFill>
            <a:srgbClr val="000066"/>
          </a:solidFill>
          <a:latin typeface="Calibri" panose="020F0502020204030204" pitchFamily="34" charset="0"/>
          <a:ea typeface="Calibri" pitchFamily="34" charset="0"/>
          <a:cs typeface="Calibri" panose="020F0502020204030204" pitchFamily="34" charset="0"/>
        </a:defRPr>
      </a:lvl1pPr>
      <a:lvl2pPr algn="l" defTabSz="10994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2pPr>
      <a:lvl3pPr algn="l" defTabSz="10994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3pPr>
      <a:lvl4pPr algn="l" defTabSz="10994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4pPr>
      <a:lvl5pPr algn="l" defTabSz="10994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5pPr>
      <a:lvl6pPr marL="484730" algn="ctr" defTabSz="1105877" rtl="0" fontAlgn="base">
        <a:spcBef>
          <a:spcPct val="0"/>
        </a:spcBef>
        <a:spcAft>
          <a:spcPct val="0"/>
        </a:spcAft>
        <a:defRPr sz="4300" b="1">
          <a:solidFill>
            <a:srgbClr val="000066"/>
          </a:solidFill>
          <a:latin typeface="Arial" charset="0"/>
          <a:cs typeface="Arial" charset="0"/>
        </a:defRPr>
      </a:lvl6pPr>
      <a:lvl7pPr marL="969517" algn="ctr" defTabSz="1105877" rtl="0" fontAlgn="base">
        <a:spcBef>
          <a:spcPct val="0"/>
        </a:spcBef>
        <a:spcAft>
          <a:spcPct val="0"/>
        </a:spcAft>
        <a:defRPr sz="4300" b="1">
          <a:solidFill>
            <a:srgbClr val="000066"/>
          </a:solidFill>
          <a:latin typeface="Arial" charset="0"/>
          <a:cs typeface="Arial" charset="0"/>
        </a:defRPr>
      </a:lvl7pPr>
      <a:lvl8pPr marL="1454296" algn="ctr" defTabSz="1105877" rtl="0" fontAlgn="base">
        <a:spcBef>
          <a:spcPct val="0"/>
        </a:spcBef>
        <a:spcAft>
          <a:spcPct val="0"/>
        </a:spcAft>
        <a:defRPr sz="4300" b="1">
          <a:solidFill>
            <a:srgbClr val="000066"/>
          </a:solidFill>
          <a:latin typeface="Arial" charset="0"/>
          <a:cs typeface="Arial" charset="0"/>
        </a:defRPr>
      </a:lvl8pPr>
      <a:lvl9pPr marL="1939062" algn="ctr" defTabSz="1105877" rtl="0" fontAlgn="base">
        <a:spcBef>
          <a:spcPct val="0"/>
        </a:spcBef>
        <a:spcAft>
          <a:spcPct val="0"/>
        </a:spcAft>
        <a:defRPr sz="4300" b="1">
          <a:solidFill>
            <a:srgbClr val="000066"/>
          </a:solidFill>
          <a:latin typeface="Arial" charset="0"/>
          <a:cs typeface="Arial" charset="0"/>
        </a:defRPr>
      </a:lvl9pPr>
    </p:titleStyle>
    <p:bodyStyle>
      <a:lvl1pPr marL="405329" indent="-405329" algn="l" defTabSz="1099451" rtl="0" eaLnBrk="0" fontAlgn="base" hangingPunct="0">
        <a:spcBef>
          <a:spcPct val="80000"/>
        </a:spcBef>
        <a:spcAft>
          <a:spcPct val="0"/>
        </a:spcAft>
        <a:buClr>
          <a:srgbClr val="1E7FB8"/>
        </a:buClr>
        <a:buFont typeface="Wingdings" pitchFamily="2" charset="2"/>
        <a:buChar char="§"/>
        <a:defRPr sz="2600">
          <a:solidFill>
            <a:srgbClr val="000066"/>
          </a:solidFill>
          <a:latin typeface="Calibri" panose="020F0502020204030204" pitchFamily="34" charset="0"/>
          <a:ea typeface="Calibri" pitchFamily="34" charset="0"/>
          <a:cs typeface="Calibri" panose="020F0502020204030204" pitchFamily="34" charset="0"/>
        </a:defRPr>
      </a:lvl1pPr>
      <a:lvl2pPr marL="967721" indent="-332702" algn="l" defTabSz="1099451" rtl="0" eaLnBrk="0" fontAlgn="base" hangingPunct="0">
        <a:spcBef>
          <a:spcPct val="20000"/>
        </a:spcBef>
        <a:spcAft>
          <a:spcPct val="0"/>
        </a:spcAft>
        <a:buClr>
          <a:srgbClr val="1E7FB8"/>
        </a:buClr>
        <a:buFont typeface="Arial" pitchFamily="34" charset="0"/>
        <a:buChar char="–"/>
        <a:defRPr sz="2200">
          <a:solidFill>
            <a:srgbClr val="000066"/>
          </a:solidFill>
          <a:latin typeface="Calibri" panose="020F0502020204030204" pitchFamily="34" charset="0"/>
          <a:ea typeface="Calibri" pitchFamily="34" charset="0"/>
          <a:cs typeface="Calibri" panose="020F0502020204030204" pitchFamily="34" charset="0"/>
        </a:defRPr>
      </a:lvl2pPr>
      <a:lvl3pPr marL="1514899" indent="-317505" algn="l" defTabSz="109945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2008061" indent="-265161" algn="l" defTabSz="109945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399881" indent="-165506" algn="r" defTabSz="1099451" rtl="1" eaLnBrk="0" fontAlgn="base" hangingPunct="0">
        <a:spcBef>
          <a:spcPct val="20000"/>
        </a:spcBef>
        <a:spcAft>
          <a:spcPct val="0"/>
        </a:spcAft>
        <a:buChar char="»"/>
        <a:defRPr sz="2500">
          <a:solidFill>
            <a:srgbClr val="000066"/>
          </a:solidFill>
          <a:latin typeface="+mn-lt"/>
          <a:cs typeface="+mn-cs"/>
        </a:defRPr>
      </a:lvl5pPr>
      <a:lvl6pPr marL="2890076" indent="-175064" algn="r" defTabSz="1105877" rtl="1" fontAlgn="base">
        <a:spcBef>
          <a:spcPct val="20000"/>
        </a:spcBef>
        <a:spcAft>
          <a:spcPct val="0"/>
        </a:spcAft>
        <a:buChar char="»"/>
        <a:defRPr sz="2500">
          <a:solidFill>
            <a:srgbClr val="000066"/>
          </a:solidFill>
          <a:latin typeface="+mn-lt"/>
          <a:cs typeface="+mn-cs"/>
        </a:defRPr>
      </a:lvl6pPr>
      <a:lvl7pPr marL="3374842" indent="-175064" algn="r" defTabSz="1105877" rtl="1" fontAlgn="base">
        <a:spcBef>
          <a:spcPct val="20000"/>
        </a:spcBef>
        <a:spcAft>
          <a:spcPct val="0"/>
        </a:spcAft>
        <a:buChar char="»"/>
        <a:defRPr sz="2500">
          <a:solidFill>
            <a:srgbClr val="000066"/>
          </a:solidFill>
          <a:latin typeface="+mn-lt"/>
          <a:cs typeface="+mn-cs"/>
        </a:defRPr>
      </a:lvl7pPr>
      <a:lvl8pPr marL="3859617" indent="-175064" algn="r" defTabSz="1105877" rtl="1" fontAlgn="base">
        <a:spcBef>
          <a:spcPct val="20000"/>
        </a:spcBef>
        <a:spcAft>
          <a:spcPct val="0"/>
        </a:spcAft>
        <a:buChar char="»"/>
        <a:defRPr sz="2500">
          <a:solidFill>
            <a:srgbClr val="000066"/>
          </a:solidFill>
          <a:latin typeface="+mn-lt"/>
          <a:cs typeface="+mn-cs"/>
        </a:defRPr>
      </a:lvl8pPr>
      <a:lvl9pPr marL="4344388" indent="-175064" algn="r" defTabSz="1105877" rtl="1" fontAlgn="base">
        <a:spcBef>
          <a:spcPct val="20000"/>
        </a:spcBef>
        <a:spcAft>
          <a:spcPct val="0"/>
        </a:spcAft>
        <a:buChar char="»"/>
        <a:defRPr sz="2500">
          <a:solidFill>
            <a:srgbClr val="000066"/>
          </a:solidFill>
          <a:latin typeface="+mn-lt"/>
          <a:cs typeface="+mn-cs"/>
        </a:defRPr>
      </a:lvl9pPr>
    </p:bodyStyle>
    <p:otherStyle>
      <a:defPPr>
        <a:defRPr lang="en-US"/>
      </a:defPPr>
      <a:lvl1pPr marL="0" algn="l" defTabSz="969517" rtl="0" eaLnBrk="1" latinLnBrk="0" hangingPunct="1">
        <a:defRPr sz="2000" kern="1200">
          <a:solidFill>
            <a:schemeClr val="tx1"/>
          </a:solidFill>
          <a:latin typeface="+mn-lt"/>
          <a:ea typeface="+mn-ea"/>
          <a:cs typeface="+mn-cs"/>
        </a:defRPr>
      </a:lvl1pPr>
      <a:lvl2pPr marL="484730" algn="l" defTabSz="969517" rtl="0" eaLnBrk="1" latinLnBrk="0" hangingPunct="1">
        <a:defRPr sz="2000" kern="1200">
          <a:solidFill>
            <a:schemeClr val="tx1"/>
          </a:solidFill>
          <a:latin typeface="+mn-lt"/>
          <a:ea typeface="+mn-ea"/>
          <a:cs typeface="+mn-cs"/>
        </a:defRPr>
      </a:lvl2pPr>
      <a:lvl3pPr marL="969517" algn="l" defTabSz="969517" rtl="0" eaLnBrk="1" latinLnBrk="0" hangingPunct="1">
        <a:defRPr sz="2000" kern="1200">
          <a:solidFill>
            <a:schemeClr val="tx1"/>
          </a:solidFill>
          <a:latin typeface="+mn-lt"/>
          <a:ea typeface="+mn-ea"/>
          <a:cs typeface="+mn-cs"/>
        </a:defRPr>
      </a:lvl3pPr>
      <a:lvl4pPr marL="1454296" algn="l" defTabSz="969517" rtl="0" eaLnBrk="1" latinLnBrk="0" hangingPunct="1">
        <a:defRPr sz="2000" kern="1200">
          <a:solidFill>
            <a:schemeClr val="tx1"/>
          </a:solidFill>
          <a:latin typeface="+mn-lt"/>
          <a:ea typeface="+mn-ea"/>
          <a:cs typeface="+mn-cs"/>
        </a:defRPr>
      </a:lvl4pPr>
      <a:lvl5pPr marL="1939062" algn="l" defTabSz="969517" rtl="0" eaLnBrk="1" latinLnBrk="0" hangingPunct="1">
        <a:defRPr sz="2000" kern="1200">
          <a:solidFill>
            <a:schemeClr val="tx1"/>
          </a:solidFill>
          <a:latin typeface="+mn-lt"/>
          <a:ea typeface="+mn-ea"/>
          <a:cs typeface="+mn-cs"/>
        </a:defRPr>
      </a:lvl5pPr>
      <a:lvl6pPr marL="2423829" algn="l" defTabSz="969517" rtl="0" eaLnBrk="1" latinLnBrk="0" hangingPunct="1">
        <a:defRPr sz="2000" kern="1200">
          <a:solidFill>
            <a:schemeClr val="tx1"/>
          </a:solidFill>
          <a:latin typeface="+mn-lt"/>
          <a:ea typeface="+mn-ea"/>
          <a:cs typeface="+mn-cs"/>
        </a:defRPr>
      </a:lvl6pPr>
      <a:lvl7pPr marL="2908610" algn="l" defTabSz="969517" rtl="0" eaLnBrk="1" latinLnBrk="0" hangingPunct="1">
        <a:defRPr sz="2000" kern="1200">
          <a:solidFill>
            <a:schemeClr val="tx1"/>
          </a:solidFill>
          <a:latin typeface="+mn-lt"/>
          <a:ea typeface="+mn-ea"/>
          <a:cs typeface="+mn-cs"/>
        </a:defRPr>
      </a:lvl7pPr>
      <a:lvl8pPr marL="3393364" algn="l" defTabSz="969517" rtl="0" eaLnBrk="1" latinLnBrk="0" hangingPunct="1">
        <a:defRPr sz="2000" kern="1200">
          <a:solidFill>
            <a:schemeClr val="tx1"/>
          </a:solidFill>
          <a:latin typeface="+mn-lt"/>
          <a:ea typeface="+mn-ea"/>
          <a:cs typeface="+mn-cs"/>
        </a:defRPr>
      </a:lvl8pPr>
      <a:lvl9pPr marL="3878130" algn="l" defTabSz="969517"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7"/>
            <a:ext cx="9658350" cy="136525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6" y="1522415"/>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90" tIns="48544" rIns="97090" bIns="48544"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1111367" eaLnBrk="1" hangingPunct="1">
              <a:defRPr/>
            </a:pPr>
            <a:endParaRPr lang="fr-FR" altLang="fr-FR" smtClean="0"/>
          </a:p>
        </p:txBody>
      </p:sp>
      <p:sp>
        <p:nvSpPr>
          <p:cNvPr id="1031" name="Rectangle 14"/>
          <p:cNvSpPr>
            <a:spLocks noChangeArrowheads="1"/>
          </p:cNvSpPr>
          <p:nvPr/>
        </p:nvSpPr>
        <p:spPr bwMode="auto">
          <a:xfrm>
            <a:off x="420691" y="7054908"/>
            <a:ext cx="415925" cy="3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5726348A-A6A4-4E11-AF68-31C56399EA8E}" type="slidenum">
              <a:rPr lang="x-none" altLang="fr-FR" sz="1800" smtClean="0">
                <a:solidFill>
                  <a:srgbClr val="72BBE8"/>
                </a:solidFill>
                <a:latin typeface="Arial Narrow" pitchFamily="34" charset="0"/>
              </a:rPr>
              <a:pPr algn="r" rtl="0" eaLnBrk="1" hangingPunct="1">
                <a:defRPr/>
              </a:pPr>
              <a:t>‹#›</a:t>
            </a:fld>
            <a:r>
              <a:rPr lang="en-US" altLang="fr-FR" sz="1800" smtClean="0">
                <a:solidFill>
                  <a:srgbClr val="72BBE8"/>
                </a:solidFill>
                <a:latin typeface="Arial Narrow" pitchFamily="34" charset="0"/>
              </a:rPr>
              <a:t> </a:t>
            </a:r>
            <a:r>
              <a:rPr lang="en-US" altLang="fr-FR" sz="26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1705"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066775"/>
      </p:ext>
    </p:extLst>
  </p:cSld>
  <p:clrMap bg1="lt1" tx1="dk1" bg2="lt2" tx2="dk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Lst>
  <p:timing>
    <p:tnLst>
      <p:par>
        <p:cTn xmlns:p14="http://schemas.microsoft.com/office/powerpoint/2010/main" id="1" dur="indefinite" restart="never" nodeType="tmRoot"/>
      </p:par>
    </p:tnLst>
  </p:timing>
  <p:txStyles>
    <p:titleStyle>
      <a:lvl1pPr algn="l" defTabSz="1100951" rtl="0" eaLnBrk="0" fontAlgn="base" hangingPunct="0">
        <a:spcBef>
          <a:spcPct val="0"/>
        </a:spcBef>
        <a:spcAft>
          <a:spcPct val="0"/>
        </a:spcAft>
        <a:defRPr sz="3100" b="1">
          <a:solidFill>
            <a:srgbClr val="000066"/>
          </a:solidFill>
          <a:latin typeface="Calibri" panose="020F0502020204030204" pitchFamily="34" charset="0"/>
          <a:ea typeface="Calibri" pitchFamily="34" charset="0"/>
          <a:cs typeface="Calibri" panose="020F0502020204030204" pitchFamily="34" charset="0"/>
        </a:defRPr>
      </a:lvl1pPr>
      <a:lvl2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2pPr>
      <a:lvl3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3pPr>
      <a:lvl4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4pPr>
      <a:lvl5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5pPr>
      <a:lvl6pPr marL="485393" algn="ctr" defTabSz="1107383" rtl="0" fontAlgn="base">
        <a:spcBef>
          <a:spcPct val="0"/>
        </a:spcBef>
        <a:spcAft>
          <a:spcPct val="0"/>
        </a:spcAft>
        <a:defRPr sz="4300" b="1">
          <a:solidFill>
            <a:srgbClr val="000066"/>
          </a:solidFill>
          <a:latin typeface="Arial" charset="0"/>
          <a:cs typeface="Arial" charset="0"/>
        </a:defRPr>
      </a:lvl6pPr>
      <a:lvl7pPr marL="970838" algn="ctr" defTabSz="1107383" rtl="0" fontAlgn="base">
        <a:spcBef>
          <a:spcPct val="0"/>
        </a:spcBef>
        <a:spcAft>
          <a:spcPct val="0"/>
        </a:spcAft>
        <a:defRPr sz="4300" b="1">
          <a:solidFill>
            <a:srgbClr val="000066"/>
          </a:solidFill>
          <a:latin typeface="Arial" charset="0"/>
          <a:cs typeface="Arial" charset="0"/>
        </a:defRPr>
      </a:lvl7pPr>
      <a:lvl8pPr marL="1456277" algn="ctr" defTabSz="1107383" rtl="0" fontAlgn="base">
        <a:spcBef>
          <a:spcPct val="0"/>
        </a:spcBef>
        <a:spcAft>
          <a:spcPct val="0"/>
        </a:spcAft>
        <a:defRPr sz="4300" b="1">
          <a:solidFill>
            <a:srgbClr val="000066"/>
          </a:solidFill>
          <a:latin typeface="Arial" charset="0"/>
          <a:cs typeface="Arial" charset="0"/>
        </a:defRPr>
      </a:lvl8pPr>
      <a:lvl9pPr marL="1941706" algn="ctr" defTabSz="1107383" rtl="0" fontAlgn="base">
        <a:spcBef>
          <a:spcPct val="0"/>
        </a:spcBef>
        <a:spcAft>
          <a:spcPct val="0"/>
        </a:spcAft>
        <a:defRPr sz="4300" b="1">
          <a:solidFill>
            <a:srgbClr val="000066"/>
          </a:solidFill>
          <a:latin typeface="Arial" charset="0"/>
          <a:cs typeface="Arial" charset="0"/>
        </a:defRPr>
      </a:lvl9pPr>
    </p:titleStyle>
    <p:bodyStyle>
      <a:lvl1pPr marL="405883" indent="-405883" algn="l" defTabSz="1100951" rtl="0" eaLnBrk="0" fontAlgn="base" hangingPunct="0">
        <a:spcBef>
          <a:spcPct val="80000"/>
        </a:spcBef>
        <a:spcAft>
          <a:spcPct val="0"/>
        </a:spcAft>
        <a:buClr>
          <a:srgbClr val="1E7FB8"/>
        </a:buClr>
        <a:buFont typeface="Wingdings" pitchFamily="2" charset="2"/>
        <a:buChar char="§"/>
        <a:defRPr sz="2600">
          <a:solidFill>
            <a:srgbClr val="000066"/>
          </a:solidFill>
          <a:latin typeface="Calibri" panose="020F0502020204030204" pitchFamily="34" charset="0"/>
          <a:ea typeface="Calibri" pitchFamily="34" charset="0"/>
          <a:cs typeface="Calibri" panose="020F0502020204030204" pitchFamily="34" charset="0"/>
        </a:defRPr>
      </a:lvl1pPr>
      <a:lvl2pPr marL="969040" indent="-333158" algn="l" defTabSz="1100951" rtl="0" eaLnBrk="0" fontAlgn="base" hangingPunct="0">
        <a:spcBef>
          <a:spcPct val="20000"/>
        </a:spcBef>
        <a:spcAft>
          <a:spcPct val="0"/>
        </a:spcAft>
        <a:buClr>
          <a:srgbClr val="1E7FB8"/>
        </a:buClr>
        <a:buFont typeface="Arial" pitchFamily="34" charset="0"/>
        <a:buChar char="–"/>
        <a:defRPr sz="2200">
          <a:solidFill>
            <a:srgbClr val="000066"/>
          </a:solidFill>
          <a:latin typeface="Calibri" panose="020F0502020204030204" pitchFamily="34" charset="0"/>
          <a:ea typeface="Calibri" pitchFamily="34" charset="0"/>
          <a:cs typeface="Calibri" panose="020F0502020204030204" pitchFamily="34" charset="0"/>
        </a:defRPr>
      </a:lvl2pPr>
      <a:lvl3pPr marL="1516967" indent="-317937" algn="l" defTabSz="110095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2010797" indent="-265516" algn="l" defTabSz="110095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403154" indent="-165733" algn="r" defTabSz="1100951" rtl="1" eaLnBrk="0" fontAlgn="base" hangingPunct="0">
        <a:spcBef>
          <a:spcPct val="20000"/>
        </a:spcBef>
        <a:spcAft>
          <a:spcPct val="0"/>
        </a:spcAft>
        <a:buChar char="»"/>
        <a:defRPr sz="2500">
          <a:solidFill>
            <a:srgbClr val="000066"/>
          </a:solidFill>
          <a:latin typeface="+mn-lt"/>
          <a:cs typeface="+mn-cs"/>
        </a:defRPr>
      </a:lvl5pPr>
      <a:lvl6pPr marL="2894018" indent="-175301" algn="r" defTabSz="1107383" rtl="1" fontAlgn="base">
        <a:spcBef>
          <a:spcPct val="20000"/>
        </a:spcBef>
        <a:spcAft>
          <a:spcPct val="0"/>
        </a:spcAft>
        <a:buChar char="»"/>
        <a:defRPr sz="2500">
          <a:solidFill>
            <a:srgbClr val="000066"/>
          </a:solidFill>
          <a:latin typeface="+mn-lt"/>
          <a:cs typeface="+mn-cs"/>
        </a:defRPr>
      </a:lvl6pPr>
      <a:lvl7pPr marL="3379447" indent="-175301" algn="r" defTabSz="1107383" rtl="1" fontAlgn="base">
        <a:spcBef>
          <a:spcPct val="20000"/>
        </a:spcBef>
        <a:spcAft>
          <a:spcPct val="0"/>
        </a:spcAft>
        <a:buChar char="»"/>
        <a:defRPr sz="2500">
          <a:solidFill>
            <a:srgbClr val="000066"/>
          </a:solidFill>
          <a:latin typeface="+mn-lt"/>
          <a:cs typeface="+mn-cs"/>
        </a:defRPr>
      </a:lvl7pPr>
      <a:lvl8pPr marL="3864876" indent="-175301" algn="r" defTabSz="1107383" rtl="1" fontAlgn="base">
        <a:spcBef>
          <a:spcPct val="20000"/>
        </a:spcBef>
        <a:spcAft>
          <a:spcPct val="0"/>
        </a:spcAft>
        <a:buChar char="»"/>
        <a:defRPr sz="2500">
          <a:solidFill>
            <a:srgbClr val="000066"/>
          </a:solidFill>
          <a:latin typeface="+mn-lt"/>
          <a:cs typeface="+mn-cs"/>
        </a:defRPr>
      </a:lvl8pPr>
      <a:lvl9pPr marL="4350308" indent="-175301" algn="r" defTabSz="1107383" rtl="1" fontAlgn="base">
        <a:spcBef>
          <a:spcPct val="20000"/>
        </a:spcBef>
        <a:spcAft>
          <a:spcPct val="0"/>
        </a:spcAft>
        <a:buChar char="»"/>
        <a:defRPr sz="2500">
          <a:solidFill>
            <a:srgbClr val="000066"/>
          </a:solidFill>
          <a:latin typeface="+mn-lt"/>
          <a:cs typeface="+mn-cs"/>
        </a:defRPr>
      </a:lvl9pPr>
    </p:bodyStyle>
    <p:otherStyle>
      <a:defPPr>
        <a:defRPr lang="en-US"/>
      </a:defPPr>
      <a:lvl1pPr marL="0" algn="l" defTabSz="970838" rtl="0" eaLnBrk="1" latinLnBrk="0" hangingPunct="1">
        <a:defRPr sz="2000" kern="1200">
          <a:solidFill>
            <a:schemeClr val="tx1"/>
          </a:solidFill>
          <a:latin typeface="+mn-lt"/>
          <a:ea typeface="+mn-ea"/>
          <a:cs typeface="+mn-cs"/>
        </a:defRPr>
      </a:lvl1pPr>
      <a:lvl2pPr marL="485393" algn="l" defTabSz="970838" rtl="0" eaLnBrk="1" latinLnBrk="0" hangingPunct="1">
        <a:defRPr sz="2000" kern="1200">
          <a:solidFill>
            <a:schemeClr val="tx1"/>
          </a:solidFill>
          <a:latin typeface="+mn-lt"/>
          <a:ea typeface="+mn-ea"/>
          <a:cs typeface="+mn-cs"/>
        </a:defRPr>
      </a:lvl2pPr>
      <a:lvl3pPr marL="970838" algn="l" defTabSz="970838" rtl="0" eaLnBrk="1" latinLnBrk="0" hangingPunct="1">
        <a:defRPr sz="2000" kern="1200">
          <a:solidFill>
            <a:schemeClr val="tx1"/>
          </a:solidFill>
          <a:latin typeface="+mn-lt"/>
          <a:ea typeface="+mn-ea"/>
          <a:cs typeface="+mn-cs"/>
        </a:defRPr>
      </a:lvl3pPr>
      <a:lvl4pPr marL="1456277" algn="l" defTabSz="970838" rtl="0" eaLnBrk="1" latinLnBrk="0" hangingPunct="1">
        <a:defRPr sz="2000" kern="1200">
          <a:solidFill>
            <a:schemeClr val="tx1"/>
          </a:solidFill>
          <a:latin typeface="+mn-lt"/>
          <a:ea typeface="+mn-ea"/>
          <a:cs typeface="+mn-cs"/>
        </a:defRPr>
      </a:lvl4pPr>
      <a:lvl5pPr marL="1941706" algn="l" defTabSz="970838" rtl="0" eaLnBrk="1" latinLnBrk="0" hangingPunct="1">
        <a:defRPr sz="2000" kern="1200">
          <a:solidFill>
            <a:schemeClr val="tx1"/>
          </a:solidFill>
          <a:latin typeface="+mn-lt"/>
          <a:ea typeface="+mn-ea"/>
          <a:cs typeface="+mn-cs"/>
        </a:defRPr>
      </a:lvl5pPr>
      <a:lvl6pPr marL="2427139" algn="l" defTabSz="970838" rtl="0" eaLnBrk="1" latinLnBrk="0" hangingPunct="1">
        <a:defRPr sz="2000" kern="1200">
          <a:solidFill>
            <a:schemeClr val="tx1"/>
          </a:solidFill>
          <a:latin typeface="+mn-lt"/>
          <a:ea typeface="+mn-ea"/>
          <a:cs typeface="+mn-cs"/>
        </a:defRPr>
      </a:lvl6pPr>
      <a:lvl7pPr marL="2912571" algn="l" defTabSz="970838" rtl="0" eaLnBrk="1" latinLnBrk="0" hangingPunct="1">
        <a:defRPr sz="2000" kern="1200">
          <a:solidFill>
            <a:schemeClr val="tx1"/>
          </a:solidFill>
          <a:latin typeface="+mn-lt"/>
          <a:ea typeface="+mn-ea"/>
          <a:cs typeface="+mn-cs"/>
        </a:defRPr>
      </a:lvl7pPr>
      <a:lvl8pPr marL="3397990" algn="l" defTabSz="970838" rtl="0" eaLnBrk="1" latinLnBrk="0" hangingPunct="1">
        <a:defRPr sz="2000" kern="1200">
          <a:solidFill>
            <a:schemeClr val="tx1"/>
          </a:solidFill>
          <a:latin typeface="+mn-lt"/>
          <a:ea typeface="+mn-ea"/>
          <a:cs typeface="+mn-cs"/>
        </a:defRPr>
      </a:lvl8pPr>
      <a:lvl9pPr marL="3883417" algn="l" defTabSz="970838"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6"/>
            <a:ext cx="9658350" cy="136525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6" y="1522415"/>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123" tIns="48563" rIns="97123" bIns="48563"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1113528" eaLnBrk="1" hangingPunct="1">
              <a:defRPr/>
            </a:pPr>
            <a:endParaRPr lang="fr-FR" altLang="fr-FR" smtClean="0"/>
          </a:p>
        </p:txBody>
      </p:sp>
      <p:sp>
        <p:nvSpPr>
          <p:cNvPr id="1031" name="Rectangle 14"/>
          <p:cNvSpPr>
            <a:spLocks noChangeArrowheads="1"/>
          </p:cNvSpPr>
          <p:nvPr/>
        </p:nvSpPr>
        <p:spPr bwMode="auto">
          <a:xfrm>
            <a:off x="420691" y="7054895"/>
            <a:ext cx="415925" cy="3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5726348A-A6A4-4E11-AF68-31C56399EA8E}" type="slidenum">
              <a:rPr lang="x-none" altLang="fr-FR" sz="1800" smtClean="0">
                <a:solidFill>
                  <a:srgbClr val="72BBE8"/>
                </a:solidFill>
                <a:latin typeface="Arial Narrow" pitchFamily="34" charset="0"/>
              </a:rPr>
              <a:pPr algn="r" rtl="0" eaLnBrk="1" hangingPunct="1">
                <a:defRPr/>
              </a:pPr>
              <a:t>‹#›</a:t>
            </a:fld>
            <a:r>
              <a:rPr lang="en-US" altLang="fr-FR" sz="1800" smtClean="0">
                <a:solidFill>
                  <a:srgbClr val="72BBE8"/>
                </a:solidFill>
                <a:latin typeface="Arial Narrow" pitchFamily="34" charset="0"/>
              </a:rPr>
              <a:t> </a:t>
            </a:r>
            <a:r>
              <a:rPr lang="en-US" altLang="fr-FR" sz="26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705"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39128"/>
      </p:ext>
    </p:extLst>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Lst>
  <p:timing>
    <p:tnLst>
      <p:par>
        <p:cTn xmlns:p14="http://schemas.microsoft.com/office/powerpoint/2010/main" id="1" dur="indefinite" restart="never" nodeType="tmRoot"/>
      </p:par>
    </p:tnLst>
  </p:timing>
  <p:txStyles>
    <p:titleStyle>
      <a:lvl1pPr algn="l" defTabSz="1101343" rtl="0" eaLnBrk="0" fontAlgn="base" hangingPunct="0">
        <a:spcBef>
          <a:spcPct val="0"/>
        </a:spcBef>
        <a:spcAft>
          <a:spcPct val="0"/>
        </a:spcAft>
        <a:defRPr sz="3100" b="1">
          <a:solidFill>
            <a:srgbClr val="000066"/>
          </a:solidFill>
          <a:latin typeface="Calibri" panose="020F0502020204030204" pitchFamily="34" charset="0"/>
          <a:ea typeface="Calibri" pitchFamily="34" charset="0"/>
          <a:cs typeface="Calibri" panose="020F0502020204030204" pitchFamily="34" charset="0"/>
        </a:defRPr>
      </a:lvl1pPr>
      <a:lvl2pPr algn="l" defTabSz="1101343"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2pPr>
      <a:lvl3pPr algn="l" defTabSz="1101343"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3pPr>
      <a:lvl4pPr algn="l" defTabSz="1101343"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4pPr>
      <a:lvl5pPr algn="l" defTabSz="1101343"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5pPr>
      <a:lvl6pPr marL="485565" algn="ctr" defTabSz="1107775" rtl="0" fontAlgn="base">
        <a:spcBef>
          <a:spcPct val="0"/>
        </a:spcBef>
        <a:spcAft>
          <a:spcPct val="0"/>
        </a:spcAft>
        <a:defRPr sz="4300" b="1">
          <a:solidFill>
            <a:srgbClr val="000066"/>
          </a:solidFill>
          <a:latin typeface="Arial" charset="0"/>
          <a:cs typeface="Arial" charset="0"/>
        </a:defRPr>
      </a:lvl6pPr>
      <a:lvl7pPr marL="971185" algn="ctr" defTabSz="1107775" rtl="0" fontAlgn="base">
        <a:spcBef>
          <a:spcPct val="0"/>
        </a:spcBef>
        <a:spcAft>
          <a:spcPct val="0"/>
        </a:spcAft>
        <a:defRPr sz="4300" b="1">
          <a:solidFill>
            <a:srgbClr val="000066"/>
          </a:solidFill>
          <a:latin typeface="Arial" charset="0"/>
          <a:cs typeface="Arial" charset="0"/>
        </a:defRPr>
      </a:lvl7pPr>
      <a:lvl8pPr marL="1456797" algn="ctr" defTabSz="1107775" rtl="0" fontAlgn="base">
        <a:spcBef>
          <a:spcPct val="0"/>
        </a:spcBef>
        <a:spcAft>
          <a:spcPct val="0"/>
        </a:spcAft>
        <a:defRPr sz="4300" b="1">
          <a:solidFill>
            <a:srgbClr val="000066"/>
          </a:solidFill>
          <a:latin typeface="Arial" charset="0"/>
          <a:cs typeface="Arial" charset="0"/>
        </a:defRPr>
      </a:lvl8pPr>
      <a:lvl9pPr marL="1942399" algn="ctr" defTabSz="1107775" rtl="0" fontAlgn="base">
        <a:spcBef>
          <a:spcPct val="0"/>
        </a:spcBef>
        <a:spcAft>
          <a:spcPct val="0"/>
        </a:spcAft>
        <a:defRPr sz="4300" b="1">
          <a:solidFill>
            <a:srgbClr val="000066"/>
          </a:solidFill>
          <a:latin typeface="Arial" charset="0"/>
          <a:cs typeface="Arial" charset="0"/>
        </a:defRPr>
      </a:lvl9pPr>
    </p:titleStyle>
    <p:bodyStyle>
      <a:lvl1pPr marL="406028" indent="-406028" algn="l" defTabSz="1101343" rtl="0" eaLnBrk="0" fontAlgn="base" hangingPunct="0">
        <a:spcBef>
          <a:spcPct val="80000"/>
        </a:spcBef>
        <a:spcAft>
          <a:spcPct val="0"/>
        </a:spcAft>
        <a:buClr>
          <a:srgbClr val="1E7FB8"/>
        </a:buClr>
        <a:buFont typeface="Wingdings" pitchFamily="2" charset="2"/>
        <a:buChar char="§"/>
        <a:defRPr sz="2600">
          <a:solidFill>
            <a:srgbClr val="000066"/>
          </a:solidFill>
          <a:latin typeface="Calibri" panose="020F0502020204030204" pitchFamily="34" charset="0"/>
          <a:ea typeface="Calibri" pitchFamily="34" charset="0"/>
          <a:cs typeface="Calibri" panose="020F0502020204030204" pitchFamily="34" charset="0"/>
        </a:defRPr>
      </a:lvl1pPr>
      <a:lvl2pPr marL="969384" indent="-333279" algn="l" defTabSz="1101343" rtl="0" eaLnBrk="0" fontAlgn="base" hangingPunct="0">
        <a:spcBef>
          <a:spcPct val="20000"/>
        </a:spcBef>
        <a:spcAft>
          <a:spcPct val="0"/>
        </a:spcAft>
        <a:buClr>
          <a:srgbClr val="1E7FB8"/>
        </a:buClr>
        <a:buFont typeface="Arial" pitchFamily="34" charset="0"/>
        <a:buChar char="–"/>
        <a:defRPr sz="2200">
          <a:solidFill>
            <a:srgbClr val="000066"/>
          </a:solidFill>
          <a:latin typeface="Calibri" panose="020F0502020204030204" pitchFamily="34" charset="0"/>
          <a:ea typeface="Calibri" pitchFamily="34" charset="0"/>
          <a:cs typeface="Calibri" panose="020F0502020204030204" pitchFamily="34" charset="0"/>
        </a:defRPr>
      </a:lvl2pPr>
      <a:lvl3pPr marL="1517507" indent="-318048" algn="l" defTabSz="110134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2011516" indent="-265612" algn="l" defTabSz="110134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404009" indent="-165796" algn="r" defTabSz="1101343" rtl="1" eaLnBrk="0" fontAlgn="base" hangingPunct="0">
        <a:spcBef>
          <a:spcPct val="20000"/>
        </a:spcBef>
        <a:spcAft>
          <a:spcPct val="0"/>
        </a:spcAft>
        <a:buChar char="»"/>
        <a:defRPr sz="2500">
          <a:solidFill>
            <a:srgbClr val="000066"/>
          </a:solidFill>
          <a:latin typeface="+mn-lt"/>
          <a:cs typeface="+mn-cs"/>
        </a:defRPr>
      </a:lvl5pPr>
      <a:lvl6pPr marL="2895049" indent="-175362" algn="r" defTabSz="1107775" rtl="1" fontAlgn="base">
        <a:spcBef>
          <a:spcPct val="20000"/>
        </a:spcBef>
        <a:spcAft>
          <a:spcPct val="0"/>
        </a:spcAft>
        <a:buChar char="»"/>
        <a:defRPr sz="2500">
          <a:solidFill>
            <a:srgbClr val="000066"/>
          </a:solidFill>
          <a:latin typeface="+mn-lt"/>
          <a:cs typeface="+mn-cs"/>
        </a:defRPr>
      </a:lvl6pPr>
      <a:lvl7pPr marL="3380651" indent="-175362" algn="r" defTabSz="1107775" rtl="1" fontAlgn="base">
        <a:spcBef>
          <a:spcPct val="20000"/>
        </a:spcBef>
        <a:spcAft>
          <a:spcPct val="0"/>
        </a:spcAft>
        <a:buChar char="»"/>
        <a:defRPr sz="2500">
          <a:solidFill>
            <a:srgbClr val="000066"/>
          </a:solidFill>
          <a:latin typeface="+mn-lt"/>
          <a:cs typeface="+mn-cs"/>
        </a:defRPr>
      </a:lvl7pPr>
      <a:lvl8pPr marL="3866253" indent="-175362" algn="r" defTabSz="1107775" rtl="1" fontAlgn="base">
        <a:spcBef>
          <a:spcPct val="20000"/>
        </a:spcBef>
        <a:spcAft>
          <a:spcPct val="0"/>
        </a:spcAft>
        <a:buChar char="»"/>
        <a:defRPr sz="2500">
          <a:solidFill>
            <a:srgbClr val="000066"/>
          </a:solidFill>
          <a:latin typeface="+mn-lt"/>
          <a:cs typeface="+mn-cs"/>
        </a:defRPr>
      </a:lvl8pPr>
      <a:lvl9pPr marL="4351861" indent="-175362" algn="r" defTabSz="1107775" rtl="1" fontAlgn="base">
        <a:spcBef>
          <a:spcPct val="20000"/>
        </a:spcBef>
        <a:spcAft>
          <a:spcPct val="0"/>
        </a:spcAft>
        <a:buChar char="»"/>
        <a:defRPr sz="2500">
          <a:solidFill>
            <a:srgbClr val="000066"/>
          </a:solidFill>
          <a:latin typeface="+mn-lt"/>
          <a:cs typeface="+mn-cs"/>
        </a:defRPr>
      </a:lvl9pPr>
    </p:bodyStyle>
    <p:otherStyle>
      <a:defPPr>
        <a:defRPr lang="en-US"/>
      </a:defPPr>
      <a:lvl1pPr marL="0" algn="l" defTabSz="971185" rtl="0" eaLnBrk="1" latinLnBrk="0" hangingPunct="1">
        <a:defRPr sz="2000" kern="1200">
          <a:solidFill>
            <a:schemeClr val="tx1"/>
          </a:solidFill>
          <a:latin typeface="+mn-lt"/>
          <a:ea typeface="+mn-ea"/>
          <a:cs typeface="+mn-cs"/>
        </a:defRPr>
      </a:lvl1pPr>
      <a:lvl2pPr marL="485565" algn="l" defTabSz="971185" rtl="0" eaLnBrk="1" latinLnBrk="0" hangingPunct="1">
        <a:defRPr sz="2000" kern="1200">
          <a:solidFill>
            <a:schemeClr val="tx1"/>
          </a:solidFill>
          <a:latin typeface="+mn-lt"/>
          <a:ea typeface="+mn-ea"/>
          <a:cs typeface="+mn-cs"/>
        </a:defRPr>
      </a:lvl2pPr>
      <a:lvl3pPr marL="971185" algn="l" defTabSz="971185" rtl="0" eaLnBrk="1" latinLnBrk="0" hangingPunct="1">
        <a:defRPr sz="2000" kern="1200">
          <a:solidFill>
            <a:schemeClr val="tx1"/>
          </a:solidFill>
          <a:latin typeface="+mn-lt"/>
          <a:ea typeface="+mn-ea"/>
          <a:cs typeface="+mn-cs"/>
        </a:defRPr>
      </a:lvl3pPr>
      <a:lvl4pPr marL="1456797" algn="l" defTabSz="971185" rtl="0" eaLnBrk="1" latinLnBrk="0" hangingPunct="1">
        <a:defRPr sz="2000" kern="1200">
          <a:solidFill>
            <a:schemeClr val="tx1"/>
          </a:solidFill>
          <a:latin typeface="+mn-lt"/>
          <a:ea typeface="+mn-ea"/>
          <a:cs typeface="+mn-cs"/>
        </a:defRPr>
      </a:lvl4pPr>
      <a:lvl5pPr marL="1942399" algn="l" defTabSz="971185" rtl="0" eaLnBrk="1" latinLnBrk="0" hangingPunct="1">
        <a:defRPr sz="2000" kern="1200">
          <a:solidFill>
            <a:schemeClr val="tx1"/>
          </a:solidFill>
          <a:latin typeface="+mn-lt"/>
          <a:ea typeface="+mn-ea"/>
          <a:cs typeface="+mn-cs"/>
        </a:defRPr>
      </a:lvl5pPr>
      <a:lvl6pPr marL="2428004" algn="l" defTabSz="971185" rtl="0" eaLnBrk="1" latinLnBrk="0" hangingPunct="1">
        <a:defRPr sz="2000" kern="1200">
          <a:solidFill>
            <a:schemeClr val="tx1"/>
          </a:solidFill>
          <a:latin typeface="+mn-lt"/>
          <a:ea typeface="+mn-ea"/>
          <a:cs typeface="+mn-cs"/>
        </a:defRPr>
      </a:lvl6pPr>
      <a:lvl7pPr marL="2913605" algn="l" defTabSz="971185" rtl="0" eaLnBrk="1" latinLnBrk="0" hangingPunct="1">
        <a:defRPr sz="2000" kern="1200">
          <a:solidFill>
            <a:schemeClr val="tx1"/>
          </a:solidFill>
          <a:latin typeface="+mn-lt"/>
          <a:ea typeface="+mn-ea"/>
          <a:cs typeface="+mn-cs"/>
        </a:defRPr>
      </a:lvl7pPr>
      <a:lvl8pPr marL="3399201" algn="l" defTabSz="971185" rtl="0" eaLnBrk="1" latinLnBrk="0" hangingPunct="1">
        <a:defRPr sz="2000" kern="1200">
          <a:solidFill>
            <a:schemeClr val="tx1"/>
          </a:solidFill>
          <a:latin typeface="+mn-lt"/>
          <a:ea typeface="+mn-ea"/>
          <a:cs typeface="+mn-cs"/>
        </a:defRPr>
      </a:lvl8pPr>
      <a:lvl9pPr marL="3884801" algn="l" defTabSz="97118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205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2052" name="Line 6"/>
          <p:cNvSpPr>
            <a:spLocks noChangeShapeType="1"/>
          </p:cNvSpPr>
          <p:nvPr/>
        </p:nvSpPr>
        <p:spPr bwMode="auto">
          <a:xfrm>
            <a:off x="184205" y="1027934"/>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662" tIns="45338" rIns="90662" bIns="45338"/>
          <a:lstStyle/>
          <a:p>
            <a:endParaRPr lang="en-GB"/>
          </a:p>
        </p:txBody>
      </p:sp>
      <p:sp>
        <p:nvSpPr>
          <p:cNvPr id="2053" name="Rectangle 12"/>
          <p:cNvSpPr>
            <a:spLocks noChangeArrowheads="1"/>
          </p:cNvSpPr>
          <p:nvPr userDrawn="1"/>
        </p:nvSpPr>
        <p:spPr bwMode="auto">
          <a:xfrm>
            <a:off x="-155729" y="6672263"/>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8" rIns="90662" bIns="45338"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67F4CED5-6D22-4908-A946-1B077142FFED}"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500" baseline="14000" smtClean="0">
                <a:solidFill>
                  <a:srgbClr val="FFFFFF"/>
                </a:solidFill>
                <a:latin typeface="Arial Narrow" pitchFamily="34" charset="0"/>
              </a:rPr>
              <a:t>|</a:t>
            </a:r>
          </a:p>
        </p:txBody>
      </p:sp>
      <p:pic>
        <p:nvPicPr>
          <p:cNvPr id="2056"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39" r:id="rId1"/>
    <p:sldLayoutId id="2147485606" r:id="rId2"/>
    <p:sldLayoutId id="2147485607" r:id="rId3"/>
    <p:sldLayoutId id="2147485608" r:id="rId4"/>
    <p:sldLayoutId id="2147485609" r:id="rId5"/>
    <p:sldLayoutId id="2147485610" r:id="rId6"/>
    <p:sldLayoutId id="2147485611" r:id="rId7"/>
    <p:sldLayoutId id="2147485612" r:id="rId8"/>
    <p:sldLayoutId id="2147485640" r:id="rId9"/>
    <p:sldLayoutId id="2147485641" r:id="rId10"/>
    <p:sldLayoutId id="2147485613" r:id="rId11"/>
  </p:sldLayoutIdLst>
  <p:timing>
    <p:tnLst>
      <p:par>
        <p:cTn xmlns:p14="http://schemas.microsoft.com/office/powerpoint/2010/main" id="1" dur="indefinite" restart="never" nodeType="tmRoot"/>
      </p:par>
    </p:tnLst>
  </p:timing>
  <p:txStyles>
    <p:titleStyle>
      <a:lvl1pPr algn="l" defTabSz="102804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3267" algn="ctr" defTabSz="1034033" rtl="0" fontAlgn="base">
        <a:spcBef>
          <a:spcPct val="0"/>
        </a:spcBef>
        <a:spcAft>
          <a:spcPct val="0"/>
        </a:spcAft>
        <a:defRPr sz="4100" b="1">
          <a:solidFill>
            <a:srgbClr val="000066"/>
          </a:solidFill>
          <a:latin typeface="Arial" charset="0"/>
          <a:cs typeface="Arial" charset="0"/>
        </a:defRPr>
      </a:lvl6pPr>
      <a:lvl7pPr marL="906548" algn="ctr" defTabSz="1034033" rtl="0" fontAlgn="base">
        <a:spcBef>
          <a:spcPct val="0"/>
        </a:spcBef>
        <a:spcAft>
          <a:spcPct val="0"/>
        </a:spcAft>
        <a:defRPr sz="4100" b="1">
          <a:solidFill>
            <a:srgbClr val="000066"/>
          </a:solidFill>
          <a:latin typeface="Arial" charset="0"/>
          <a:cs typeface="Arial" charset="0"/>
        </a:defRPr>
      </a:lvl7pPr>
      <a:lvl8pPr marL="1359849" algn="ctr" defTabSz="1034033" rtl="0" fontAlgn="base">
        <a:spcBef>
          <a:spcPct val="0"/>
        </a:spcBef>
        <a:spcAft>
          <a:spcPct val="0"/>
        </a:spcAft>
        <a:defRPr sz="4100" b="1">
          <a:solidFill>
            <a:srgbClr val="000066"/>
          </a:solidFill>
          <a:latin typeface="Arial" charset="0"/>
          <a:cs typeface="Arial" charset="0"/>
        </a:defRPr>
      </a:lvl8pPr>
      <a:lvl9pPr marL="1813123" algn="ctr" defTabSz="1034033" rtl="0" fontAlgn="base">
        <a:spcBef>
          <a:spcPct val="0"/>
        </a:spcBef>
        <a:spcAft>
          <a:spcPct val="0"/>
        </a:spcAft>
        <a:defRPr sz="4100" b="1">
          <a:solidFill>
            <a:srgbClr val="000066"/>
          </a:solidFill>
          <a:latin typeface="Arial" charset="0"/>
          <a:cs typeface="Arial" charset="0"/>
        </a:defRPr>
      </a:lvl9pPr>
    </p:titleStyle>
    <p:bodyStyle>
      <a:lvl1pPr marL="379008" indent="-379008" algn="l" defTabSz="1028048"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904855" indent="-311104" algn="l" defTabSz="102804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6532" indent="-296885" algn="l" defTabSz="102804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7657" indent="-247936" algn="l" defTabSz="102804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44020" indent="-154760" algn="r" defTabSz="1028048" rtl="1" eaLnBrk="0" fontAlgn="base" hangingPunct="0">
        <a:spcBef>
          <a:spcPct val="20000"/>
        </a:spcBef>
        <a:spcAft>
          <a:spcPct val="0"/>
        </a:spcAft>
        <a:buChar char="»"/>
        <a:defRPr sz="2300">
          <a:solidFill>
            <a:srgbClr val="000066"/>
          </a:solidFill>
          <a:latin typeface="+mn-lt"/>
          <a:cs typeface="+mn-cs"/>
        </a:defRPr>
      </a:lvl5pPr>
      <a:lvl6pPr marL="2702387" indent="-163680" algn="r" defTabSz="1034033" rtl="1" fontAlgn="base">
        <a:spcBef>
          <a:spcPct val="20000"/>
        </a:spcBef>
        <a:spcAft>
          <a:spcPct val="0"/>
        </a:spcAft>
        <a:buChar char="»"/>
        <a:defRPr sz="2300">
          <a:solidFill>
            <a:srgbClr val="000066"/>
          </a:solidFill>
          <a:latin typeface="+mn-lt"/>
          <a:cs typeface="+mn-cs"/>
        </a:defRPr>
      </a:lvl6pPr>
      <a:lvl7pPr marL="3155673" indent="-163680" algn="r" defTabSz="1034033" rtl="1" fontAlgn="base">
        <a:spcBef>
          <a:spcPct val="20000"/>
        </a:spcBef>
        <a:spcAft>
          <a:spcPct val="0"/>
        </a:spcAft>
        <a:buChar char="»"/>
        <a:defRPr sz="2300">
          <a:solidFill>
            <a:srgbClr val="000066"/>
          </a:solidFill>
          <a:latin typeface="+mn-lt"/>
          <a:cs typeface="+mn-cs"/>
        </a:defRPr>
      </a:lvl7pPr>
      <a:lvl8pPr marL="3608955" indent="-163680" algn="r" defTabSz="1034033" rtl="1" fontAlgn="base">
        <a:spcBef>
          <a:spcPct val="20000"/>
        </a:spcBef>
        <a:spcAft>
          <a:spcPct val="0"/>
        </a:spcAft>
        <a:buChar char="»"/>
        <a:defRPr sz="2300">
          <a:solidFill>
            <a:srgbClr val="000066"/>
          </a:solidFill>
          <a:latin typeface="+mn-lt"/>
          <a:cs typeface="+mn-cs"/>
        </a:defRPr>
      </a:lvl8pPr>
      <a:lvl9pPr marL="4062234" indent="-163680" algn="r" defTabSz="10340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6548" rtl="0" eaLnBrk="1" latinLnBrk="0" hangingPunct="1">
        <a:defRPr sz="1800" kern="1200">
          <a:solidFill>
            <a:schemeClr val="tx1"/>
          </a:solidFill>
          <a:latin typeface="+mn-lt"/>
          <a:ea typeface="+mn-ea"/>
          <a:cs typeface="+mn-cs"/>
        </a:defRPr>
      </a:lvl1pPr>
      <a:lvl2pPr marL="453267" algn="l" defTabSz="906548" rtl="0" eaLnBrk="1" latinLnBrk="0" hangingPunct="1">
        <a:defRPr sz="1800" kern="1200">
          <a:solidFill>
            <a:schemeClr val="tx1"/>
          </a:solidFill>
          <a:latin typeface="+mn-lt"/>
          <a:ea typeface="+mn-ea"/>
          <a:cs typeface="+mn-cs"/>
        </a:defRPr>
      </a:lvl2pPr>
      <a:lvl3pPr marL="906548" algn="l" defTabSz="906548" rtl="0" eaLnBrk="1" latinLnBrk="0" hangingPunct="1">
        <a:defRPr sz="1800" kern="1200">
          <a:solidFill>
            <a:schemeClr val="tx1"/>
          </a:solidFill>
          <a:latin typeface="+mn-lt"/>
          <a:ea typeface="+mn-ea"/>
          <a:cs typeface="+mn-cs"/>
        </a:defRPr>
      </a:lvl3pPr>
      <a:lvl4pPr marL="1359849" algn="l" defTabSz="906548" rtl="0" eaLnBrk="1" latinLnBrk="0" hangingPunct="1">
        <a:defRPr sz="1800" kern="1200">
          <a:solidFill>
            <a:schemeClr val="tx1"/>
          </a:solidFill>
          <a:latin typeface="+mn-lt"/>
          <a:ea typeface="+mn-ea"/>
          <a:cs typeface="+mn-cs"/>
        </a:defRPr>
      </a:lvl4pPr>
      <a:lvl5pPr marL="1813123" algn="l" defTabSz="906548" rtl="0" eaLnBrk="1" latinLnBrk="0" hangingPunct="1">
        <a:defRPr sz="1800" kern="1200">
          <a:solidFill>
            <a:schemeClr val="tx1"/>
          </a:solidFill>
          <a:latin typeface="+mn-lt"/>
          <a:ea typeface="+mn-ea"/>
          <a:cs typeface="+mn-cs"/>
        </a:defRPr>
      </a:lvl5pPr>
      <a:lvl6pPr marL="2266419" algn="l" defTabSz="906548" rtl="0" eaLnBrk="1" latinLnBrk="0" hangingPunct="1">
        <a:defRPr sz="1800" kern="1200">
          <a:solidFill>
            <a:schemeClr val="tx1"/>
          </a:solidFill>
          <a:latin typeface="+mn-lt"/>
          <a:ea typeface="+mn-ea"/>
          <a:cs typeface="+mn-cs"/>
        </a:defRPr>
      </a:lvl6pPr>
      <a:lvl7pPr marL="2719698" algn="l" defTabSz="906548" rtl="0" eaLnBrk="1" latinLnBrk="0" hangingPunct="1">
        <a:defRPr sz="1800" kern="1200">
          <a:solidFill>
            <a:schemeClr val="tx1"/>
          </a:solidFill>
          <a:latin typeface="+mn-lt"/>
          <a:ea typeface="+mn-ea"/>
          <a:cs typeface="+mn-cs"/>
        </a:defRPr>
      </a:lvl7pPr>
      <a:lvl8pPr marL="3172985" algn="l" defTabSz="906548" rtl="0" eaLnBrk="1" latinLnBrk="0" hangingPunct="1">
        <a:defRPr sz="1800" kern="1200">
          <a:solidFill>
            <a:schemeClr val="tx1"/>
          </a:solidFill>
          <a:latin typeface="+mn-lt"/>
          <a:ea typeface="+mn-ea"/>
          <a:cs typeface="+mn-cs"/>
        </a:defRPr>
      </a:lvl8pPr>
      <a:lvl9pPr marL="3626264" algn="l" defTabSz="90654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45" tIns="45074" rIns="90145" bIns="45074"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1030" name="Rectangle 13"/>
          <p:cNvSpPr>
            <a:spLocks noChangeArrowheads="1"/>
          </p:cNvSpPr>
          <p:nvPr/>
        </p:nvSpPr>
        <p:spPr bwMode="auto">
          <a:xfrm>
            <a:off x="1084345"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eaLnBrk="0" hangingPunct="0">
              <a:defRPr sz="3900" b="1">
                <a:solidFill>
                  <a:srgbClr val="000066"/>
                </a:solidFill>
                <a:latin typeface="Arial" pitchFamily="34" charset="0"/>
                <a:cs typeface="Arial" pitchFamily="34" charset="0"/>
              </a:defRPr>
            </a:lvl1pPr>
            <a:lvl2pPr marL="742950" indent="-285750" defTabSz="1041400" eaLnBrk="0" hangingPunct="0">
              <a:defRPr sz="3900" b="1">
                <a:solidFill>
                  <a:srgbClr val="000066"/>
                </a:solidFill>
                <a:latin typeface="Arial" pitchFamily="34" charset="0"/>
                <a:cs typeface="Arial" pitchFamily="34" charset="0"/>
              </a:defRPr>
            </a:lvl2pPr>
            <a:lvl3pPr marL="1143000" indent="-228600" defTabSz="1041400" eaLnBrk="0" hangingPunct="0">
              <a:defRPr sz="3900" b="1">
                <a:solidFill>
                  <a:srgbClr val="000066"/>
                </a:solidFill>
                <a:latin typeface="Arial" pitchFamily="34" charset="0"/>
                <a:cs typeface="Arial" pitchFamily="34" charset="0"/>
              </a:defRPr>
            </a:lvl3pPr>
            <a:lvl4pPr marL="1600200" indent="-228600" defTabSz="1041400" eaLnBrk="0" hangingPunct="0">
              <a:defRPr sz="3900" b="1">
                <a:solidFill>
                  <a:srgbClr val="000066"/>
                </a:solidFill>
                <a:latin typeface="Arial" pitchFamily="34" charset="0"/>
                <a:cs typeface="Arial" pitchFamily="34" charset="0"/>
              </a:defRPr>
            </a:lvl4pPr>
            <a:lvl5pPr marL="2057400" indent="-228600" defTabSz="1041400" eaLnBrk="0" hangingPunct="0">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n-US" altLang="fr-FR" sz="1600" b="0" dirty="0" smtClean="0">
              <a:solidFill>
                <a:srgbClr val="96CCEE"/>
              </a:solidFill>
              <a:latin typeface="Calibri" pitchFamily="34" charset="0"/>
            </a:endParaRPr>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endParaRPr lang="en-US" altLang="fr-FR" sz="2400" baseline="14000" dirty="0" smtClean="0">
              <a:solidFill>
                <a:prstClr val="white"/>
              </a:solidFill>
              <a:latin typeface="Arial Narrow" pitchFamily="34" charset="0"/>
            </a:endParaRPr>
          </a:p>
        </p:txBody>
      </p:sp>
      <p:pic>
        <p:nvPicPr>
          <p:cNvPr id="1032"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7" y="6851653"/>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652920" y="7008892"/>
            <a:ext cx="3387725" cy="401637"/>
          </a:xfrm>
          <a:prstGeom prst="rect">
            <a:avLst/>
          </a:prstGeom>
        </p:spPr>
        <p:txBody>
          <a:bodyPr vert="horz" lIns="90448" tIns="45225" rIns="90448" bIns="45225" rtlCol="0" anchor="ctr"/>
          <a:lstStyle>
            <a:lvl1pPr algn="ctr">
              <a:defRPr sz="1300">
                <a:solidFill>
                  <a:schemeClr val="tx1">
                    <a:tint val="75000"/>
                  </a:schemeClr>
                </a:solidFill>
              </a:defRPr>
            </a:lvl1pPr>
          </a:lstStyle>
          <a:p>
            <a:endParaRPr lang="en-GB">
              <a:solidFill>
                <a:prstClr val="black">
                  <a:tint val="75000"/>
                </a:prstClr>
              </a:solidFill>
            </a:endParaRPr>
          </a:p>
        </p:txBody>
      </p:sp>
    </p:spTree>
    <p:extLst>
      <p:ext uri="{BB962C8B-B14F-4D97-AF65-F5344CB8AC3E}">
        <p14:creationId xmlns:p14="http://schemas.microsoft.com/office/powerpoint/2010/main" val="533013792"/>
      </p:ext>
    </p:extLst>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Lst>
  <p:timing>
    <p:tnLst>
      <p:par>
        <p:cTn xmlns:p14="http://schemas.microsoft.com/office/powerpoint/2010/main" id="1" dur="indefinite" restart="never" nodeType="tmRoot"/>
      </p:par>
    </p:tnLst>
  </p:timing>
  <p:txStyles>
    <p:titleStyle>
      <a:lvl1pPr algn="l" defTabSz="1022217"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0679" algn="ctr" defTabSz="1028187" rtl="0" fontAlgn="base">
        <a:spcBef>
          <a:spcPct val="0"/>
        </a:spcBef>
        <a:spcAft>
          <a:spcPct val="0"/>
        </a:spcAft>
        <a:defRPr sz="4000" b="1">
          <a:solidFill>
            <a:srgbClr val="000066"/>
          </a:solidFill>
          <a:latin typeface="Arial" charset="0"/>
          <a:cs typeface="Arial" charset="0"/>
        </a:defRPr>
      </a:lvl6pPr>
      <a:lvl7pPr marL="901409" algn="ctr" defTabSz="1028187" rtl="0" fontAlgn="base">
        <a:spcBef>
          <a:spcPct val="0"/>
        </a:spcBef>
        <a:spcAft>
          <a:spcPct val="0"/>
        </a:spcAft>
        <a:defRPr sz="4000" b="1">
          <a:solidFill>
            <a:srgbClr val="000066"/>
          </a:solidFill>
          <a:latin typeface="Arial" charset="0"/>
          <a:cs typeface="Arial" charset="0"/>
        </a:defRPr>
      </a:lvl7pPr>
      <a:lvl8pPr marL="1352133" algn="ctr" defTabSz="1028187" rtl="0" fontAlgn="base">
        <a:spcBef>
          <a:spcPct val="0"/>
        </a:spcBef>
        <a:spcAft>
          <a:spcPct val="0"/>
        </a:spcAft>
        <a:defRPr sz="4000" b="1">
          <a:solidFill>
            <a:srgbClr val="000066"/>
          </a:solidFill>
          <a:latin typeface="Arial" charset="0"/>
          <a:cs typeface="Arial" charset="0"/>
        </a:defRPr>
      </a:lvl8pPr>
      <a:lvl9pPr marL="1802846" algn="ctr" defTabSz="1028187" rtl="0" fontAlgn="base">
        <a:spcBef>
          <a:spcPct val="0"/>
        </a:spcBef>
        <a:spcAft>
          <a:spcPct val="0"/>
        </a:spcAft>
        <a:defRPr sz="4000" b="1">
          <a:solidFill>
            <a:srgbClr val="000066"/>
          </a:solidFill>
          <a:latin typeface="Arial" charset="0"/>
          <a:cs typeface="Arial" charset="0"/>
        </a:defRPr>
      </a:lvl9pPr>
    </p:titleStyle>
    <p:bodyStyle>
      <a:lvl1pPr marL="376858" indent="-376858" algn="l" defTabSz="1022217"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99739" indent="-309334" algn="l" defTabSz="1022217"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08480" indent="-295197" algn="l" defTabSz="1022217"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66996" indent="-246529" algn="l" defTabSz="1022217"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31292" indent="-153885" algn="r" defTabSz="1022217" rtl="1" eaLnBrk="0" fontAlgn="base" hangingPunct="0">
        <a:spcBef>
          <a:spcPct val="20000"/>
        </a:spcBef>
        <a:spcAft>
          <a:spcPct val="0"/>
        </a:spcAft>
        <a:buChar char="»"/>
        <a:defRPr sz="2300">
          <a:solidFill>
            <a:srgbClr val="000066"/>
          </a:solidFill>
          <a:latin typeface="+mn-lt"/>
          <a:cs typeface="+mn-cs"/>
        </a:defRPr>
      </a:lvl5pPr>
      <a:lvl6pPr marL="2687052" indent="-162764" algn="r" defTabSz="1028187" rtl="1" fontAlgn="base">
        <a:spcBef>
          <a:spcPct val="20000"/>
        </a:spcBef>
        <a:spcAft>
          <a:spcPct val="0"/>
        </a:spcAft>
        <a:buChar char="»"/>
        <a:defRPr sz="2300">
          <a:solidFill>
            <a:srgbClr val="000066"/>
          </a:solidFill>
          <a:latin typeface="+mn-lt"/>
          <a:cs typeface="+mn-cs"/>
        </a:defRPr>
      </a:lvl6pPr>
      <a:lvl7pPr marL="3137766" indent="-162764" algn="r" defTabSz="1028187" rtl="1" fontAlgn="base">
        <a:spcBef>
          <a:spcPct val="20000"/>
        </a:spcBef>
        <a:spcAft>
          <a:spcPct val="0"/>
        </a:spcAft>
        <a:buChar char="»"/>
        <a:defRPr sz="2300">
          <a:solidFill>
            <a:srgbClr val="000066"/>
          </a:solidFill>
          <a:latin typeface="+mn-lt"/>
          <a:cs typeface="+mn-cs"/>
        </a:defRPr>
      </a:lvl7pPr>
      <a:lvl8pPr marL="3588478" indent="-162764" algn="r" defTabSz="1028187" rtl="1" fontAlgn="base">
        <a:spcBef>
          <a:spcPct val="20000"/>
        </a:spcBef>
        <a:spcAft>
          <a:spcPct val="0"/>
        </a:spcAft>
        <a:buChar char="»"/>
        <a:defRPr sz="2300">
          <a:solidFill>
            <a:srgbClr val="000066"/>
          </a:solidFill>
          <a:latin typeface="+mn-lt"/>
          <a:cs typeface="+mn-cs"/>
        </a:defRPr>
      </a:lvl8pPr>
      <a:lvl9pPr marL="4039198" indent="-162764" algn="r" defTabSz="102818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1409" rtl="0" eaLnBrk="1" latinLnBrk="0" hangingPunct="1">
        <a:defRPr sz="1800" kern="1200">
          <a:solidFill>
            <a:schemeClr val="tx1"/>
          </a:solidFill>
          <a:latin typeface="+mn-lt"/>
          <a:ea typeface="+mn-ea"/>
          <a:cs typeface="+mn-cs"/>
        </a:defRPr>
      </a:lvl1pPr>
      <a:lvl2pPr marL="450679" algn="l" defTabSz="901409" rtl="0" eaLnBrk="1" latinLnBrk="0" hangingPunct="1">
        <a:defRPr sz="1800" kern="1200">
          <a:solidFill>
            <a:schemeClr val="tx1"/>
          </a:solidFill>
          <a:latin typeface="+mn-lt"/>
          <a:ea typeface="+mn-ea"/>
          <a:cs typeface="+mn-cs"/>
        </a:defRPr>
      </a:lvl2pPr>
      <a:lvl3pPr marL="901409" algn="l" defTabSz="901409" rtl="0" eaLnBrk="1" latinLnBrk="0" hangingPunct="1">
        <a:defRPr sz="1800" kern="1200">
          <a:solidFill>
            <a:schemeClr val="tx1"/>
          </a:solidFill>
          <a:latin typeface="+mn-lt"/>
          <a:ea typeface="+mn-ea"/>
          <a:cs typeface="+mn-cs"/>
        </a:defRPr>
      </a:lvl3pPr>
      <a:lvl4pPr marL="1352133" algn="l" defTabSz="901409" rtl="0" eaLnBrk="1" latinLnBrk="0" hangingPunct="1">
        <a:defRPr sz="1800" kern="1200">
          <a:solidFill>
            <a:schemeClr val="tx1"/>
          </a:solidFill>
          <a:latin typeface="+mn-lt"/>
          <a:ea typeface="+mn-ea"/>
          <a:cs typeface="+mn-cs"/>
        </a:defRPr>
      </a:lvl4pPr>
      <a:lvl5pPr marL="1802846" algn="l" defTabSz="901409" rtl="0" eaLnBrk="1" latinLnBrk="0" hangingPunct="1">
        <a:defRPr sz="1800" kern="1200">
          <a:solidFill>
            <a:schemeClr val="tx1"/>
          </a:solidFill>
          <a:latin typeface="+mn-lt"/>
          <a:ea typeface="+mn-ea"/>
          <a:cs typeface="+mn-cs"/>
        </a:defRPr>
      </a:lvl5pPr>
      <a:lvl6pPr marL="2253565" algn="l" defTabSz="901409" rtl="0" eaLnBrk="1" latinLnBrk="0" hangingPunct="1">
        <a:defRPr sz="1800" kern="1200">
          <a:solidFill>
            <a:schemeClr val="tx1"/>
          </a:solidFill>
          <a:latin typeface="+mn-lt"/>
          <a:ea typeface="+mn-ea"/>
          <a:cs typeface="+mn-cs"/>
        </a:defRPr>
      </a:lvl6pPr>
      <a:lvl7pPr marL="2704273" algn="l" defTabSz="901409" rtl="0" eaLnBrk="1" latinLnBrk="0" hangingPunct="1">
        <a:defRPr sz="1800" kern="1200">
          <a:solidFill>
            <a:schemeClr val="tx1"/>
          </a:solidFill>
          <a:latin typeface="+mn-lt"/>
          <a:ea typeface="+mn-ea"/>
          <a:cs typeface="+mn-cs"/>
        </a:defRPr>
      </a:lvl7pPr>
      <a:lvl8pPr marL="3154982" algn="l" defTabSz="901409" rtl="0" eaLnBrk="1" latinLnBrk="0" hangingPunct="1">
        <a:defRPr sz="1800" kern="1200">
          <a:solidFill>
            <a:schemeClr val="tx1"/>
          </a:solidFill>
          <a:latin typeface="+mn-lt"/>
          <a:ea typeface="+mn-ea"/>
          <a:cs typeface="+mn-cs"/>
        </a:defRPr>
      </a:lvl8pPr>
      <a:lvl9pPr marL="3605695" algn="l" defTabSz="90140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205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2052" name="Line 6"/>
          <p:cNvSpPr>
            <a:spLocks noChangeShapeType="1"/>
          </p:cNvSpPr>
          <p:nvPr/>
        </p:nvSpPr>
        <p:spPr bwMode="auto">
          <a:xfrm>
            <a:off x="184205" y="1027934"/>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145" tIns="45074" rIns="90145" bIns="45074"/>
          <a:lstStyle/>
          <a:p>
            <a:endParaRPr lang="en-GB"/>
          </a:p>
        </p:txBody>
      </p:sp>
      <p:sp>
        <p:nvSpPr>
          <p:cNvPr id="2053"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45" tIns="45074" rIns="90145" bIns="45074"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2054" name="Rectangle 13"/>
          <p:cNvSpPr>
            <a:spLocks noChangeArrowheads="1"/>
          </p:cNvSpPr>
          <p:nvPr/>
        </p:nvSpPr>
        <p:spPr bwMode="auto">
          <a:xfrm>
            <a:off x="1084345"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eaLnBrk="0" hangingPunct="0">
              <a:defRPr sz="3900" b="1">
                <a:solidFill>
                  <a:srgbClr val="000066"/>
                </a:solidFill>
                <a:latin typeface="Arial" pitchFamily="34" charset="0"/>
                <a:cs typeface="Arial" pitchFamily="34" charset="0"/>
              </a:defRPr>
            </a:lvl1pPr>
            <a:lvl2pPr marL="742950" indent="-285750" defTabSz="1041400" eaLnBrk="0" hangingPunct="0">
              <a:defRPr sz="3900" b="1">
                <a:solidFill>
                  <a:srgbClr val="000066"/>
                </a:solidFill>
                <a:latin typeface="Arial" pitchFamily="34" charset="0"/>
                <a:cs typeface="Arial" pitchFamily="34" charset="0"/>
              </a:defRPr>
            </a:lvl2pPr>
            <a:lvl3pPr marL="1143000" indent="-228600" defTabSz="1041400" eaLnBrk="0" hangingPunct="0">
              <a:defRPr sz="3900" b="1">
                <a:solidFill>
                  <a:srgbClr val="000066"/>
                </a:solidFill>
                <a:latin typeface="Arial" pitchFamily="34" charset="0"/>
                <a:cs typeface="Arial" pitchFamily="34" charset="0"/>
              </a:defRPr>
            </a:lvl3pPr>
            <a:lvl4pPr marL="1600200" indent="-228600" defTabSz="1041400" eaLnBrk="0" hangingPunct="0">
              <a:defRPr sz="3900" b="1">
                <a:solidFill>
                  <a:srgbClr val="000066"/>
                </a:solidFill>
                <a:latin typeface="Arial" pitchFamily="34" charset="0"/>
                <a:cs typeface="Arial" pitchFamily="34" charset="0"/>
              </a:defRPr>
            </a:lvl4pPr>
            <a:lvl5pPr marL="2057400" indent="-228600" defTabSz="1041400" eaLnBrk="0" hangingPunct="0">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n-US" altLang="fr-FR" sz="1600" b="0" dirty="0" smtClean="0">
              <a:solidFill>
                <a:srgbClr val="96CCEE"/>
              </a:solidFill>
              <a:latin typeface="Calibri" pitchFamily="34" charset="0"/>
            </a:endParaRPr>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67F4CED5-6D22-4908-A946-1B077142FFED}"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400" baseline="14000" smtClean="0">
                <a:solidFill>
                  <a:srgbClr val="FFFFFF"/>
                </a:solidFill>
                <a:latin typeface="Arial Narrow" pitchFamily="34" charset="0"/>
              </a:rPr>
              <a:t>|</a:t>
            </a:r>
          </a:p>
        </p:txBody>
      </p:sp>
      <p:pic>
        <p:nvPicPr>
          <p:cNvPr id="2056"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21677" y="6851653"/>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255553"/>
      </p:ext>
    </p:extLst>
  </p:cSld>
  <p:clrMap bg1="lt1" tx1="dk1" bg2="lt2" tx2="dk2" accent1="accent1" accent2="accent2" accent3="accent3" accent4="accent4" accent5="accent5" accent6="accent6" hlink="hlink" folHlink="folHlink"/>
  <p:sldLayoutIdLst>
    <p:sldLayoutId id="2147485814" r:id="rId1"/>
    <p:sldLayoutId id="2147485815" r:id="rId2"/>
    <p:sldLayoutId id="2147485816" r:id="rId3"/>
    <p:sldLayoutId id="2147485817" r:id="rId4"/>
    <p:sldLayoutId id="2147485818" r:id="rId5"/>
    <p:sldLayoutId id="2147485819" r:id="rId6"/>
    <p:sldLayoutId id="2147485820" r:id="rId7"/>
    <p:sldLayoutId id="2147485821" r:id="rId8"/>
    <p:sldLayoutId id="2147485822" r:id="rId9"/>
    <p:sldLayoutId id="2147485823" r:id="rId10"/>
    <p:sldLayoutId id="2147485824" r:id="rId11"/>
  </p:sldLayoutIdLst>
  <p:timing>
    <p:tnLst>
      <p:par>
        <p:cTn xmlns:p14="http://schemas.microsoft.com/office/powerpoint/2010/main" id="1" dur="indefinite" restart="never" nodeType="tmRoot"/>
      </p:par>
    </p:tnLst>
  </p:timing>
  <p:txStyles>
    <p:titleStyle>
      <a:lvl1pPr algn="l" defTabSz="1022217"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2217"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0679" algn="ctr" defTabSz="1028187" rtl="0" fontAlgn="base">
        <a:spcBef>
          <a:spcPct val="0"/>
        </a:spcBef>
        <a:spcAft>
          <a:spcPct val="0"/>
        </a:spcAft>
        <a:defRPr sz="4000" b="1">
          <a:solidFill>
            <a:srgbClr val="000066"/>
          </a:solidFill>
          <a:latin typeface="Arial" charset="0"/>
          <a:cs typeface="Arial" charset="0"/>
        </a:defRPr>
      </a:lvl6pPr>
      <a:lvl7pPr marL="901409" algn="ctr" defTabSz="1028187" rtl="0" fontAlgn="base">
        <a:spcBef>
          <a:spcPct val="0"/>
        </a:spcBef>
        <a:spcAft>
          <a:spcPct val="0"/>
        </a:spcAft>
        <a:defRPr sz="4000" b="1">
          <a:solidFill>
            <a:srgbClr val="000066"/>
          </a:solidFill>
          <a:latin typeface="Arial" charset="0"/>
          <a:cs typeface="Arial" charset="0"/>
        </a:defRPr>
      </a:lvl7pPr>
      <a:lvl8pPr marL="1352133" algn="ctr" defTabSz="1028187" rtl="0" fontAlgn="base">
        <a:spcBef>
          <a:spcPct val="0"/>
        </a:spcBef>
        <a:spcAft>
          <a:spcPct val="0"/>
        </a:spcAft>
        <a:defRPr sz="4000" b="1">
          <a:solidFill>
            <a:srgbClr val="000066"/>
          </a:solidFill>
          <a:latin typeface="Arial" charset="0"/>
          <a:cs typeface="Arial" charset="0"/>
        </a:defRPr>
      </a:lvl8pPr>
      <a:lvl9pPr marL="1802846" algn="ctr" defTabSz="1028187" rtl="0" fontAlgn="base">
        <a:spcBef>
          <a:spcPct val="0"/>
        </a:spcBef>
        <a:spcAft>
          <a:spcPct val="0"/>
        </a:spcAft>
        <a:defRPr sz="4000" b="1">
          <a:solidFill>
            <a:srgbClr val="000066"/>
          </a:solidFill>
          <a:latin typeface="Arial" charset="0"/>
          <a:cs typeface="Arial" charset="0"/>
        </a:defRPr>
      </a:lvl9pPr>
    </p:titleStyle>
    <p:bodyStyle>
      <a:lvl1pPr marL="376858" indent="-376858" algn="l" defTabSz="1022217"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99739" indent="-309334" algn="l" defTabSz="1022217"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08480" indent="-295197" algn="l" defTabSz="1022217"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66996" indent="-246529" algn="l" defTabSz="1022217"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31292" indent="-153885" algn="r" defTabSz="1022217" rtl="1" eaLnBrk="0" fontAlgn="base" hangingPunct="0">
        <a:spcBef>
          <a:spcPct val="20000"/>
        </a:spcBef>
        <a:spcAft>
          <a:spcPct val="0"/>
        </a:spcAft>
        <a:buChar char="»"/>
        <a:defRPr sz="2300">
          <a:solidFill>
            <a:srgbClr val="000066"/>
          </a:solidFill>
          <a:latin typeface="+mn-lt"/>
          <a:cs typeface="+mn-cs"/>
        </a:defRPr>
      </a:lvl5pPr>
      <a:lvl6pPr marL="2687052" indent="-162764" algn="r" defTabSz="1028187" rtl="1" fontAlgn="base">
        <a:spcBef>
          <a:spcPct val="20000"/>
        </a:spcBef>
        <a:spcAft>
          <a:spcPct val="0"/>
        </a:spcAft>
        <a:buChar char="»"/>
        <a:defRPr sz="2300">
          <a:solidFill>
            <a:srgbClr val="000066"/>
          </a:solidFill>
          <a:latin typeface="+mn-lt"/>
          <a:cs typeface="+mn-cs"/>
        </a:defRPr>
      </a:lvl6pPr>
      <a:lvl7pPr marL="3137766" indent="-162764" algn="r" defTabSz="1028187" rtl="1" fontAlgn="base">
        <a:spcBef>
          <a:spcPct val="20000"/>
        </a:spcBef>
        <a:spcAft>
          <a:spcPct val="0"/>
        </a:spcAft>
        <a:buChar char="»"/>
        <a:defRPr sz="2300">
          <a:solidFill>
            <a:srgbClr val="000066"/>
          </a:solidFill>
          <a:latin typeface="+mn-lt"/>
          <a:cs typeface="+mn-cs"/>
        </a:defRPr>
      </a:lvl7pPr>
      <a:lvl8pPr marL="3588478" indent="-162764" algn="r" defTabSz="1028187" rtl="1" fontAlgn="base">
        <a:spcBef>
          <a:spcPct val="20000"/>
        </a:spcBef>
        <a:spcAft>
          <a:spcPct val="0"/>
        </a:spcAft>
        <a:buChar char="»"/>
        <a:defRPr sz="2300">
          <a:solidFill>
            <a:srgbClr val="000066"/>
          </a:solidFill>
          <a:latin typeface="+mn-lt"/>
          <a:cs typeface="+mn-cs"/>
        </a:defRPr>
      </a:lvl8pPr>
      <a:lvl9pPr marL="4039198" indent="-162764" algn="r" defTabSz="102818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1409" rtl="0" eaLnBrk="1" latinLnBrk="0" hangingPunct="1">
        <a:defRPr sz="1800" kern="1200">
          <a:solidFill>
            <a:schemeClr val="tx1"/>
          </a:solidFill>
          <a:latin typeface="+mn-lt"/>
          <a:ea typeface="+mn-ea"/>
          <a:cs typeface="+mn-cs"/>
        </a:defRPr>
      </a:lvl1pPr>
      <a:lvl2pPr marL="450679" algn="l" defTabSz="901409" rtl="0" eaLnBrk="1" latinLnBrk="0" hangingPunct="1">
        <a:defRPr sz="1800" kern="1200">
          <a:solidFill>
            <a:schemeClr val="tx1"/>
          </a:solidFill>
          <a:latin typeface="+mn-lt"/>
          <a:ea typeface="+mn-ea"/>
          <a:cs typeface="+mn-cs"/>
        </a:defRPr>
      </a:lvl2pPr>
      <a:lvl3pPr marL="901409" algn="l" defTabSz="901409" rtl="0" eaLnBrk="1" latinLnBrk="0" hangingPunct="1">
        <a:defRPr sz="1800" kern="1200">
          <a:solidFill>
            <a:schemeClr val="tx1"/>
          </a:solidFill>
          <a:latin typeface="+mn-lt"/>
          <a:ea typeface="+mn-ea"/>
          <a:cs typeface="+mn-cs"/>
        </a:defRPr>
      </a:lvl3pPr>
      <a:lvl4pPr marL="1352133" algn="l" defTabSz="901409" rtl="0" eaLnBrk="1" latinLnBrk="0" hangingPunct="1">
        <a:defRPr sz="1800" kern="1200">
          <a:solidFill>
            <a:schemeClr val="tx1"/>
          </a:solidFill>
          <a:latin typeface="+mn-lt"/>
          <a:ea typeface="+mn-ea"/>
          <a:cs typeface="+mn-cs"/>
        </a:defRPr>
      </a:lvl4pPr>
      <a:lvl5pPr marL="1802846" algn="l" defTabSz="901409" rtl="0" eaLnBrk="1" latinLnBrk="0" hangingPunct="1">
        <a:defRPr sz="1800" kern="1200">
          <a:solidFill>
            <a:schemeClr val="tx1"/>
          </a:solidFill>
          <a:latin typeface="+mn-lt"/>
          <a:ea typeface="+mn-ea"/>
          <a:cs typeface="+mn-cs"/>
        </a:defRPr>
      </a:lvl5pPr>
      <a:lvl6pPr marL="2253565" algn="l" defTabSz="901409" rtl="0" eaLnBrk="1" latinLnBrk="0" hangingPunct="1">
        <a:defRPr sz="1800" kern="1200">
          <a:solidFill>
            <a:schemeClr val="tx1"/>
          </a:solidFill>
          <a:latin typeface="+mn-lt"/>
          <a:ea typeface="+mn-ea"/>
          <a:cs typeface="+mn-cs"/>
        </a:defRPr>
      </a:lvl6pPr>
      <a:lvl7pPr marL="2704273" algn="l" defTabSz="901409" rtl="0" eaLnBrk="1" latinLnBrk="0" hangingPunct="1">
        <a:defRPr sz="1800" kern="1200">
          <a:solidFill>
            <a:schemeClr val="tx1"/>
          </a:solidFill>
          <a:latin typeface="+mn-lt"/>
          <a:ea typeface="+mn-ea"/>
          <a:cs typeface="+mn-cs"/>
        </a:defRPr>
      </a:lvl7pPr>
      <a:lvl8pPr marL="3154982" algn="l" defTabSz="901409" rtl="0" eaLnBrk="1" latinLnBrk="0" hangingPunct="1">
        <a:defRPr sz="1800" kern="1200">
          <a:solidFill>
            <a:schemeClr val="tx1"/>
          </a:solidFill>
          <a:latin typeface="+mn-lt"/>
          <a:ea typeface="+mn-ea"/>
          <a:cs typeface="+mn-cs"/>
        </a:defRPr>
      </a:lvl8pPr>
      <a:lvl9pPr marL="3605695" algn="l" defTabSz="90140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7"/>
            <a:ext cx="9658350" cy="136525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1027" name="Rectangle 4"/>
          <p:cNvSpPr>
            <a:spLocks noGrp="1" noChangeArrowheads="1"/>
          </p:cNvSpPr>
          <p:nvPr>
            <p:ph type="body" idx="1"/>
          </p:nvPr>
        </p:nvSpPr>
        <p:spPr bwMode="auto">
          <a:xfrm>
            <a:off x="517526" y="1522415"/>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p:txBody>
      </p:sp>
      <p:sp>
        <p:nvSpPr>
          <p:cNvPr id="1029"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90" tIns="48544" rIns="97090" bIns="48544"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1111367" eaLnBrk="1" hangingPunct="1">
              <a:defRPr/>
            </a:pPr>
            <a:endParaRPr lang="fr-FR" altLang="fr-FR" smtClean="0"/>
          </a:p>
        </p:txBody>
      </p:sp>
      <p:sp>
        <p:nvSpPr>
          <p:cNvPr id="1030" name="Rectangle 13"/>
          <p:cNvSpPr>
            <a:spLocks noChangeArrowheads="1"/>
          </p:cNvSpPr>
          <p:nvPr/>
        </p:nvSpPr>
        <p:spPr bwMode="auto">
          <a:xfrm>
            <a:off x="1084350" y="7085028"/>
            <a:ext cx="4967287"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eaLnBrk="0" hangingPunct="0">
              <a:defRPr sz="3900" b="1">
                <a:solidFill>
                  <a:srgbClr val="000066"/>
                </a:solidFill>
                <a:latin typeface="Arial" pitchFamily="34" charset="0"/>
                <a:cs typeface="Arial" pitchFamily="34" charset="0"/>
              </a:defRPr>
            </a:lvl1pPr>
            <a:lvl2pPr marL="742950" indent="-285750" defTabSz="1041400" eaLnBrk="0" hangingPunct="0">
              <a:defRPr sz="3900" b="1">
                <a:solidFill>
                  <a:srgbClr val="000066"/>
                </a:solidFill>
                <a:latin typeface="Arial" pitchFamily="34" charset="0"/>
                <a:cs typeface="Arial" pitchFamily="34" charset="0"/>
              </a:defRPr>
            </a:lvl2pPr>
            <a:lvl3pPr marL="1143000" indent="-228600" defTabSz="1041400" eaLnBrk="0" hangingPunct="0">
              <a:defRPr sz="3900" b="1">
                <a:solidFill>
                  <a:srgbClr val="000066"/>
                </a:solidFill>
                <a:latin typeface="Arial" pitchFamily="34" charset="0"/>
                <a:cs typeface="Arial" pitchFamily="34" charset="0"/>
              </a:defRPr>
            </a:lvl3pPr>
            <a:lvl4pPr marL="1600200" indent="-228600" defTabSz="1041400" eaLnBrk="0" hangingPunct="0">
              <a:defRPr sz="3900" b="1">
                <a:solidFill>
                  <a:srgbClr val="000066"/>
                </a:solidFill>
                <a:latin typeface="Arial" pitchFamily="34" charset="0"/>
                <a:cs typeface="Arial" pitchFamily="34" charset="0"/>
              </a:defRPr>
            </a:lvl4pPr>
            <a:lvl5pPr marL="2057400" indent="-228600" defTabSz="1041400" eaLnBrk="0" hangingPunct="0">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rtl="0" eaLnBrk="1" hangingPunct="1">
              <a:defRPr/>
            </a:pPr>
            <a:endParaRPr lang="en-US" altLang="fr-FR" sz="1700" b="0" dirty="0" smtClean="0">
              <a:solidFill>
                <a:srgbClr val="96CCEE"/>
              </a:solidFill>
              <a:latin typeface="Calibri" pitchFamily="34" charset="0"/>
            </a:endParaRPr>
          </a:p>
        </p:txBody>
      </p:sp>
      <p:sp>
        <p:nvSpPr>
          <p:cNvPr id="1031" name="Rectangle 14"/>
          <p:cNvSpPr>
            <a:spLocks noChangeArrowheads="1"/>
          </p:cNvSpPr>
          <p:nvPr/>
        </p:nvSpPr>
        <p:spPr bwMode="auto">
          <a:xfrm>
            <a:off x="420691" y="7054908"/>
            <a:ext cx="415925" cy="3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5726348A-A6A4-4E11-AF68-31C56399EA8E}" type="slidenum">
              <a:rPr lang="x-none" altLang="fr-FR" sz="1800" smtClean="0">
                <a:solidFill>
                  <a:srgbClr val="72BBE8"/>
                </a:solidFill>
                <a:latin typeface="Arial Narrow" pitchFamily="34" charset="0"/>
              </a:rPr>
              <a:pPr algn="r" rtl="0" eaLnBrk="1" hangingPunct="1">
                <a:defRPr/>
              </a:pPr>
              <a:t>‹#›</a:t>
            </a:fld>
            <a:r>
              <a:rPr lang="en-US" altLang="fr-FR" sz="1800" smtClean="0">
                <a:solidFill>
                  <a:srgbClr val="72BBE8"/>
                </a:solidFill>
                <a:latin typeface="Arial Narrow" pitchFamily="34" charset="0"/>
              </a:rPr>
              <a:t> </a:t>
            </a:r>
            <a:r>
              <a:rPr lang="en-US" altLang="fr-FR" sz="2600" baseline="14000" smtClean="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705" y="6851658"/>
            <a:ext cx="1860550" cy="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752483"/>
      </p:ext>
    </p:extLst>
  </p:cSld>
  <p:clrMap bg1="lt1" tx1="dk1" bg2="lt2" tx2="dk2" accent1="accent1" accent2="accent2" accent3="accent3" accent4="accent4" accent5="accent5" accent6="accent6" hlink="hlink" folHlink="folHlink"/>
  <p:sldLayoutIdLst>
    <p:sldLayoutId id="2147485839" r:id="rId1"/>
    <p:sldLayoutId id="2147485840" r:id="rId2"/>
    <p:sldLayoutId id="2147485841" r:id="rId3"/>
    <p:sldLayoutId id="2147485842" r:id="rId4"/>
    <p:sldLayoutId id="2147485843" r:id="rId5"/>
    <p:sldLayoutId id="2147485844" r:id="rId6"/>
    <p:sldLayoutId id="2147485845" r:id="rId7"/>
    <p:sldLayoutId id="2147485846" r:id="rId8"/>
    <p:sldLayoutId id="2147485847" r:id="rId9"/>
    <p:sldLayoutId id="2147485848" r:id="rId10"/>
  </p:sldLayoutIdLst>
  <p:timing>
    <p:tnLst>
      <p:par>
        <p:cTn xmlns:p14="http://schemas.microsoft.com/office/powerpoint/2010/main" id="1" dur="indefinite" restart="never" nodeType="tmRoot"/>
      </p:par>
    </p:tnLst>
  </p:timing>
  <p:txStyles>
    <p:titleStyle>
      <a:lvl1pPr algn="l" defTabSz="1100951" rtl="0" eaLnBrk="0" fontAlgn="base" hangingPunct="0">
        <a:spcBef>
          <a:spcPct val="0"/>
        </a:spcBef>
        <a:spcAft>
          <a:spcPct val="0"/>
        </a:spcAft>
        <a:defRPr sz="3100" b="1">
          <a:solidFill>
            <a:srgbClr val="000066"/>
          </a:solidFill>
          <a:latin typeface="Calibri" panose="020F0502020204030204" pitchFamily="34" charset="0"/>
          <a:ea typeface="Calibri" pitchFamily="34" charset="0"/>
          <a:cs typeface="Calibri" panose="020F0502020204030204" pitchFamily="34" charset="0"/>
        </a:defRPr>
      </a:lvl1pPr>
      <a:lvl2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2pPr>
      <a:lvl3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3pPr>
      <a:lvl4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4pPr>
      <a:lvl5pPr algn="l" defTabSz="1100951" rtl="0" eaLnBrk="0" fontAlgn="base" hangingPunct="0">
        <a:spcBef>
          <a:spcPct val="0"/>
        </a:spcBef>
        <a:spcAft>
          <a:spcPct val="0"/>
        </a:spcAft>
        <a:defRPr sz="3100" b="1">
          <a:solidFill>
            <a:srgbClr val="000066"/>
          </a:solidFill>
          <a:latin typeface="Calibri" pitchFamily="34" charset="0"/>
          <a:ea typeface="Calibri" pitchFamily="34" charset="0"/>
          <a:cs typeface="Calibri" pitchFamily="34" charset="0"/>
        </a:defRPr>
      </a:lvl5pPr>
      <a:lvl6pPr marL="485393" algn="ctr" defTabSz="1107383" rtl="0" fontAlgn="base">
        <a:spcBef>
          <a:spcPct val="0"/>
        </a:spcBef>
        <a:spcAft>
          <a:spcPct val="0"/>
        </a:spcAft>
        <a:defRPr sz="4300" b="1">
          <a:solidFill>
            <a:srgbClr val="000066"/>
          </a:solidFill>
          <a:latin typeface="Arial" charset="0"/>
          <a:cs typeface="Arial" charset="0"/>
        </a:defRPr>
      </a:lvl6pPr>
      <a:lvl7pPr marL="970838" algn="ctr" defTabSz="1107383" rtl="0" fontAlgn="base">
        <a:spcBef>
          <a:spcPct val="0"/>
        </a:spcBef>
        <a:spcAft>
          <a:spcPct val="0"/>
        </a:spcAft>
        <a:defRPr sz="4300" b="1">
          <a:solidFill>
            <a:srgbClr val="000066"/>
          </a:solidFill>
          <a:latin typeface="Arial" charset="0"/>
          <a:cs typeface="Arial" charset="0"/>
        </a:defRPr>
      </a:lvl7pPr>
      <a:lvl8pPr marL="1456277" algn="ctr" defTabSz="1107383" rtl="0" fontAlgn="base">
        <a:spcBef>
          <a:spcPct val="0"/>
        </a:spcBef>
        <a:spcAft>
          <a:spcPct val="0"/>
        </a:spcAft>
        <a:defRPr sz="4300" b="1">
          <a:solidFill>
            <a:srgbClr val="000066"/>
          </a:solidFill>
          <a:latin typeface="Arial" charset="0"/>
          <a:cs typeface="Arial" charset="0"/>
        </a:defRPr>
      </a:lvl8pPr>
      <a:lvl9pPr marL="1941706" algn="ctr" defTabSz="1107383" rtl="0" fontAlgn="base">
        <a:spcBef>
          <a:spcPct val="0"/>
        </a:spcBef>
        <a:spcAft>
          <a:spcPct val="0"/>
        </a:spcAft>
        <a:defRPr sz="4300" b="1">
          <a:solidFill>
            <a:srgbClr val="000066"/>
          </a:solidFill>
          <a:latin typeface="Arial" charset="0"/>
          <a:cs typeface="Arial" charset="0"/>
        </a:defRPr>
      </a:lvl9pPr>
    </p:titleStyle>
    <p:bodyStyle>
      <a:lvl1pPr marL="405883" indent="-405883" algn="l" defTabSz="1100951" rtl="0" eaLnBrk="0" fontAlgn="base" hangingPunct="0">
        <a:spcBef>
          <a:spcPct val="80000"/>
        </a:spcBef>
        <a:spcAft>
          <a:spcPct val="0"/>
        </a:spcAft>
        <a:buClr>
          <a:srgbClr val="1E7FB8"/>
        </a:buClr>
        <a:buFont typeface="Wingdings" pitchFamily="2" charset="2"/>
        <a:buChar char="§"/>
        <a:defRPr sz="2600">
          <a:solidFill>
            <a:srgbClr val="000066"/>
          </a:solidFill>
          <a:latin typeface="Calibri" panose="020F0502020204030204" pitchFamily="34" charset="0"/>
          <a:ea typeface="Calibri" pitchFamily="34" charset="0"/>
          <a:cs typeface="Calibri" panose="020F0502020204030204" pitchFamily="34" charset="0"/>
        </a:defRPr>
      </a:lvl1pPr>
      <a:lvl2pPr marL="969040" indent="-333158" algn="l" defTabSz="1100951" rtl="0" eaLnBrk="0" fontAlgn="base" hangingPunct="0">
        <a:spcBef>
          <a:spcPct val="20000"/>
        </a:spcBef>
        <a:spcAft>
          <a:spcPct val="0"/>
        </a:spcAft>
        <a:buClr>
          <a:srgbClr val="1E7FB8"/>
        </a:buClr>
        <a:buFont typeface="Arial" pitchFamily="34" charset="0"/>
        <a:buChar char="–"/>
        <a:defRPr sz="2200">
          <a:solidFill>
            <a:srgbClr val="000066"/>
          </a:solidFill>
          <a:latin typeface="Calibri" panose="020F0502020204030204" pitchFamily="34" charset="0"/>
          <a:ea typeface="Calibri" pitchFamily="34" charset="0"/>
          <a:cs typeface="Calibri" panose="020F0502020204030204" pitchFamily="34" charset="0"/>
        </a:defRPr>
      </a:lvl2pPr>
      <a:lvl3pPr marL="1516967" indent="-317937" algn="l" defTabSz="110095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2010797" indent="-265516" algn="l" defTabSz="1100951"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403154" indent="-165733" algn="r" defTabSz="1100951" rtl="1" eaLnBrk="0" fontAlgn="base" hangingPunct="0">
        <a:spcBef>
          <a:spcPct val="20000"/>
        </a:spcBef>
        <a:spcAft>
          <a:spcPct val="0"/>
        </a:spcAft>
        <a:buChar char="»"/>
        <a:defRPr sz="2500">
          <a:solidFill>
            <a:srgbClr val="000066"/>
          </a:solidFill>
          <a:latin typeface="+mn-lt"/>
          <a:cs typeface="+mn-cs"/>
        </a:defRPr>
      </a:lvl5pPr>
      <a:lvl6pPr marL="2894018" indent="-175301" algn="r" defTabSz="1107383" rtl="1" fontAlgn="base">
        <a:spcBef>
          <a:spcPct val="20000"/>
        </a:spcBef>
        <a:spcAft>
          <a:spcPct val="0"/>
        </a:spcAft>
        <a:buChar char="»"/>
        <a:defRPr sz="2500">
          <a:solidFill>
            <a:srgbClr val="000066"/>
          </a:solidFill>
          <a:latin typeface="+mn-lt"/>
          <a:cs typeface="+mn-cs"/>
        </a:defRPr>
      </a:lvl6pPr>
      <a:lvl7pPr marL="3379447" indent="-175301" algn="r" defTabSz="1107383" rtl="1" fontAlgn="base">
        <a:spcBef>
          <a:spcPct val="20000"/>
        </a:spcBef>
        <a:spcAft>
          <a:spcPct val="0"/>
        </a:spcAft>
        <a:buChar char="»"/>
        <a:defRPr sz="2500">
          <a:solidFill>
            <a:srgbClr val="000066"/>
          </a:solidFill>
          <a:latin typeface="+mn-lt"/>
          <a:cs typeface="+mn-cs"/>
        </a:defRPr>
      </a:lvl7pPr>
      <a:lvl8pPr marL="3864876" indent="-175301" algn="r" defTabSz="1107383" rtl="1" fontAlgn="base">
        <a:spcBef>
          <a:spcPct val="20000"/>
        </a:spcBef>
        <a:spcAft>
          <a:spcPct val="0"/>
        </a:spcAft>
        <a:buChar char="»"/>
        <a:defRPr sz="2500">
          <a:solidFill>
            <a:srgbClr val="000066"/>
          </a:solidFill>
          <a:latin typeface="+mn-lt"/>
          <a:cs typeface="+mn-cs"/>
        </a:defRPr>
      </a:lvl8pPr>
      <a:lvl9pPr marL="4350308" indent="-175301" algn="r" defTabSz="1107383" rtl="1" fontAlgn="base">
        <a:spcBef>
          <a:spcPct val="20000"/>
        </a:spcBef>
        <a:spcAft>
          <a:spcPct val="0"/>
        </a:spcAft>
        <a:buChar char="»"/>
        <a:defRPr sz="2500">
          <a:solidFill>
            <a:srgbClr val="000066"/>
          </a:solidFill>
          <a:latin typeface="+mn-lt"/>
          <a:cs typeface="+mn-cs"/>
        </a:defRPr>
      </a:lvl9pPr>
    </p:bodyStyle>
    <p:otherStyle>
      <a:defPPr>
        <a:defRPr lang="en-US"/>
      </a:defPPr>
      <a:lvl1pPr marL="0" algn="l" defTabSz="970838" rtl="0" eaLnBrk="1" latinLnBrk="0" hangingPunct="1">
        <a:defRPr sz="2000" kern="1200">
          <a:solidFill>
            <a:schemeClr val="tx1"/>
          </a:solidFill>
          <a:latin typeface="+mn-lt"/>
          <a:ea typeface="+mn-ea"/>
          <a:cs typeface="+mn-cs"/>
        </a:defRPr>
      </a:lvl1pPr>
      <a:lvl2pPr marL="485393" algn="l" defTabSz="970838" rtl="0" eaLnBrk="1" latinLnBrk="0" hangingPunct="1">
        <a:defRPr sz="2000" kern="1200">
          <a:solidFill>
            <a:schemeClr val="tx1"/>
          </a:solidFill>
          <a:latin typeface="+mn-lt"/>
          <a:ea typeface="+mn-ea"/>
          <a:cs typeface="+mn-cs"/>
        </a:defRPr>
      </a:lvl2pPr>
      <a:lvl3pPr marL="970838" algn="l" defTabSz="970838" rtl="0" eaLnBrk="1" latinLnBrk="0" hangingPunct="1">
        <a:defRPr sz="2000" kern="1200">
          <a:solidFill>
            <a:schemeClr val="tx1"/>
          </a:solidFill>
          <a:latin typeface="+mn-lt"/>
          <a:ea typeface="+mn-ea"/>
          <a:cs typeface="+mn-cs"/>
        </a:defRPr>
      </a:lvl3pPr>
      <a:lvl4pPr marL="1456277" algn="l" defTabSz="970838" rtl="0" eaLnBrk="1" latinLnBrk="0" hangingPunct="1">
        <a:defRPr sz="2000" kern="1200">
          <a:solidFill>
            <a:schemeClr val="tx1"/>
          </a:solidFill>
          <a:latin typeface="+mn-lt"/>
          <a:ea typeface="+mn-ea"/>
          <a:cs typeface="+mn-cs"/>
        </a:defRPr>
      </a:lvl4pPr>
      <a:lvl5pPr marL="1941706" algn="l" defTabSz="970838" rtl="0" eaLnBrk="1" latinLnBrk="0" hangingPunct="1">
        <a:defRPr sz="2000" kern="1200">
          <a:solidFill>
            <a:schemeClr val="tx1"/>
          </a:solidFill>
          <a:latin typeface="+mn-lt"/>
          <a:ea typeface="+mn-ea"/>
          <a:cs typeface="+mn-cs"/>
        </a:defRPr>
      </a:lvl5pPr>
      <a:lvl6pPr marL="2427139" algn="l" defTabSz="970838" rtl="0" eaLnBrk="1" latinLnBrk="0" hangingPunct="1">
        <a:defRPr sz="2000" kern="1200">
          <a:solidFill>
            <a:schemeClr val="tx1"/>
          </a:solidFill>
          <a:latin typeface="+mn-lt"/>
          <a:ea typeface="+mn-ea"/>
          <a:cs typeface="+mn-cs"/>
        </a:defRPr>
      </a:lvl6pPr>
      <a:lvl7pPr marL="2912571" algn="l" defTabSz="970838" rtl="0" eaLnBrk="1" latinLnBrk="0" hangingPunct="1">
        <a:defRPr sz="2000" kern="1200">
          <a:solidFill>
            <a:schemeClr val="tx1"/>
          </a:solidFill>
          <a:latin typeface="+mn-lt"/>
          <a:ea typeface="+mn-ea"/>
          <a:cs typeface="+mn-cs"/>
        </a:defRPr>
      </a:lvl7pPr>
      <a:lvl8pPr marL="3397990" algn="l" defTabSz="970838" rtl="0" eaLnBrk="1" latinLnBrk="0" hangingPunct="1">
        <a:defRPr sz="2000" kern="1200">
          <a:solidFill>
            <a:schemeClr val="tx1"/>
          </a:solidFill>
          <a:latin typeface="+mn-lt"/>
          <a:ea typeface="+mn-ea"/>
          <a:cs typeface="+mn-cs"/>
        </a:defRPr>
      </a:lvl8pPr>
      <a:lvl9pPr marL="3883417" algn="l" defTabSz="970838"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523875" y="12"/>
            <a:ext cx="9658350" cy="136525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Click to edit Master title style</a:t>
            </a:r>
          </a:p>
        </p:txBody>
      </p:sp>
      <p:sp>
        <p:nvSpPr>
          <p:cNvPr id="307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p:txBody>
      </p:sp>
      <p:sp>
        <p:nvSpPr>
          <p:cNvPr id="3076"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662" tIns="45338" rIns="90662" bIns="45338"/>
          <a:lstStyle/>
          <a:p>
            <a:endParaRPr lang="en-GB"/>
          </a:p>
        </p:txBody>
      </p:sp>
      <p:sp>
        <p:nvSpPr>
          <p:cNvPr id="3077"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8" rIns="90662" bIns="45338" anchor="ct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defRPr/>
            </a:pPr>
            <a:endParaRPr lang="fr-FR" altLang="fr-FR" smtClean="0"/>
          </a:p>
        </p:txBody>
      </p:sp>
      <p:sp>
        <p:nvSpPr>
          <p:cNvPr id="1031"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D31981D0-EC3B-47A6-A752-1651DC870C0F}" type="slidenum">
              <a:rPr lang="x-none" altLang="fr-FR" sz="1700" smtClean="0">
                <a:solidFill>
                  <a:srgbClr val="72BBE8"/>
                </a:solidFill>
                <a:latin typeface="Arial Narrow" pitchFamily="34" charset="0"/>
              </a:rPr>
              <a:pPr algn="r" rtl="0" eaLnBrk="1" hangingPunct="1">
                <a:defRPr/>
              </a:pPr>
              <a:t>‹#›</a:t>
            </a:fld>
            <a:r>
              <a:rPr lang="en-US" altLang="fr-FR" sz="1700" smtClean="0">
                <a:solidFill>
                  <a:srgbClr val="72BBE8"/>
                </a:solidFill>
                <a:latin typeface="Arial Narrow" pitchFamily="34" charset="0"/>
              </a:rPr>
              <a:t> </a:t>
            </a:r>
            <a:r>
              <a:rPr lang="en-US" altLang="fr-FR" sz="2500" baseline="14000" smtClean="0">
                <a:solidFill>
                  <a:srgbClr val="FFFFFF"/>
                </a:solidFill>
                <a:latin typeface="Arial Narrow" pitchFamily="34" charset="0"/>
              </a:rPr>
              <a:t>|</a:t>
            </a:r>
          </a:p>
        </p:txBody>
      </p:sp>
      <p:pic>
        <p:nvPicPr>
          <p:cNvPr id="3080"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21677" y="6851696"/>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2" r:id="rId1"/>
    <p:sldLayoutId id="2147485614" r:id="rId2"/>
    <p:sldLayoutId id="2147485615" r:id="rId3"/>
    <p:sldLayoutId id="2147485616" r:id="rId4"/>
    <p:sldLayoutId id="2147485617" r:id="rId5"/>
    <p:sldLayoutId id="2147485618" r:id="rId6"/>
    <p:sldLayoutId id="2147485619" r:id="rId7"/>
    <p:sldLayoutId id="2147485620" r:id="rId8"/>
    <p:sldLayoutId id="2147485643" r:id="rId9"/>
    <p:sldLayoutId id="2147485644" r:id="rId10"/>
    <p:sldLayoutId id="2147485621" r:id="rId11"/>
  </p:sldLayoutIdLst>
  <p:timing>
    <p:tnLst>
      <p:par>
        <p:cTn xmlns:p14="http://schemas.microsoft.com/office/powerpoint/2010/main" id="1" dur="indefinite" restart="never" nodeType="tmRoot"/>
      </p:par>
    </p:tnLst>
  </p:timing>
  <p:txStyles>
    <p:titleStyle>
      <a:lvl1pPr algn="l" defTabSz="102804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804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3267" algn="ctr" defTabSz="1034033" rtl="0" fontAlgn="base">
        <a:spcBef>
          <a:spcPct val="0"/>
        </a:spcBef>
        <a:spcAft>
          <a:spcPct val="0"/>
        </a:spcAft>
        <a:defRPr sz="4100" b="1">
          <a:solidFill>
            <a:srgbClr val="000066"/>
          </a:solidFill>
          <a:latin typeface="Arial" charset="0"/>
          <a:cs typeface="Arial" charset="0"/>
        </a:defRPr>
      </a:lvl6pPr>
      <a:lvl7pPr marL="906548" algn="ctr" defTabSz="1034033" rtl="0" fontAlgn="base">
        <a:spcBef>
          <a:spcPct val="0"/>
        </a:spcBef>
        <a:spcAft>
          <a:spcPct val="0"/>
        </a:spcAft>
        <a:defRPr sz="4100" b="1">
          <a:solidFill>
            <a:srgbClr val="000066"/>
          </a:solidFill>
          <a:latin typeface="Arial" charset="0"/>
          <a:cs typeface="Arial" charset="0"/>
        </a:defRPr>
      </a:lvl7pPr>
      <a:lvl8pPr marL="1359849" algn="ctr" defTabSz="1034033" rtl="0" fontAlgn="base">
        <a:spcBef>
          <a:spcPct val="0"/>
        </a:spcBef>
        <a:spcAft>
          <a:spcPct val="0"/>
        </a:spcAft>
        <a:defRPr sz="4100" b="1">
          <a:solidFill>
            <a:srgbClr val="000066"/>
          </a:solidFill>
          <a:latin typeface="Arial" charset="0"/>
          <a:cs typeface="Arial" charset="0"/>
        </a:defRPr>
      </a:lvl8pPr>
      <a:lvl9pPr marL="1813123" algn="ctr" defTabSz="1034033" rtl="0" fontAlgn="base">
        <a:spcBef>
          <a:spcPct val="0"/>
        </a:spcBef>
        <a:spcAft>
          <a:spcPct val="0"/>
        </a:spcAft>
        <a:defRPr sz="4100" b="1">
          <a:solidFill>
            <a:srgbClr val="000066"/>
          </a:solidFill>
          <a:latin typeface="Arial" charset="0"/>
          <a:cs typeface="Arial" charset="0"/>
        </a:defRPr>
      </a:lvl9pPr>
    </p:titleStyle>
    <p:bodyStyle>
      <a:lvl1pPr marL="379008" indent="-379008" algn="l" defTabSz="1028048"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904855" indent="-311104" algn="l" defTabSz="102804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6532" indent="-296885" algn="l" defTabSz="102804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7657" indent="-247936" algn="l" defTabSz="102804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44020" indent="-154760" algn="r" defTabSz="1028048" rtl="1" eaLnBrk="0" fontAlgn="base" hangingPunct="0">
        <a:spcBef>
          <a:spcPct val="20000"/>
        </a:spcBef>
        <a:spcAft>
          <a:spcPct val="0"/>
        </a:spcAft>
        <a:buChar char="»"/>
        <a:defRPr sz="2300">
          <a:solidFill>
            <a:srgbClr val="000066"/>
          </a:solidFill>
          <a:latin typeface="+mn-lt"/>
          <a:cs typeface="+mn-cs"/>
        </a:defRPr>
      </a:lvl5pPr>
      <a:lvl6pPr marL="2702387" indent="-163680" algn="r" defTabSz="1034033" rtl="1" fontAlgn="base">
        <a:spcBef>
          <a:spcPct val="20000"/>
        </a:spcBef>
        <a:spcAft>
          <a:spcPct val="0"/>
        </a:spcAft>
        <a:buChar char="»"/>
        <a:defRPr sz="2300">
          <a:solidFill>
            <a:srgbClr val="000066"/>
          </a:solidFill>
          <a:latin typeface="+mn-lt"/>
          <a:cs typeface="+mn-cs"/>
        </a:defRPr>
      </a:lvl6pPr>
      <a:lvl7pPr marL="3155673" indent="-163680" algn="r" defTabSz="1034033" rtl="1" fontAlgn="base">
        <a:spcBef>
          <a:spcPct val="20000"/>
        </a:spcBef>
        <a:spcAft>
          <a:spcPct val="0"/>
        </a:spcAft>
        <a:buChar char="»"/>
        <a:defRPr sz="2300">
          <a:solidFill>
            <a:srgbClr val="000066"/>
          </a:solidFill>
          <a:latin typeface="+mn-lt"/>
          <a:cs typeface="+mn-cs"/>
        </a:defRPr>
      </a:lvl7pPr>
      <a:lvl8pPr marL="3608955" indent="-163680" algn="r" defTabSz="1034033" rtl="1" fontAlgn="base">
        <a:spcBef>
          <a:spcPct val="20000"/>
        </a:spcBef>
        <a:spcAft>
          <a:spcPct val="0"/>
        </a:spcAft>
        <a:buChar char="»"/>
        <a:defRPr sz="2300">
          <a:solidFill>
            <a:srgbClr val="000066"/>
          </a:solidFill>
          <a:latin typeface="+mn-lt"/>
          <a:cs typeface="+mn-cs"/>
        </a:defRPr>
      </a:lvl8pPr>
      <a:lvl9pPr marL="4062234" indent="-163680" algn="r" defTabSz="10340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6548" rtl="0" eaLnBrk="1" latinLnBrk="0" hangingPunct="1">
        <a:defRPr sz="1800" kern="1200">
          <a:solidFill>
            <a:schemeClr val="tx1"/>
          </a:solidFill>
          <a:latin typeface="+mn-lt"/>
          <a:ea typeface="+mn-ea"/>
          <a:cs typeface="+mn-cs"/>
        </a:defRPr>
      </a:lvl1pPr>
      <a:lvl2pPr marL="453267" algn="l" defTabSz="906548" rtl="0" eaLnBrk="1" latinLnBrk="0" hangingPunct="1">
        <a:defRPr sz="1800" kern="1200">
          <a:solidFill>
            <a:schemeClr val="tx1"/>
          </a:solidFill>
          <a:latin typeface="+mn-lt"/>
          <a:ea typeface="+mn-ea"/>
          <a:cs typeface="+mn-cs"/>
        </a:defRPr>
      </a:lvl2pPr>
      <a:lvl3pPr marL="906548" algn="l" defTabSz="906548" rtl="0" eaLnBrk="1" latinLnBrk="0" hangingPunct="1">
        <a:defRPr sz="1800" kern="1200">
          <a:solidFill>
            <a:schemeClr val="tx1"/>
          </a:solidFill>
          <a:latin typeface="+mn-lt"/>
          <a:ea typeface="+mn-ea"/>
          <a:cs typeface="+mn-cs"/>
        </a:defRPr>
      </a:lvl3pPr>
      <a:lvl4pPr marL="1359849" algn="l" defTabSz="906548" rtl="0" eaLnBrk="1" latinLnBrk="0" hangingPunct="1">
        <a:defRPr sz="1800" kern="1200">
          <a:solidFill>
            <a:schemeClr val="tx1"/>
          </a:solidFill>
          <a:latin typeface="+mn-lt"/>
          <a:ea typeface="+mn-ea"/>
          <a:cs typeface="+mn-cs"/>
        </a:defRPr>
      </a:lvl4pPr>
      <a:lvl5pPr marL="1813123" algn="l" defTabSz="906548" rtl="0" eaLnBrk="1" latinLnBrk="0" hangingPunct="1">
        <a:defRPr sz="1800" kern="1200">
          <a:solidFill>
            <a:schemeClr val="tx1"/>
          </a:solidFill>
          <a:latin typeface="+mn-lt"/>
          <a:ea typeface="+mn-ea"/>
          <a:cs typeface="+mn-cs"/>
        </a:defRPr>
      </a:lvl5pPr>
      <a:lvl6pPr marL="2266419" algn="l" defTabSz="906548" rtl="0" eaLnBrk="1" latinLnBrk="0" hangingPunct="1">
        <a:defRPr sz="1800" kern="1200">
          <a:solidFill>
            <a:schemeClr val="tx1"/>
          </a:solidFill>
          <a:latin typeface="+mn-lt"/>
          <a:ea typeface="+mn-ea"/>
          <a:cs typeface="+mn-cs"/>
        </a:defRPr>
      </a:lvl6pPr>
      <a:lvl7pPr marL="2719698" algn="l" defTabSz="906548" rtl="0" eaLnBrk="1" latinLnBrk="0" hangingPunct="1">
        <a:defRPr sz="1800" kern="1200">
          <a:solidFill>
            <a:schemeClr val="tx1"/>
          </a:solidFill>
          <a:latin typeface="+mn-lt"/>
          <a:ea typeface="+mn-ea"/>
          <a:cs typeface="+mn-cs"/>
        </a:defRPr>
      </a:lvl7pPr>
      <a:lvl8pPr marL="3172985" algn="l" defTabSz="906548" rtl="0" eaLnBrk="1" latinLnBrk="0" hangingPunct="1">
        <a:defRPr sz="1800" kern="1200">
          <a:solidFill>
            <a:schemeClr val="tx1"/>
          </a:solidFill>
          <a:latin typeface="+mn-lt"/>
          <a:ea typeface="+mn-ea"/>
          <a:cs typeface="+mn-cs"/>
        </a:defRPr>
      </a:lvl8pPr>
      <a:lvl9pPr marL="3626264" algn="l" defTabSz="90654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 y="4763"/>
            <a:ext cx="107045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3" descr="logo_WH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90000" y="6923110"/>
            <a:ext cx="16271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22" r:id="rId1"/>
    <p:sldLayoutId id="2147485667" r:id="rId2"/>
    <p:sldLayoutId id="2147485668" r:id="rId3"/>
  </p:sldLayoutIdLst>
  <p:hf hdr="0" ftr="0"/>
  <p:txStyles>
    <p:titleStyle>
      <a:lvl1pPr algn="ctr" defTabSz="511649" rtl="0" eaLnBrk="0" fontAlgn="base" hangingPunct="0">
        <a:spcBef>
          <a:spcPct val="0"/>
        </a:spcBef>
        <a:spcAft>
          <a:spcPct val="0"/>
        </a:spcAft>
        <a:defRPr sz="5000" kern="1200">
          <a:solidFill>
            <a:schemeClr val="tx1"/>
          </a:solidFill>
          <a:latin typeface="+mj-lt"/>
          <a:ea typeface="+mj-ea"/>
          <a:cs typeface="+mj-cs"/>
        </a:defRPr>
      </a:lvl1pPr>
      <a:lvl2pPr algn="ctr" defTabSz="511649" rtl="0" eaLnBrk="0" fontAlgn="base" hangingPunct="0">
        <a:spcBef>
          <a:spcPct val="0"/>
        </a:spcBef>
        <a:spcAft>
          <a:spcPct val="0"/>
        </a:spcAft>
        <a:defRPr sz="5000">
          <a:solidFill>
            <a:schemeClr val="tx1"/>
          </a:solidFill>
          <a:latin typeface="Calibri" pitchFamily="34" charset="0"/>
        </a:defRPr>
      </a:lvl2pPr>
      <a:lvl3pPr algn="ctr" defTabSz="511649" rtl="0" eaLnBrk="0" fontAlgn="base" hangingPunct="0">
        <a:spcBef>
          <a:spcPct val="0"/>
        </a:spcBef>
        <a:spcAft>
          <a:spcPct val="0"/>
        </a:spcAft>
        <a:defRPr sz="5000">
          <a:solidFill>
            <a:schemeClr val="tx1"/>
          </a:solidFill>
          <a:latin typeface="Calibri" pitchFamily="34" charset="0"/>
        </a:defRPr>
      </a:lvl3pPr>
      <a:lvl4pPr algn="ctr" defTabSz="511649" rtl="0" eaLnBrk="0" fontAlgn="base" hangingPunct="0">
        <a:spcBef>
          <a:spcPct val="0"/>
        </a:spcBef>
        <a:spcAft>
          <a:spcPct val="0"/>
        </a:spcAft>
        <a:defRPr sz="5000">
          <a:solidFill>
            <a:schemeClr val="tx1"/>
          </a:solidFill>
          <a:latin typeface="Calibri" pitchFamily="34" charset="0"/>
        </a:defRPr>
      </a:lvl4pPr>
      <a:lvl5pPr algn="ctr" defTabSz="511649" rtl="0" eaLnBrk="0" fontAlgn="base" hangingPunct="0">
        <a:spcBef>
          <a:spcPct val="0"/>
        </a:spcBef>
        <a:spcAft>
          <a:spcPct val="0"/>
        </a:spcAft>
        <a:defRPr sz="5000">
          <a:solidFill>
            <a:schemeClr val="tx1"/>
          </a:solidFill>
          <a:latin typeface="Calibri" pitchFamily="34" charset="0"/>
        </a:defRPr>
      </a:lvl5pPr>
      <a:lvl6pPr marL="453592" algn="ctr" defTabSz="516601" rtl="0" fontAlgn="base">
        <a:spcBef>
          <a:spcPct val="0"/>
        </a:spcBef>
        <a:spcAft>
          <a:spcPct val="0"/>
        </a:spcAft>
        <a:defRPr sz="5000">
          <a:solidFill>
            <a:schemeClr val="tx1"/>
          </a:solidFill>
          <a:latin typeface="Calibri" pitchFamily="34" charset="0"/>
        </a:defRPr>
      </a:lvl6pPr>
      <a:lvl7pPr marL="907187" algn="ctr" defTabSz="516601" rtl="0" fontAlgn="base">
        <a:spcBef>
          <a:spcPct val="0"/>
        </a:spcBef>
        <a:spcAft>
          <a:spcPct val="0"/>
        </a:spcAft>
        <a:defRPr sz="5000">
          <a:solidFill>
            <a:schemeClr val="tx1"/>
          </a:solidFill>
          <a:latin typeface="Calibri" pitchFamily="34" charset="0"/>
        </a:defRPr>
      </a:lvl7pPr>
      <a:lvl8pPr marL="1360807" algn="ctr" defTabSz="516601" rtl="0" fontAlgn="base">
        <a:spcBef>
          <a:spcPct val="0"/>
        </a:spcBef>
        <a:spcAft>
          <a:spcPct val="0"/>
        </a:spcAft>
        <a:defRPr sz="5000">
          <a:solidFill>
            <a:schemeClr val="tx1"/>
          </a:solidFill>
          <a:latin typeface="Calibri" pitchFamily="34" charset="0"/>
        </a:defRPr>
      </a:lvl8pPr>
      <a:lvl9pPr marL="1814404" algn="ctr" defTabSz="516601" rtl="0" fontAlgn="base">
        <a:spcBef>
          <a:spcPct val="0"/>
        </a:spcBef>
        <a:spcAft>
          <a:spcPct val="0"/>
        </a:spcAft>
        <a:defRPr sz="5000">
          <a:solidFill>
            <a:schemeClr val="tx1"/>
          </a:solidFill>
          <a:latin typeface="Calibri" pitchFamily="34" charset="0"/>
        </a:defRPr>
      </a:lvl9pPr>
    </p:titleStyle>
    <p:bodyStyle>
      <a:lvl1pPr marL="382157" indent="-382157" algn="l" defTabSz="51164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5394" indent="-317417" algn="l" defTabSz="51164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90192" indent="-252663" algn="l" defTabSz="51164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6585"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22982"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44831" indent="-258619" algn="l" defTabSz="517235" rtl="0" eaLnBrk="1" latinLnBrk="0" hangingPunct="1">
        <a:spcBef>
          <a:spcPct val="20000"/>
        </a:spcBef>
        <a:buFont typeface="Arial"/>
        <a:buChar char="•"/>
        <a:defRPr sz="2300" kern="1200">
          <a:solidFill>
            <a:schemeClr val="tx1"/>
          </a:solidFill>
          <a:latin typeface="+mn-lt"/>
          <a:ea typeface="+mn-ea"/>
          <a:cs typeface="+mn-cs"/>
        </a:defRPr>
      </a:lvl6pPr>
      <a:lvl7pPr marL="3362076" indent="-258619" algn="l" defTabSz="517235" rtl="0" eaLnBrk="1" latinLnBrk="0" hangingPunct="1">
        <a:spcBef>
          <a:spcPct val="20000"/>
        </a:spcBef>
        <a:buFont typeface="Arial"/>
        <a:buChar char="•"/>
        <a:defRPr sz="2300" kern="1200">
          <a:solidFill>
            <a:schemeClr val="tx1"/>
          </a:solidFill>
          <a:latin typeface="+mn-lt"/>
          <a:ea typeface="+mn-ea"/>
          <a:cs typeface="+mn-cs"/>
        </a:defRPr>
      </a:lvl7pPr>
      <a:lvl8pPr marL="3879319" indent="-258619" algn="l" defTabSz="517235" rtl="0" eaLnBrk="1" latinLnBrk="0" hangingPunct="1">
        <a:spcBef>
          <a:spcPct val="20000"/>
        </a:spcBef>
        <a:buFont typeface="Arial"/>
        <a:buChar char="•"/>
        <a:defRPr sz="2300" kern="1200">
          <a:solidFill>
            <a:schemeClr val="tx1"/>
          </a:solidFill>
          <a:latin typeface="+mn-lt"/>
          <a:ea typeface="+mn-ea"/>
          <a:cs typeface="+mn-cs"/>
        </a:defRPr>
      </a:lvl8pPr>
      <a:lvl9pPr marL="4396562" indent="-258619" algn="l" defTabSz="517235"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235" rtl="0" eaLnBrk="1" latinLnBrk="0" hangingPunct="1">
        <a:defRPr sz="2100" kern="1200">
          <a:solidFill>
            <a:schemeClr val="tx1"/>
          </a:solidFill>
          <a:latin typeface="+mn-lt"/>
          <a:ea typeface="+mn-ea"/>
          <a:cs typeface="+mn-cs"/>
        </a:defRPr>
      </a:lvl1pPr>
      <a:lvl2pPr marL="517235" algn="l" defTabSz="517235" rtl="0" eaLnBrk="1" latinLnBrk="0" hangingPunct="1">
        <a:defRPr sz="2100" kern="1200">
          <a:solidFill>
            <a:schemeClr val="tx1"/>
          </a:solidFill>
          <a:latin typeface="+mn-lt"/>
          <a:ea typeface="+mn-ea"/>
          <a:cs typeface="+mn-cs"/>
        </a:defRPr>
      </a:lvl2pPr>
      <a:lvl3pPr marL="1034463" algn="l" defTabSz="517235" rtl="0" eaLnBrk="1" latinLnBrk="0" hangingPunct="1">
        <a:defRPr sz="2100" kern="1200">
          <a:solidFill>
            <a:schemeClr val="tx1"/>
          </a:solidFill>
          <a:latin typeface="+mn-lt"/>
          <a:ea typeface="+mn-ea"/>
          <a:cs typeface="+mn-cs"/>
        </a:defRPr>
      </a:lvl3pPr>
      <a:lvl4pPr marL="1551723" algn="l" defTabSz="517235" rtl="0" eaLnBrk="1" latinLnBrk="0" hangingPunct="1">
        <a:defRPr sz="2100" kern="1200">
          <a:solidFill>
            <a:schemeClr val="tx1"/>
          </a:solidFill>
          <a:latin typeface="+mn-lt"/>
          <a:ea typeface="+mn-ea"/>
          <a:cs typeface="+mn-cs"/>
        </a:defRPr>
      </a:lvl4pPr>
      <a:lvl5pPr marL="2068970" algn="l" defTabSz="517235" rtl="0" eaLnBrk="1" latinLnBrk="0" hangingPunct="1">
        <a:defRPr sz="2100" kern="1200">
          <a:solidFill>
            <a:schemeClr val="tx1"/>
          </a:solidFill>
          <a:latin typeface="+mn-lt"/>
          <a:ea typeface="+mn-ea"/>
          <a:cs typeface="+mn-cs"/>
        </a:defRPr>
      </a:lvl5pPr>
      <a:lvl6pPr marL="2586209" algn="l" defTabSz="517235" rtl="0" eaLnBrk="1" latinLnBrk="0" hangingPunct="1">
        <a:defRPr sz="2100" kern="1200">
          <a:solidFill>
            <a:schemeClr val="tx1"/>
          </a:solidFill>
          <a:latin typeface="+mn-lt"/>
          <a:ea typeface="+mn-ea"/>
          <a:cs typeface="+mn-cs"/>
        </a:defRPr>
      </a:lvl6pPr>
      <a:lvl7pPr marL="3103451" algn="l" defTabSz="517235" rtl="0" eaLnBrk="1" latinLnBrk="0" hangingPunct="1">
        <a:defRPr sz="2100" kern="1200">
          <a:solidFill>
            <a:schemeClr val="tx1"/>
          </a:solidFill>
          <a:latin typeface="+mn-lt"/>
          <a:ea typeface="+mn-ea"/>
          <a:cs typeface="+mn-cs"/>
        </a:defRPr>
      </a:lvl7pPr>
      <a:lvl8pPr marL="3620699" algn="l" defTabSz="517235" rtl="0" eaLnBrk="1" latinLnBrk="0" hangingPunct="1">
        <a:defRPr sz="2100" kern="1200">
          <a:solidFill>
            <a:schemeClr val="tx1"/>
          </a:solidFill>
          <a:latin typeface="+mn-lt"/>
          <a:ea typeface="+mn-ea"/>
          <a:cs typeface="+mn-cs"/>
        </a:defRPr>
      </a:lvl8pPr>
      <a:lvl9pPr marL="4137941" algn="l" defTabSz="51723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 y="4763"/>
            <a:ext cx="107045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Imagen 3" descr="logo_WH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90000" y="6923110"/>
            <a:ext cx="16271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23" r:id="rId1"/>
    <p:sldLayoutId id="2147485624" r:id="rId2"/>
    <p:sldLayoutId id="2147485669" r:id="rId3"/>
  </p:sldLayoutIdLst>
  <p:hf hdr="0" ftr="0"/>
  <p:txStyles>
    <p:titleStyle>
      <a:lvl1pPr algn="ctr" defTabSz="511649" rtl="0" eaLnBrk="0" fontAlgn="base" hangingPunct="0">
        <a:spcBef>
          <a:spcPct val="0"/>
        </a:spcBef>
        <a:spcAft>
          <a:spcPct val="0"/>
        </a:spcAft>
        <a:defRPr sz="5000" kern="1200">
          <a:solidFill>
            <a:schemeClr val="tx1"/>
          </a:solidFill>
          <a:latin typeface="+mj-lt"/>
          <a:ea typeface="+mj-ea"/>
          <a:cs typeface="+mj-cs"/>
        </a:defRPr>
      </a:lvl1pPr>
      <a:lvl2pPr algn="ctr" defTabSz="511649" rtl="0" eaLnBrk="0" fontAlgn="base" hangingPunct="0">
        <a:spcBef>
          <a:spcPct val="0"/>
        </a:spcBef>
        <a:spcAft>
          <a:spcPct val="0"/>
        </a:spcAft>
        <a:defRPr sz="5000">
          <a:solidFill>
            <a:schemeClr val="tx1"/>
          </a:solidFill>
          <a:latin typeface="Calibri" pitchFamily="34" charset="0"/>
        </a:defRPr>
      </a:lvl2pPr>
      <a:lvl3pPr algn="ctr" defTabSz="511649" rtl="0" eaLnBrk="0" fontAlgn="base" hangingPunct="0">
        <a:spcBef>
          <a:spcPct val="0"/>
        </a:spcBef>
        <a:spcAft>
          <a:spcPct val="0"/>
        </a:spcAft>
        <a:defRPr sz="5000">
          <a:solidFill>
            <a:schemeClr val="tx1"/>
          </a:solidFill>
          <a:latin typeface="Calibri" pitchFamily="34" charset="0"/>
        </a:defRPr>
      </a:lvl3pPr>
      <a:lvl4pPr algn="ctr" defTabSz="511649" rtl="0" eaLnBrk="0" fontAlgn="base" hangingPunct="0">
        <a:spcBef>
          <a:spcPct val="0"/>
        </a:spcBef>
        <a:spcAft>
          <a:spcPct val="0"/>
        </a:spcAft>
        <a:defRPr sz="5000">
          <a:solidFill>
            <a:schemeClr val="tx1"/>
          </a:solidFill>
          <a:latin typeface="Calibri" pitchFamily="34" charset="0"/>
        </a:defRPr>
      </a:lvl4pPr>
      <a:lvl5pPr algn="ctr" defTabSz="511649" rtl="0" eaLnBrk="0" fontAlgn="base" hangingPunct="0">
        <a:spcBef>
          <a:spcPct val="0"/>
        </a:spcBef>
        <a:spcAft>
          <a:spcPct val="0"/>
        </a:spcAft>
        <a:defRPr sz="5000">
          <a:solidFill>
            <a:schemeClr val="tx1"/>
          </a:solidFill>
          <a:latin typeface="Calibri" pitchFamily="34" charset="0"/>
        </a:defRPr>
      </a:lvl5pPr>
      <a:lvl6pPr marL="453592" algn="ctr" defTabSz="516601" rtl="0" fontAlgn="base">
        <a:spcBef>
          <a:spcPct val="0"/>
        </a:spcBef>
        <a:spcAft>
          <a:spcPct val="0"/>
        </a:spcAft>
        <a:defRPr sz="5000">
          <a:solidFill>
            <a:schemeClr val="tx1"/>
          </a:solidFill>
          <a:latin typeface="Calibri" pitchFamily="34" charset="0"/>
        </a:defRPr>
      </a:lvl6pPr>
      <a:lvl7pPr marL="907187" algn="ctr" defTabSz="516601" rtl="0" fontAlgn="base">
        <a:spcBef>
          <a:spcPct val="0"/>
        </a:spcBef>
        <a:spcAft>
          <a:spcPct val="0"/>
        </a:spcAft>
        <a:defRPr sz="5000">
          <a:solidFill>
            <a:schemeClr val="tx1"/>
          </a:solidFill>
          <a:latin typeface="Calibri" pitchFamily="34" charset="0"/>
        </a:defRPr>
      </a:lvl7pPr>
      <a:lvl8pPr marL="1360807" algn="ctr" defTabSz="516601" rtl="0" fontAlgn="base">
        <a:spcBef>
          <a:spcPct val="0"/>
        </a:spcBef>
        <a:spcAft>
          <a:spcPct val="0"/>
        </a:spcAft>
        <a:defRPr sz="5000">
          <a:solidFill>
            <a:schemeClr val="tx1"/>
          </a:solidFill>
          <a:latin typeface="Calibri" pitchFamily="34" charset="0"/>
        </a:defRPr>
      </a:lvl8pPr>
      <a:lvl9pPr marL="1814404" algn="ctr" defTabSz="516601" rtl="0" fontAlgn="base">
        <a:spcBef>
          <a:spcPct val="0"/>
        </a:spcBef>
        <a:spcAft>
          <a:spcPct val="0"/>
        </a:spcAft>
        <a:defRPr sz="5000">
          <a:solidFill>
            <a:schemeClr val="tx1"/>
          </a:solidFill>
          <a:latin typeface="Calibri" pitchFamily="34" charset="0"/>
        </a:defRPr>
      </a:lvl9pPr>
    </p:titleStyle>
    <p:bodyStyle>
      <a:lvl1pPr marL="382157" indent="-382157" algn="l" defTabSz="51164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5394" indent="-317417" algn="l" defTabSz="51164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90192" indent="-252663" algn="l" defTabSz="51164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6585"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24559"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45837" indent="-258712" algn="l" defTabSz="517420" rtl="0" eaLnBrk="1" latinLnBrk="0" hangingPunct="1">
        <a:spcBef>
          <a:spcPct val="20000"/>
        </a:spcBef>
        <a:buFont typeface="Arial"/>
        <a:buChar char="•"/>
        <a:defRPr sz="2300" kern="1200">
          <a:solidFill>
            <a:schemeClr val="tx1"/>
          </a:solidFill>
          <a:latin typeface="+mn-lt"/>
          <a:ea typeface="+mn-ea"/>
          <a:cs typeface="+mn-cs"/>
        </a:defRPr>
      </a:lvl6pPr>
      <a:lvl7pPr marL="3363261" indent="-258712" algn="l" defTabSz="517420" rtl="0" eaLnBrk="1" latinLnBrk="0" hangingPunct="1">
        <a:spcBef>
          <a:spcPct val="20000"/>
        </a:spcBef>
        <a:buFont typeface="Arial"/>
        <a:buChar char="•"/>
        <a:defRPr sz="2300" kern="1200">
          <a:solidFill>
            <a:schemeClr val="tx1"/>
          </a:solidFill>
          <a:latin typeface="+mn-lt"/>
          <a:ea typeface="+mn-ea"/>
          <a:cs typeface="+mn-cs"/>
        </a:defRPr>
      </a:lvl7pPr>
      <a:lvl8pPr marL="3880687" indent="-258712" algn="l" defTabSz="517420" rtl="0" eaLnBrk="1" latinLnBrk="0" hangingPunct="1">
        <a:spcBef>
          <a:spcPct val="20000"/>
        </a:spcBef>
        <a:buFont typeface="Arial"/>
        <a:buChar char="•"/>
        <a:defRPr sz="2300" kern="1200">
          <a:solidFill>
            <a:schemeClr val="tx1"/>
          </a:solidFill>
          <a:latin typeface="+mn-lt"/>
          <a:ea typeface="+mn-ea"/>
          <a:cs typeface="+mn-cs"/>
        </a:defRPr>
      </a:lvl8pPr>
      <a:lvl9pPr marL="4398114" indent="-258712" algn="l" defTabSz="51742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420" rtl="0" eaLnBrk="1" latinLnBrk="0" hangingPunct="1">
        <a:defRPr sz="2100" kern="1200">
          <a:solidFill>
            <a:schemeClr val="tx1"/>
          </a:solidFill>
          <a:latin typeface="+mn-lt"/>
          <a:ea typeface="+mn-ea"/>
          <a:cs typeface="+mn-cs"/>
        </a:defRPr>
      </a:lvl1pPr>
      <a:lvl2pPr marL="517420" algn="l" defTabSz="517420" rtl="0" eaLnBrk="1" latinLnBrk="0" hangingPunct="1">
        <a:defRPr sz="2100" kern="1200">
          <a:solidFill>
            <a:schemeClr val="tx1"/>
          </a:solidFill>
          <a:latin typeface="+mn-lt"/>
          <a:ea typeface="+mn-ea"/>
          <a:cs typeface="+mn-cs"/>
        </a:defRPr>
      </a:lvl2pPr>
      <a:lvl3pPr marL="1034834" algn="l" defTabSz="517420" rtl="0" eaLnBrk="1" latinLnBrk="0" hangingPunct="1">
        <a:defRPr sz="2100" kern="1200">
          <a:solidFill>
            <a:schemeClr val="tx1"/>
          </a:solidFill>
          <a:latin typeface="+mn-lt"/>
          <a:ea typeface="+mn-ea"/>
          <a:cs typeface="+mn-cs"/>
        </a:defRPr>
      </a:lvl3pPr>
      <a:lvl4pPr marL="1552275" algn="l" defTabSz="517420" rtl="0" eaLnBrk="1" latinLnBrk="0" hangingPunct="1">
        <a:defRPr sz="2100" kern="1200">
          <a:solidFill>
            <a:schemeClr val="tx1"/>
          </a:solidFill>
          <a:latin typeface="+mn-lt"/>
          <a:ea typeface="+mn-ea"/>
          <a:cs typeface="+mn-cs"/>
        </a:defRPr>
      </a:lvl4pPr>
      <a:lvl5pPr marL="2069696" algn="l" defTabSz="517420" rtl="0" eaLnBrk="1" latinLnBrk="0" hangingPunct="1">
        <a:defRPr sz="2100" kern="1200">
          <a:solidFill>
            <a:schemeClr val="tx1"/>
          </a:solidFill>
          <a:latin typeface="+mn-lt"/>
          <a:ea typeface="+mn-ea"/>
          <a:cs typeface="+mn-cs"/>
        </a:defRPr>
      </a:lvl5pPr>
      <a:lvl6pPr marL="2587120" algn="l" defTabSz="517420" rtl="0" eaLnBrk="1" latinLnBrk="0" hangingPunct="1">
        <a:defRPr sz="2100" kern="1200">
          <a:solidFill>
            <a:schemeClr val="tx1"/>
          </a:solidFill>
          <a:latin typeface="+mn-lt"/>
          <a:ea typeface="+mn-ea"/>
          <a:cs typeface="+mn-cs"/>
        </a:defRPr>
      </a:lvl6pPr>
      <a:lvl7pPr marL="3104548" algn="l" defTabSz="517420" rtl="0" eaLnBrk="1" latinLnBrk="0" hangingPunct="1">
        <a:defRPr sz="2100" kern="1200">
          <a:solidFill>
            <a:schemeClr val="tx1"/>
          </a:solidFill>
          <a:latin typeface="+mn-lt"/>
          <a:ea typeface="+mn-ea"/>
          <a:cs typeface="+mn-cs"/>
        </a:defRPr>
      </a:lvl7pPr>
      <a:lvl8pPr marL="3621978" algn="l" defTabSz="517420" rtl="0" eaLnBrk="1" latinLnBrk="0" hangingPunct="1">
        <a:defRPr sz="2100" kern="1200">
          <a:solidFill>
            <a:schemeClr val="tx1"/>
          </a:solidFill>
          <a:latin typeface="+mn-lt"/>
          <a:ea typeface="+mn-ea"/>
          <a:cs typeface="+mn-cs"/>
        </a:defRPr>
      </a:lvl8pPr>
      <a:lvl9pPr marL="4139399" algn="l" defTabSz="517420"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 y="4763"/>
            <a:ext cx="107045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3" descr="logo_WHO.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890000" y="6923110"/>
            <a:ext cx="16271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25" r:id="rId1"/>
    <p:sldLayoutId id="2147485626" r:id="rId2"/>
    <p:sldLayoutId id="2147485670" r:id="rId3"/>
    <p:sldLayoutId id="2147485671" r:id="rId4"/>
  </p:sldLayoutIdLst>
  <p:hf hdr="0" ftr="0"/>
  <p:txStyles>
    <p:titleStyle>
      <a:lvl1pPr algn="ctr" defTabSz="511649" rtl="0" eaLnBrk="0" fontAlgn="base" hangingPunct="0">
        <a:spcBef>
          <a:spcPct val="0"/>
        </a:spcBef>
        <a:spcAft>
          <a:spcPct val="0"/>
        </a:spcAft>
        <a:defRPr sz="5000" kern="1200">
          <a:solidFill>
            <a:schemeClr val="tx1"/>
          </a:solidFill>
          <a:latin typeface="+mj-lt"/>
          <a:ea typeface="+mj-ea"/>
          <a:cs typeface="+mj-cs"/>
        </a:defRPr>
      </a:lvl1pPr>
      <a:lvl2pPr algn="ctr" defTabSz="511649" rtl="0" eaLnBrk="0" fontAlgn="base" hangingPunct="0">
        <a:spcBef>
          <a:spcPct val="0"/>
        </a:spcBef>
        <a:spcAft>
          <a:spcPct val="0"/>
        </a:spcAft>
        <a:defRPr sz="5000">
          <a:solidFill>
            <a:schemeClr val="tx1"/>
          </a:solidFill>
          <a:latin typeface="Calibri" pitchFamily="34" charset="0"/>
        </a:defRPr>
      </a:lvl2pPr>
      <a:lvl3pPr algn="ctr" defTabSz="511649" rtl="0" eaLnBrk="0" fontAlgn="base" hangingPunct="0">
        <a:spcBef>
          <a:spcPct val="0"/>
        </a:spcBef>
        <a:spcAft>
          <a:spcPct val="0"/>
        </a:spcAft>
        <a:defRPr sz="5000">
          <a:solidFill>
            <a:schemeClr val="tx1"/>
          </a:solidFill>
          <a:latin typeface="Calibri" pitchFamily="34" charset="0"/>
        </a:defRPr>
      </a:lvl3pPr>
      <a:lvl4pPr algn="ctr" defTabSz="511649" rtl="0" eaLnBrk="0" fontAlgn="base" hangingPunct="0">
        <a:spcBef>
          <a:spcPct val="0"/>
        </a:spcBef>
        <a:spcAft>
          <a:spcPct val="0"/>
        </a:spcAft>
        <a:defRPr sz="5000">
          <a:solidFill>
            <a:schemeClr val="tx1"/>
          </a:solidFill>
          <a:latin typeface="Calibri" pitchFamily="34" charset="0"/>
        </a:defRPr>
      </a:lvl4pPr>
      <a:lvl5pPr algn="ctr" defTabSz="511649" rtl="0" eaLnBrk="0" fontAlgn="base" hangingPunct="0">
        <a:spcBef>
          <a:spcPct val="0"/>
        </a:spcBef>
        <a:spcAft>
          <a:spcPct val="0"/>
        </a:spcAft>
        <a:defRPr sz="5000">
          <a:solidFill>
            <a:schemeClr val="tx1"/>
          </a:solidFill>
          <a:latin typeface="Calibri" pitchFamily="34" charset="0"/>
        </a:defRPr>
      </a:lvl5pPr>
      <a:lvl6pPr marL="453592" algn="ctr" defTabSz="516601" rtl="0" fontAlgn="base">
        <a:spcBef>
          <a:spcPct val="0"/>
        </a:spcBef>
        <a:spcAft>
          <a:spcPct val="0"/>
        </a:spcAft>
        <a:defRPr sz="5000">
          <a:solidFill>
            <a:schemeClr val="tx1"/>
          </a:solidFill>
          <a:latin typeface="Calibri" pitchFamily="34" charset="0"/>
        </a:defRPr>
      </a:lvl6pPr>
      <a:lvl7pPr marL="907187" algn="ctr" defTabSz="516601" rtl="0" fontAlgn="base">
        <a:spcBef>
          <a:spcPct val="0"/>
        </a:spcBef>
        <a:spcAft>
          <a:spcPct val="0"/>
        </a:spcAft>
        <a:defRPr sz="5000">
          <a:solidFill>
            <a:schemeClr val="tx1"/>
          </a:solidFill>
          <a:latin typeface="Calibri" pitchFamily="34" charset="0"/>
        </a:defRPr>
      </a:lvl7pPr>
      <a:lvl8pPr marL="1360807" algn="ctr" defTabSz="516601" rtl="0" fontAlgn="base">
        <a:spcBef>
          <a:spcPct val="0"/>
        </a:spcBef>
        <a:spcAft>
          <a:spcPct val="0"/>
        </a:spcAft>
        <a:defRPr sz="5000">
          <a:solidFill>
            <a:schemeClr val="tx1"/>
          </a:solidFill>
          <a:latin typeface="Calibri" pitchFamily="34" charset="0"/>
        </a:defRPr>
      </a:lvl8pPr>
      <a:lvl9pPr marL="1814404" algn="ctr" defTabSz="516601" rtl="0" fontAlgn="base">
        <a:spcBef>
          <a:spcPct val="0"/>
        </a:spcBef>
        <a:spcAft>
          <a:spcPct val="0"/>
        </a:spcAft>
        <a:defRPr sz="5000">
          <a:solidFill>
            <a:schemeClr val="tx1"/>
          </a:solidFill>
          <a:latin typeface="Calibri" pitchFamily="34" charset="0"/>
        </a:defRPr>
      </a:lvl9pPr>
    </p:titleStyle>
    <p:bodyStyle>
      <a:lvl1pPr marL="382157" indent="-382157" algn="l" defTabSz="51164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5394" indent="-317417" algn="l" defTabSz="51164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90192" indent="-252663" algn="l" defTabSz="51164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6585"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24559"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45837" indent="-258712" algn="l" defTabSz="517420" rtl="0" eaLnBrk="1" latinLnBrk="0" hangingPunct="1">
        <a:spcBef>
          <a:spcPct val="20000"/>
        </a:spcBef>
        <a:buFont typeface="Arial"/>
        <a:buChar char="•"/>
        <a:defRPr sz="2300" kern="1200">
          <a:solidFill>
            <a:schemeClr val="tx1"/>
          </a:solidFill>
          <a:latin typeface="+mn-lt"/>
          <a:ea typeface="+mn-ea"/>
          <a:cs typeface="+mn-cs"/>
        </a:defRPr>
      </a:lvl6pPr>
      <a:lvl7pPr marL="3363261" indent="-258712" algn="l" defTabSz="517420" rtl="0" eaLnBrk="1" latinLnBrk="0" hangingPunct="1">
        <a:spcBef>
          <a:spcPct val="20000"/>
        </a:spcBef>
        <a:buFont typeface="Arial"/>
        <a:buChar char="•"/>
        <a:defRPr sz="2300" kern="1200">
          <a:solidFill>
            <a:schemeClr val="tx1"/>
          </a:solidFill>
          <a:latin typeface="+mn-lt"/>
          <a:ea typeface="+mn-ea"/>
          <a:cs typeface="+mn-cs"/>
        </a:defRPr>
      </a:lvl7pPr>
      <a:lvl8pPr marL="3880687" indent="-258712" algn="l" defTabSz="517420" rtl="0" eaLnBrk="1" latinLnBrk="0" hangingPunct="1">
        <a:spcBef>
          <a:spcPct val="20000"/>
        </a:spcBef>
        <a:buFont typeface="Arial"/>
        <a:buChar char="•"/>
        <a:defRPr sz="2300" kern="1200">
          <a:solidFill>
            <a:schemeClr val="tx1"/>
          </a:solidFill>
          <a:latin typeface="+mn-lt"/>
          <a:ea typeface="+mn-ea"/>
          <a:cs typeface="+mn-cs"/>
        </a:defRPr>
      </a:lvl8pPr>
      <a:lvl9pPr marL="4398114" indent="-258712" algn="l" defTabSz="51742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420" rtl="0" eaLnBrk="1" latinLnBrk="0" hangingPunct="1">
        <a:defRPr sz="2100" kern="1200">
          <a:solidFill>
            <a:schemeClr val="tx1"/>
          </a:solidFill>
          <a:latin typeface="+mn-lt"/>
          <a:ea typeface="+mn-ea"/>
          <a:cs typeface="+mn-cs"/>
        </a:defRPr>
      </a:lvl1pPr>
      <a:lvl2pPr marL="517420" algn="l" defTabSz="517420" rtl="0" eaLnBrk="1" latinLnBrk="0" hangingPunct="1">
        <a:defRPr sz="2100" kern="1200">
          <a:solidFill>
            <a:schemeClr val="tx1"/>
          </a:solidFill>
          <a:latin typeface="+mn-lt"/>
          <a:ea typeface="+mn-ea"/>
          <a:cs typeface="+mn-cs"/>
        </a:defRPr>
      </a:lvl2pPr>
      <a:lvl3pPr marL="1034834" algn="l" defTabSz="517420" rtl="0" eaLnBrk="1" latinLnBrk="0" hangingPunct="1">
        <a:defRPr sz="2100" kern="1200">
          <a:solidFill>
            <a:schemeClr val="tx1"/>
          </a:solidFill>
          <a:latin typeface="+mn-lt"/>
          <a:ea typeface="+mn-ea"/>
          <a:cs typeface="+mn-cs"/>
        </a:defRPr>
      </a:lvl3pPr>
      <a:lvl4pPr marL="1552275" algn="l" defTabSz="517420" rtl="0" eaLnBrk="1" latinLnBrk="0" hangingPunct="1">
        <a:defRPr sz="2100" kern="1200">
          <a:solidFill>
            <a:schemeClr val="tx1"/>
          </a:solidFill>
          <a:latin typeface="+mn-lt"/>
          <a:ea typeface="+mn-ea"/>
          <a:cs typeface="+mn-cs"/>
        </a:defRPr>
      </a:lvl4pPr>
      <a:lvl5pPr marL="2069696" algn="l" defTabSz="517420" rtl="0" eaLnBrk="1" latinLnBrk="0" hangingPunct="1">
        <a:defRPr sz="2100" kern="1200">
          <a:solidFill>
            <a:schemeClr val="tx1"/>
          </a:solidFill>
          <a:latin typeface="+mn-lt"/>
          <a:ea typeface="+mn-ea"/>
          <a:cs typeface="+mn-cs"/>
        </a:defRPr>
      </a:lvl5pPr>
      <a:lvl6pPr marL="2587120" algn="l" defTabSz="517420" rtl="0" eaLnBrk="1" latinLnBrk="0" hangingPunct="1">
        <a:defRPr sz="2100" kern="1200">
          <a:solidFill>
            <a:schemeClr val="tx1"/>
          </a:solidFill>
          <a:latin typeface="+mn-lt"/>
          <a:ea typeface="+mn-ea"/>
          <a:cs typeface="+mn-cs"/>
        </a:defRPr>
      </a:lvl6pPr>
      <a:lvl7pPr marL="3104548" algn="l" defTabSz="517420" rtl="0" eaLnBrk="1" latinLnBrk="0" hangingPunct="1">
        <a:defRPr sz="2100" kern="1200">
          <a:solidFill>
            <a:schemeClr val="tx1"/>
          </a:solidFill>
          <a:latin typeface="+mn-lt"/>
          <a:ea typeface="+mn-ea"/>
          <a:cs typeface="+mn-cs"/>
        </a:defRPr>
      </a:lvl7pPr>
      <a:lvl8pPr marL="3621978" algn="l" defTabSz="517420" rtl="0" eaLnBrk="1" latinLnBrk="0" hangingPunct="1">
        <a:defRPr sz="2100" kern="1200">
          <a:solidFill>
            <a:schemeClr val="tx1"/>
          </a:solidFill>
          <a:latin typeface="+mn-lt"/>
          <a:ea typeface="+mn-ea"/>
          <a:cs typeface="+mn-cs"/>
        </a:defRPr>
      </a:lvl8pPr>
      <a:lvl9pPr marL="4139399" algn="l" defTabSz="517420"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 y="4773"/>
            <a:ext cx="10704513" cy="755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magen 3" descr="logo_WH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90000" y="6923093"/>
            <a:ext cx="16271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72" r:id="rId1"/>
    <p:sldLayoutId id="2147485673" r:id="rId2"/>
    <p:sldLayoutId id="2147485627" r:id="rId3"/>
  </p:sldLayoutIdLst>
  <p:timing>
    <p:tnLst>
      <p:par>
        <p:cTn xmlns:p14="http://schemas.microsoft.com/office/powerpoint/2010/main" id="1" dur="indefinite" restart="never" nodeType="tmRoot"/>
      </p:par>
    </p:tnLst>
  </p:timing>
  <p:hf hdr="0" ftr="0"/>
  <p:txStyles>
    <p:titleStyle>
      <a:lvl1pPr algn="ctr" defTabSz="513234" rtl="0" eaLnBrk="0" fontAlgn="base" hangingPunct="0">
        <a:spcBef>
          <a:spcPct val="0"/>
        </a:spcBef>
        <a:spcAft>
          <a:spcPct val="0"/>
        </a:spcAft>
        <a:defRPr sz="5000" kern="1200">
          <a:solidFill>
            <a:schemeClr val="tx1"/>
          </a:solidFill>
          <a:latin typeface="+mj-lt"/>
          <a:ea typeface="+mj-ea"/>
          <a:cs typeface="+mj-cs"/>
        </a:defRPr>
      </a:lvl1pPr>
      <a:lvl2pPr algn="ctr" defTabSz="513234" rtl="0" eaLnBrk="0" fontAlgn="base" hangingPunct="0">
        <a:spcBef>
          <a:spcPct val="0"/>
        </a:spcBef>
        <a:spcAft>
          <a:spcPct val="0"/>
        </a:spcAft>
        <a:defRPr sz="5000">
          <a:solidFill>
            <a:schemeClr val="tx1"/>
          </a:solidFill>
          <a:latin typeface="Calibri" pitchFamily="34" charset="0"/>
        </a:defRPr>
      </a:lvl2pPr>
      <a:lvl3pPr algn="ctr" defTabSz="513234" rtl="0" eaLnBrk="0" fontAlgn="base" hangingPunct="0">
        <a:spcBef>
          <a:spcPct val="0"/>
        </a:spcBef>
        <a:spcAft>
          <a:spcPct val="0"/>
        </a:spcAft>
        <a:defRPr sz="5000">
          <a:solidFill>
            <a:schemeClr val="tx1"/>
          </a:solidFill>
          <a:latin typeface="Calibri" pitchFamily="34" charset="0"/>
        </a:defRPr>
      </a:lvl3pPr>
      <a:lvl4pPr algn="ctr" defTabSz="513234" rtl="0" eaLnBrk="0" fontAlgn="base" hangingPunct="0">
        <a:spcBef>
          <a:spcPct val="0"/>
        </a:spcBef>
        <a:spcAft>
          <a:spcPct val="0"/>
        </a:spcAft>
        <a:defRPr sz="5000">
          <a:solidFill>
            <a:schemeClr val="tx1"/>
          </a:solidFill>
          <a:latin typeface="Calibri" pitchFamily="34" charset="0"/>
        </a:defRPr>
      </a:lvl4pPr>
      <a:lvl5pPr algn="ctr" defTabSz="513234" rtl="0" eaLnBrk="0" fontAlgn="base" hangingPunct="0">
        <a:spcBef>
          <a:spcPct val="0"/>
        </a:spcBef>
        <a:spcAft>
          <a:spcPct val="0"/>
        </a:spcAft>
        <a:defRPr sz="5000">
          <a:solidFill>
            <a:schemeClr val="tx1"/>
          </a:solidFill>
          <a:latin typeface="Calibri" pitchFamily="34" charset="0"/>
        </a:defRPr>
      </a:lvl5pPr>
      <a:lvl6pPr marL="517966" algn="ctr" defTabSz="517966" rtl="0" fontAlgn="base">
        <a:spcBef>
          <a:spcPct val="0"/>
        </a:spcBef>
        <a:spcAft>
          <a:spcPct val="0"/>
        </a:spcAft>
        <a:defRPr sz="5000">
          <a:solidFill>
            <a:schemeClr val="tx1"/>
          </a:solidFill>
          <a:latin typeface="Calibri" pitchFamily="34" charset="0"/>
        </a:defRPr>
      </a:lvl6pPr>
      <a:lvl7pPr marL="1035935" algn="ctr" defTabSz="517966" rtl="0" fontAlgn="base">
        <a:spcBef>
          <a:spcPct val="0"/>
        </a:spcBef>
        <a:spcAft>
          <a:spcPct val="0"/>
        </a:spcAft>
        <a:defRPr sz="5000">
          <a:solidFill>
            <a:schemeClr val="tx1"/>
          </a:solidFill>
          <a:latin typeface="Calibri" pitchFamily="34" charset="0"/>
        </a:defRPr>
      </a:lvl7pPr>
      <a:lvl8pPr marL="1553919" algn="ctr" defTabSz="517966" rtl="0" fontAlgn="base">
        <a:spcBef>
          <a:spcPct val="0"/>
        </a:spcBef>
        <a:spcAft>
          <a:spcPct val="0"/>
        </a:spcAft>
        <a:defRPr sz="5000">
          <a:solidFill>
            <a:schemeClr val="tx1"/>
          </a:solidFill>
          <a:latin typeface="Calibri" pitchFamily="34" charset="0"/>
        </a:defRPr>
      </a:lvl8pPr>
      <a:lvl9pPr marL="2071882" algn="ctr" defTabSz="517966" rtl="0" fontAlgn="base">
        <a:spcBef>
          <a:spcPct val="0"/>
        </a:spcBef>
        <a:spcAft>
          <a:spcPct val="0"/>
        </a:spcAft>
        <a:defRPr sz="5000">
          <a:solidFill>
            <a:schemeClr val="tx1"/>
          </a:solidFill>
          <a:latin typeface="Calibri" pitchFamily="34" charset="0"/>
        </a:defRPr>
      </a:lvl9pPr>
    </p:titleStyle>
    <p:bodyStyle>
      <a:lvl1pPr marL="383738" indent="-383738" algn="l" defTabSz="513234"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6971" indent="-318998" algn="l" defTabSz="513234"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91767" indent="-254239" algn="l" defTabSz="51323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9746" indent="-254239" algn="l" defTabSz="513234"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27715" indent="-254239" algn="l" defTabSz="513234"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48853" indent="-258990" algn="l" defTabSz="517966" rtl="0" eaLnBrk="1" latinLnBrk="0" hangingPunct="1">
        <a:spcBef>
          <a:spcPct val="20000"/>
        </a:spcBef>
        <a:buFont typeface="Arial"/>
        <a:buChar char="•"/>
        <a:defRPr sz="2300" kern="1200">
          <a:solidFill>
            <a:schemeClr val="tx1"/>
          </a:solidFill>
          <a:latin typeface="+mn-lt"/>
          <a:ea typeface="+mn-ea"/>
          <a:cs typeface="+mn-cs"/>
        </a:defRPr>
      </a:lvl6pPr>
      <a:lvl7pPr marL="3366822" indent="-258990" algn="l" defTabSz="517966" rtl="0" eaLnBrk="1" latinLnBrk="0" hangingPunct="1">
        <a:spcBef>
          <a:spcPct val="20000"/>
        </a:spcBef>
        <a:buFont typeface="Arial"/>
        <a:buChar char="•"/>
        <a:defRPr sz="2300" kern="1200">
          <a:solidFill>
            <a:schemeClr val="tx1"/>
          </a:solidFill>
          <a:latin typeface="+mn-lt"/>
          <a:ea typeface="+mn-ea"/>
          <a:cs typeface="+mn-cs"/>
        </a:defRPr>
      </a:lvl7pPr>
      <a:lvl8pPr marL="3884798" indent="-258990" algn="l" defTabSz="517966" rtl="0" eaLnBrk="1" latinLnBrk="0" hangingPunct="1">
        <a:spcBef>
          <a:spcPct val="20000"/>
        </a:spcBef>
        <a:buFont typeface="Arial"/>
        <a:buChar char="•"/>
        <a:defRPr sz="2300" kern="1200">
          <a:solidFill>
            <a:schemeClr val="tx1"/>
          </a:solidFill>
          <a:latin typeface="+mn-lt"/>
          <a:ea typeface="+mn-ea"/>
          <a:cs typeface="+mn-cs"/>
        </a:defRPr>
      </a:lvl8pPr>
      <a:lvl9pPr marL="4402772" indent="-258990" algn="l" defTabSz="517966"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966" rtl="0" eaLnBrk="1" latinLnBrk="0" hangingPunct="1">
        <a:defRPr sz="2100" kern="1200">
          <a:solidFill>
            <a:schemeClr val="tx1"/>
          </a:solidFill>
          <a:latin typeface="+mn-lt"/>
          <a:ea typeface="+mn-ea"/>
          <a:cs typeface="+mn-cs"/>
        </a:defRPr>
      </a:lvl1pPr>
      <a:lvl2pPr marL="517966" algn="l" defTabSz="517966" rtl="0" eaLnBrk="1" latinLnBrk="0" hangingPunct="1">
        <a:defRPr sz="2100" kern="1200">
          <a:solidFill>
            <a:schemeClr val="tx1"/>
          </a:solidFill>
          <a:latin typeface="+mn-lt"/>
          <a:ea typeface="+mn-ea"/>
          <a:cs typeface="+mn-cs"/>
        </a:defRPr>
      </a:lvl2pPr>
      <a:lvl3pPr marL="1035935" algn="l" defTabSz="517966" rtl="0" eaLnBrk="1" latinLnBrk="0" hangingPunct="1">
        <a:defRPr sz="2100" kern="1200">
          <a:solidFill>
            <a:schemeClr val="tx1"/>
          </a:solidFill>
          <a:latin typeface="+mn-lt"/>
          <a:ea typeface="+mn-ea"/>
          <a:cs typeface="+mn-cs"/>
        </a:defRPr>
      </a:lvl3pPr>
      <a:lvl4pPr marL="1553919" algn="l" defTabSz="517966" rtl="0" eaLnBrk="1" latinLnBrk="0" hangingPunct="1">
        <a:defRPr sz="2100" kern="1200">
          <a:solidFill>
            <a:schemeClr val="tx1"/>
          </a:solidFill>
          <a:latin typeface="+mn-lt"/>
          <a:ea typeface="+mn-ea"/>
          <a:cs typeface="+mn-cs"/>
        </a:defRPr>
      </a:lvl4pPr>
      <a:lvl5pPr marL="2071882" algn="l" defTabSz="517966" rtl="0" eaLnBrk="1" latinLnBrk="0" hangingPunct="1">
        <a:defRPr sz="2100" kern="1200">
          <a:solidFill>
            <a:schemeClr val="tx1"/>
          </a:solidFill>
          <a:latin typeface="+mn-lt"/>
          <a:ea typeface="+mn-ea"/>
          <a:cs typeface="+mn-cs"/>
        </a:defRPr>
      </a:lvl5pPr>
      <a:lvl6pPr marL="2589861" algn="l" defTabSz="517966" rtl="0" eaLnBrk="1" latinLnBrk="0" hangingPunct="1">
        <a:defRPr sz="2100" kern="1200">
          <a:solidFill>
            <a:schemeClr val="tx1"/>
          </a:solidFill>
          <a:latin typeface="+mn-lt"/>
          <a:ea typeface="+mn-ea"/>
          <a:cs typeface="+mn-cs"/>
        </a:defRPr>
      </a:lvl6pPr>
      <a:lvl7pPr marL="3107837" algn="l" defTabSz="517966" rtl="0" eaLnBrk="1" latinLnBrk="0" hangingPunct="1">
        <a:defRPr sz="2100" kern="1200">
          <a:solidFill>
            <a:schemeClr val="tx1"/>
          </a:solidFill>
          <a:latin typeface="+mn-lt"/>
          <a:ea typeface="+mn-ea"/>
          <a:cs typeface="+mn-cs"/>
        </a:defRPr>
      </a:lvl7pPr>
      <a:lvl8pPr marL="3625812" algn="l" defTabSz="517966" rtl="0" eaLnBrk="1" latinLnBrk="0" hangingPunct="1">
        <a:defRPr sz="2100" kern="1200">
          <a:solidFill>
            <a:schemeClr val="tx1"/>
          </a:solidFill>
          <a:latin typeface="+mn-lt"/>
          <a:ea typeface="+mn-ea"/>
          <a:cs typeface="+mn-cs"/>
        </a:defRPr>
      </a:lvl8pPr>
      <a:lvl9pPr marL="4143785" algn="l" defTabSz="5179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 y="4763"/>
            <a:ext cx="107045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agen 3" descr="logo_WH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90000" y="6923110"/>
            <a:ext cx="16271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28" r:id="rId1"/>
    <p:sldLayoutId id="2147485674" r:id="rId2"/>
    <p:sldLayoutId id="2147485675" r:id="rId3"/>
  </p:sldLayoutIdLst>
  <p:hf hdr="0" ftr="0"/>
  <p:txStyles>
    <p:titleStyle>
      <a:lvl1pPr algn="ctr" defTabSz="511649" rtl="0" eaLnBrk="0" fontAlgn="base" hangingPunct="0">
        <a:spcBef>
          <a:spcPct val="0"/>
        </a:spcBef>
        <a:spcAft>
          <a:spcPct val="0"/>
        </a:spcAft>
        <a:defRPr sz="5000" kern="1200">
          <a:solidFill>
            <a:schemeClr val="tx1"/>
          </a:solidFill>
          <a:latin typeface="+mj-lt"/>
          <a:ea typeface="+mj-ea"/>
          <a:cs typeface="+mj-cs"/>
        </a:defRPr>
      </a:lvl1pPr>
      <a:lvl2pPr algn="ctr" defTabSz="511649" rtl="0" eaLnBrk="0" fontAlgn="base" hangingPunct="0">
        <a:spcBef>
          <a:spcPct val="0"/>
        </a:spcBef>
        <a:spcAft>
          <a:spcPct val="0"/>
        </a:spcAft>
        <a:defRPr sz="5000">
          <a:solidFill>
            <a:schemeClr val="tx1"/>
          </a:solidFill>
          <a:latin typeface="Calibri" pitchFamily="34" charset="0"/>
        </a:defRPr>
      </a:lvl2pPr>
      <a:lvl3pPr algn="ctr" defTabSz="511649" rtl="0" eaLnBrk="0" fontAlgn="base" hangingPunct="0">
        <a:spcBef>
          <a:spcPct val="0"/>
        </a:spcBef>
        <a:spcAft>
          <a:spcPct val="0"/>
        </a:spcAft>
        <a:defRPr sz="5000">
          <a:solidFill>
            <a:schemeClr val="tx1"/>
          </a:solidFill>
          <a:latin typeface="Calibri" pitchFamily="34" charset="0"/>
        </a:defRPr>
      </a:lvl3pPr>
      <a:lvl4pPr algn="ctr" defTabSz="511649" rtl="0" eaLnBrk="0" fontAlgn="base" hangingPunct="0">
        <a:spcBef>
          <a:spcPct val="0"/>
        </a:spcBef>
        <a:spcAft>
          <a:spcPct val="0"/>
        </a:spcAft>
        <a:defRPr sz="5000">
          <a:solidFill>
            <a:schemeClr val="tx1"/>
          </a:solidFill>
          <a:latin typeface="Calibri" pitchFamily="34" charset="0"/>
        </a:defRPr>
      </a:lvl4pPr>
      <a:lvl5pPr algn="ctr" defTabSz="511649" rtl="0" eaLnBrk="0" fontAlgn="base" hangingPunct="0">
        <a:spcBef>
          <a:spcPct val="0"/>
        </a:spcBef>
        <a:spcAft>
          <a:spcPct val="0"/>
        </a:spcAft>
        <a:defRPr sz="5000">
          <a:solidFill>
            <a:schemeClr val="tx1"/>
          </a:solidFill>
          <a:latin typeface="Calibri" pitchFamily="34" charset="0"/>
        </a:defRPr>
      </a:lvl5pPr>
      <a:lvl6pPr marL="453592" algn="ctr" defTabSz="516601" rtl="0" fontAlgn="base">
        <a:spcBef>
          <a:spcPct val="0"/>
        </a:spcBef>
        <a:spcAft>
          <a:spcPct val="0"/>
        </a:spcAft>
        <a:defRPr sz="5000">
          <a:solidFill>
            <a:schemeClr val="tx1"/>
          </a:solidFill>
          <a:latin typeface="Calibri" pitchFamily="34" charset="0"/>
        </a:defRPr>
      </a:lvl6pPr>
      <a:lvl7pPr marL="907187" algn="ctr" defTabSz="516601" rtl="0" fontAlgn="base">
        <a:spcBef>
          <a:spcPct val="0"/>
        </a:spcBef>
        <a:spcAft>
          <a:spcPct val="0"/>
        </a:spcAft>
        <a:defRPr sz="5000">
          <a:solidFill>
            <a:schemeClr val="tx1"/>
          </a:solidFill>
          <a:latin typeface="Calibri" pitchFamily="34" charset="0"/>
        </a:defRPr>
      </a:lvl7pPr>
      <a:lvl8pPr marL="1360807" algn="ctr" defTabSz="516601" rtl="0" fontAlgn="base">
        <a:spcBef>
          <a:spcPct val="0"/>
        </a:spcBef>
        <a:spcAft>
          <a:spcPct val="0"/>
        </a:spcAft>
        <a:defRPr sz="5000">
          <a:solidFill>
            <a:schemeClr val="tx1"/>
          </a:solidFill>
          <a:latin typeface="Calibri" pitchFamily="34" charset="0"/>
        </a:defRPr>
      </a:lvl8pPr>
      <a:lvl9pPr marL="1814404" algn="ctr" defTabSz="516601" rtl="0" fontAlgn="base">
        <a:spcBef>
          <a:spcPct val="0"/>
        </a:spcBef>
        <a:spcAft>
          <a:spcPct val="0"/>
        </a:spcAft>
        <a:defRPr sz="5000">
          <a:solidFill>
            <a:schemeClr val="tx1"/>
          </a:solidFill>
          <a:latin typeface="Calibri" pitchFamily="34" charset="0"/>
        </a:defRPr>
      </a:lvl9pPr>
    </p:titleStyle>
    <p:bodyStyle>
      <a:lvl1pPr marL="382157" indent="-382157" algn="l" defTabSz="51164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5394" indent="-317417" algn="l" defTabSz="51164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90192" indent="-252663" algn="l" defTabSz="51164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6585"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22982" indent="-252663" algn="l" defTabSz="511649"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44831" indent="-258619" algn="l" defTabSz="517235" rtl="0" eaLnBrk="1" latinLnBrk="0" hangingPunct="1">
        <a:spcBef>
          <a:spcPct val="20000"/>
        </a:spcBef>
        <a:buFont typeface="Arial"/>
        <a:buChar char="•"/>
        <a:defRPr sz="2300" kern="1200">
          <a:solidFill>
            <a:schemeClr val="tx1"/>
          </a:solidFill>
          <a:latin typeface="+mn-lt"/>
          <a:ea typeface="+mn-ea"/>
          <a:cs typeface="+mn-cs"/>
        </a:defRPr>
      </a:lvl6pPr>
      <a:lvl7pPr marL="3362076" indent="-258619" algn="l" defTabSz="517235" rtl="0" eaLnBrk="1" latinLnBrk="0" hangingPunct="1">
        <a:spcBef>
          <a:spcPct val="20000"/>
        </a:spcBef>
        <a:buFont typeface="Arial"/>
        <a:buChar char="•"/>
        <a:defRPr sz="2300" kern="1200">
          <a:solidFill>
            <a:schemeClr val="tx1"/>
          </a:solidFill>
          <a:latin typeface="+mn-lt"/>
          <a:ea typeface="+mn-ea"/>
          <a:cs typeface="+mn-cs"/>
        </a:defRPr>
      </a:lvl7pPr>
      <a:lvl8pPr marL="3879319" indent="-258619" algn="l" defTabSz="517235" rtl="0" eaLnBrk="1" latinLnBrk="0" hangingPunct="1">
        <a:spcBef>
          <a:spcPct val="20000"/>
        </a:spcBef>
        <a:buFont typeface="Arial"/>
        <a:buChar char="•"/>
        <a:defRPr sz="2300" kern="1200">
          <a:solidFill>
            <a:schemeClr val="tx1"/>
          </a:solidFill>
          <a:latin typeface="+mn-lt"/>
          <a:ea typeface="+mn-ea"/>
          <a:cs typeface="+mn-cs"/>
        </a:defRPr>
      </a:lvl8pPr>
      <a:lvl9pPr marL="4396562" indent="-258619" algn="l" defTabSz="517235"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235" rtl="0" eaLnBrk="1" latinLnBrk="0" hangingPunct="1">
        <a:defRPr sz="2100" kern="1200">
          <a:solidFill>
            <a:schemeClr val="tx1"/>
          </a:solidFill>
          <a:latin typeface="+mn-lt"/>
          <a:ea typeface="+mn-ea"/>
          <a:cs typeface="+mn-cs"/>
        </a:defRPr>
      </a:lvl1pPr>
      <a:lvl2pPr marL="517235" algn="l" defTabSz="517235" rtl="0" eaLnBrk="1" latinLnBrk="0" hangingPunct="1">
        <a:defRPr sz="2100" kern="1200">
          <a:solidFill>
            <a:schemeClr val="tx1"/>
          </a:solidFill>
          <a:latin typeface="+mn-lt"/>
          <a:ea typeface="+mn-ea"/>
          <a:cs typeface="+mn-cs"/>
        </a:defRPr>
      </a:lvl2pPr>
      <a:lvl3pPr marL="1034463" algn="l" defTabSz="517235" rtl="0" eaLnBrk="1" latinLnBrk="0" hangingPunct="1">
        <a:defRPr sz="2100" kern="1200">
          <a:solidFill>
            <a:schemeClr val="tx1"/>
          </a:solidFill>
          <a:latin typeface="+mn-lt"/>
          <a:ea typeface="+mn-ea"/>
          <a:cs typeface="+mn-cs"/>
        </a:defRPr>
      </a:lvl3pPr>
      <a:lvl4pPr marL="1551723" algn="l" defTabSz="517235" rtl="0" eaLnBrk="1" latinLnBrk="0" hangingPunct="1">
        <a:defRPr sz="2100" kern="1200">
          <a:solidFill>
            <a:schemeClr val="tx1"/>
          </a:solidFill>
          <a:latin typeface="+mn-lt"/>
          <a:ea typeface="+mn-ea"/>
          <a:cs typeface="+mn-cs"/>
        </a:defRPr>
      </a:lvl4pPr>
      <a:lvl5pPr marL="2068970" algn="l" defTabSz="517235" rtl="0" eaLnBrk="1" latinLnBrk="0" hangingPunct="1">
        <a:defRPr sz="2100" kern="1200">
          <a:solidFill>
            <a:schemeClr val="tx1"/>
          </a:solidFill>
          <a:latin typeface="+mn-lt"/>
          <a:ea typeface="+mn-ea"/>
          <a:cs typeface="+mn-cs"/>
        </a:defRPr>
      </a:lvl5pPr>
      <a:lvl6pPr marL="2586209" algn="l" defTabSz="517235" rtl="0" eaLnBrk="1" latinLnBrk="0" hangingPunct="1">
        <a:defRPr sz="2100" kern="1200">
          <a:solidFill>
            <a:schemeClr val="tx1"/>
          </a:solidFill>
          <a:latin typeface="+mn-lt"/>
          <a:ea typeface="+mn-ea"/>
          <a:cs typeface="+mn-cs"/>
        </a:defRPr>
      </a:lvl6pPr>
      <a:lvl7pPr marL="3103451" algn="l" defTabSz="517235" rtl="0" eaLnBrk="1" latinLnBrk="0" hangingPunct="1">
        <a:defRPr sz="2100" kern="1200">
          <a:solidFill>
            <a:schemeClr val="tx1"/>
          </a:solidFill>
          <a:latin typeface="+mn-lt"/>
          <a:ea typeface="+mn-ea"/>
          <a:cs typeface="+mn-cs"/>
        </a:defRPr>
      </a:lvl7pPr>
      <a:lvl8pPr marL="3620699" algn="l" defTabSz="517235" rtl="0" eaLnBrk="1" latinLnBrk="0" hangingPunct="1">
        <a:defRPr sz="2100" kern="1200">
          <a:solidFill>
            <a:schemeClr val="tx1"/>
          </a:solidFill>
          <a:latin typeface="+mn-lt"/>
          <a:ea typeface="+mn-ea"/>
          <a:cs typeface="+mn-cs"/>
        </a:defRPr>
      </a:lvl8pPr>
      <a:lvl9pPr marL="4137941" algn="l" defTabSz="517235"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 y="4773"/>
            <a:ext cx="10704513" cy="755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n 3" descr="logo_WHO.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890000" y="6923093"/>
            <a:ext cx="16271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76" r:id="rId1"/>
    <p:sldLayoutId id="2147485677" r:id="rId2"/>
    <p:sldLayoutId id="2147485629" r:id="rId3"/>
    <p:sldLayoutId id="2147485678" r:id="rId4"/>
  </p:sldLayoutIdLst>
  <p:timing>
    <p:tnLst>
      <p:par>
        <p:cTn xmlns:p14="http://schemas.microsoft.com/office/powerpoint/2010/main" id="1" dur="indefinite" restart="never" nodeType="tmRoot"/>
      </p:par>
    </p:tnLst>
  </p:timing>
  <p:hf hdr="0" ftr="0"/>
  <p:txStyles>
    <p:titleStyle>
      <a:lvl1pPr algn="ctr" defTabSz="513234" rtl="0" eaLnBrk="0" fontAlgn="base" hangingPunct="0">
        <a:spcBef>
          <a:spcPct val="0"/>
        </a:spcBef>
        <a:spcAft>
          <a:spcPct val="0"/>
        </a:spcAft>
        <a:defRPr sz="5000" kern="1200">
          <a:solidFill>
            <a:schemeClr val="tx1"/>
          </a:solidFill>
          <a:latin typeface="+mj-lt"/>
          <a:ea typeface="+mj-ea"/>
          <a:cs typeface="+mj-cs"/>
        </a:defRPr>
      </a:lvl1pPr>
      <a:lvl2pPr algn="ctr" defTabSz="513234" rtl="0" eaLnBrk="0" fontAlgn="base" hangingPunct="0">
        <a:spcBef>
          <a:spcPct val="0"/>
        </a:spcBef>
        <a:spcAft>
          <a:spcPct val="0"/>
        </a:spcAft>
        <a:defRPr sz="5000">
          <a:solidFill>
            <a:schemeClr val="tx1"/>
          </a:solidFill>
          <a:latin typeface="Calibri" pitchFamily="34" charset="0"/>
        </a:defRPr>
      </a:lvl2pPr>
      <a:lvl3pPr algn="ctr" defTabSz="513234" rtl="0" eaLnBrk="0" fontAlgn="base" hangingPunct="0">
        <a:spcBef>
          <a:spcPct val="0"/>
        </a:spcBef>
        <a:spcAft>
          <a:spcPct val="0"/>
        </a:spcAft>
        <a:defRPr sz="5000">
          <a:solidFill>
            <a:schemeClr val="tx1"/>
          </a:solidFill>
          <a:latin typeface="Calibri" pitchFamily="34" charset="0"/>
        </a:defRPr>
      </a:lvl3pPr>
      <a:lvl4pPr algn="ctr" defTabSz="513234" rtl="0" eaLnBrk="0" fontAlgn="base" hangingPunct="0">
        <a:spcBef>
          <a:spcPct val="0"/>
        </a:spcBef>
        <a:spcAft>
          <a:spcPct val="0"/>
        </a:spcAft>
        <a:defRPr sz="5000">
          <a:solidFill>
            <a:schemeClr val="tx1"/>
          </a:solidFill>
          <a:latin typeface="Calibri" pitchFamily="34" charset="0"/>
        </a:defRPr>
      </a:lvl4pPr>
      <a:lvl5pPr algn="ctr" defTabSz="513234" rtl="0" eaLnBrk="0" fontAlgn="base" hangingPunct="0">
        <a:spcBef>
          <a:spcPct val="0"/>
        </a:spcBef>
        <a:spcAft>
          <a:spcPct val="0"/>
        </a:spcAft>
        <a:defRPr sz="5000">
          <a:solidFill>
            <a:schemeClr val="tx1"/>
          </a:solidFill>
          <a:latin typeface="Calibri" pitchFamily="34" charset="0"/>
        </a:defRPr>
      </a:lvl5pPr>
      <a:lvl6pPr marL="517966" algn="ctr" defTabSz="517966" rtl="0" fontAlgn="base">
        <a:spcBef>
          <a:spcPct val="0"/>
        </a:spcBef>
        <a:spcAft>
          <a:spcPct val="0"/>
        </a:spcAft>
        <a:defRPr sz="5000">
          <a:solidFill>
            <a:schemeClr val="tx1"/>
          </a:solidFill>
          <a:latin typeface="Calibri" pitchFamily="34" charset="0"/>
        </a:defRPr>
      </a:lvl6pPr>
      <a:lvl7pPr marL="1035935" algn="ctr" defTabSz="517966" rtl="0" fontAlgn="base">
        <a:spcBef>
          <a:spcPct val="0"/>
        </a:spcBef>
        <a:spcAft>
          <a:spcPct val="0"/>
        </a:spcAft>
        <a:defRPr sz="5000">
          <a:solidFill>
            <a:schemeClr val="tx1"/>
          </a:solidFill>
          <a:latin typeface="Calibri" pitchFamily="34" charset="0"/>
        </a:defRPr>
      </a:lvl7pPr>
      <a:lvl8pPr marL="1553919" algn="ctr" defTabSz="517966" rtl="0" fontAlgn="base">
        <a:spcBef>
          <a:spcPct val="0"/>
        </a:spcBef>
        <a:spcAft>
          <a:spcPct val="0"/>
        </a:spcAft>
        <a:defRPr sz="5000">
          <a:solidFill>
            <a:schemeClr val="tx1"/>
          </a:solidFill>
          <a:latin typeface="Calibri" pitchFamily="34" charset="0"/>
        </a:defRPr>
      </a:lvl8pPr>
      <a:lvl9pPr marL="2071882" algn="ctr" defTabSz="517966" rtl="0" fontAlgn="base">
        <a:spcBef>
          <a:spcPct val="0"/>
        </a:spcBef>
        <a:spcAft>
          <a:spcPct val="0"/>
        </a:spcAft>
        <a:defRPr sz="5000">
          <a:solidFill>
            <a:schemeClr val="tx1"/>
          </a:solidFill>
          <a:latin typeface="Calibri" pitchFamily="34" charset="0"/>
        </a:defRPr>
      </a:lvl9pPr>
    </p:titleStyle>
    <p:bodyStyle>
      <a:lvl1pPr marL="383738" indent="-383738" algn="l" defTabSz="513234"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36971" indent="-318998" algn="l" defTabSz="513234"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291767" indent="-254239" algn="l" defTabSz="51323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9746" indent="-254239" algn="l" defTabSz="513234"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27715" indent="-254239" algn="l" defTabSz="513234"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48853" indent="-258990" algn="l" defTabSz="517966" rtl="0" eaLnBrk="1" latinLnBrk="0" hangingPunct="1">
        <a:spcBef>
          <a:spcPct val="20000"/>
        </a:spcBef>
        <a:buFont typeface="Arial"/>
        <a:buChar char="•"/>
        <a:defRPr sz="2300" kern="1200">
          <a:solidFill>
            <a:schemeClr val="tx1"/>
          </a:solidFill>
          <a:latin typeface="+mn-lt"/>
          <a:ea typeface="+mn-ea"/>
          <a:cs typeface="+mn-cs"/>
        </a:defRPr>
      </a:lvl6pPr>
      <a:lvl7pPr marL="3366822" indent="-258990" algn="l" defTabSz="517966" rtl="0" eaLnBrk="1" latinLnBrk="0" hangingPunct="1">
        <a:spcBef>
          <a:spcPct val="20000"/>
        </a:spcBef>
        <a:buFont typeface="Arial"/>
        <a:buChar char="•"/>
        <a:defRPr sz="2300" kern="1200">
          <a:solidFill>
            <a:schemeClr val="tx1"/>
          </a:solidFill>
          <a:latin typeface="+mn-lt"/>
          <a:ea typeface="+mn-ea"/>
          <a:cs typeface="+mn-cs"/>
        </a:defRPr>
      </a:lvl7pPr>
      <a:lvl8pPr marL="3884798" indent="-258990" algn="l" defTabSz="517966" rtl="0" eaLnBrk="1" latinLnBrk="0" hangingPunct="1">
        <a:spcBef>
          <a:spcPct val="20000"/>
        </a:spcBef>
        <a:buFont typeface="Arial"/>
        <a:buChar char="•"/>
        <a:defRPr sz="2300" kern="1200">
          <a:solidFill>
            <a:schemeClr val="tx1"/>
          </a:solidFill>
          <a:latin typeface="+mn-lt"/>
          <a:ea typeface="+mn-ea"/>
          <a:cs typeface="+mn-cs"/>
        </a:defRPr>
      </a:lvl8pPr>
      <a:lvl9pPr marL="4402772" indent="-258990" algn="l" defTabSz="517966"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966" rtl="0" eaLnBrk="1" latinLnBrk="0" hangingPunct="1">
        <a:defRPr sz="2100" kern="1200">
          <a:solidFill>
            <a:schemeClr val="tx1"/>
          </a:solidFill>
          <a:latin typeface="+mn-lt"/>
          <a:ea typeface="+mn-ea"/>
          <a:cs typeface="+mn-cs"/>
        </a:defRPr>
      </a:lvl1pPr>
      <a:lvl2pPr marL="517966" algn="l" defTabSz="517966" rtl="0" eaLnBrk="1" latinLnBrk="0" hangingPunct="1">
        <a:defRPr sz="2100" kern="1200">
          <a:solidFill>
            <a:schemeClr val="tx1"/>
          </a:solidFill>
          <a:latin typeface="+mn-lt"/>
          <a:ea typeface="+mn-ea"/>
          <a:cs typeface="+mn-cs"/>
        </a:defRPr>
      </a:lvl2pPr>
      <a:lvl3pPr marL="1035935" algn="l" defTabSz="517966" rtl="0" eaLnBrk="1" latinLnBrk="0" hangingPunct="1">
        <a:defRPr sz="2100" kern="1200">
          <a:solidFill>
            <a:schemeClr val="tx1"/>
          </a:solidFill>
          <a:latin typeface="+mn-lt"/>
          <a:ea typeface="+mn-ea"/>
          <a:cs typeface="+mn-cs"/>
        </a:defRPr>
      </a:lvl3pPr>
      <a:lvl4pPr marL="1553919" algn="l" defTabSz="517966" rtl="0" eaLnBrk="1" latinLnBrk="0" hangingPunct="1">
        <a:defRPr sz="2100" kern="1200">
          <a:solidFill>
            <a:schemeClr val="tx1"/>
          </a:solidFill>
          <a:latin typeface="+mn-lt"/>
          <a:ea typeface="+mn-ea"/>
          <a:cs typeface="+mn-cs"/>
        </a:defRPr>
      </a:lvl4pPr>
      <a:lvl5pPr marL="2071882" algn="l" defTabSz="517966" rtl="0" eaLnBrk="1" latinLnBrk="0" hangingPunct="1">
        <a:defRPr sz="2100" kern="1200">
          <a:solidFill>
            <a:schemeClr val="tx1"/>
          </a:solidFill>
          <a:latin typeface="+mn-lt"/>
          <a:ea typeface="+mn-ea"/>
          <a:cs typeface="+mn-cs"/>
        </a:defRPr>
      </a:lvl5pPr>
      <a:lvl6pPr marL="2589861" algn="l" defTabSz="517966" rtl="0" eaLnBrk="1" latinLnBrk="0" hangingPunct="1">
        <a:defRPr sz="2100" kern="1200">
          <a:solidFill>
            <a:schemeClr val="tx1"/>
          </a:solidFill>
          <a:latin typeface="+mn-lt"/>
          <a:ea typeface="+mn-ea"/>
          <a:cs typeface="+mn-cs"/>
        </a:defRPr>
      </a:lvl6pPr>
      <a:lvl7pPr marL="3107837" algn="l" defTabSz="517966" rtl="0" eaLnBrk="1" latinLnBrk="0" hangingPunct="1">
        <a:defRPr sz="2100" kern="1200">
          <a:solidFill>
            <a:schemeClr val="tx1"/>
          </a:solidFill>
          <a:latin typeface="+mn-lt"/>
          <a:ea typeface="+mn-ea"/>
          <a:cs typeface="+mn-cs"/>
        </a:defRPr>
      </a:lvl7pPr>
      <a:lvl8pPr marL="3625812" algn="l" defTabSz="517966" rtl="0" eaLnBrk="1" latinLnBrk="0" hangingPunct="1">
        <a:defRPr sz="2100" kern="1200">
          <a:solidFill>
            <a:schemeClr val="tx1"/>
          </a:solidFill>
          <a:latin typeface="+mn-lt"/>
          <a:ea typeface="+mn-ea"/>
          <a:cs typeface="+mn-cs"/>
        </a:defRPr>
      </a:lvl8pPr>
      <a:lvl9pPr marL="4143785" algn="l" defTabSz="5179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8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78" y="2581834"/>
            <a:ext cx="10270781" cy="2922495"/>
          </a:xfrm>
        </p:spPr>
        <p:txBody>
          <a:bodyPr/>
          <a:lstStyle/>
          <a:p>
            <a:r>
              <a:rPr lang="en-US" sz="3700" dirty="0"/>
              <a:t>How </a:t>
            </a:r>
            <a:r>
              <a:rPr lang="en-US" sz="3700" dirty="0" smtClean="0"/>
              <a:t> </a:t>
            </a:r>
            <a:r>
              <a:rPr lang="en-US" sz="3700" dirty="0"/>
              <a:t>differentiated care </a:t>
            </a:r>
            <a:r>
              <a:rPr lang="en-US" sz="3700" dirty="0" smtClean="0"/>
              <a:t>supports “</a:t>
            </a:r>
            <a:r>
              <a:rPr lang="en-US" sz="3700" dirty="0" err="1" smtClean="0"/>
              <a:t>Tx</a:t>
            </a:r>
            <a:r>
              <a:rPr lang="en-US" sz="3700" dirty="0" smtClean="0"/>
              <a:t> all” and </a:t>
            </a:r>
            <a:br>
              <a:rPr lang="en-US" sz="3700" dirty="0" smtClean="0"/>
            </a:br>
            <a:r>
              <a:rPr lang="en-US" sz="3700" dirty="0" smtClean="0"/>
              <a:t>90-90-90</a:t>
            </a:r>
            <a:r>
              <a:rPr lang="en-US" sz="3700" dirty="0"/>
              <a:t/>
            </a:r>
            <a:br>
              <a:rPr lang="en-US" sz="3700" dirty="0"/>
            </a:br>
            <a:r>
              <a:rPr lang="en-US" sz="3700" dirty="0"/>
              <a:t/>
            </a:r>
            <a:br>
              <a:rPr lang="en-US" sz="3700" dirty="0"/>
            </a:br>
            <a:r>
              <a:rPr lang="en-US" sz="2800" dirty="0" smtClean="0"/>
              <a:t>Dr</a:t>
            </a:r>
            <a:r>
              <a:rPr lang="en-US" sz="2800" dirty="0"/>
              <a:t>. Gottfried </a:t>
            </a:r>
            <a:r>
              <a:rPr lang="en-US" sz="2800" dirty="0" err="1"/>
              <a:t>Hirnschall</a:t>
            </a:r>
            <a:r>
              <a:rPr lang="en-US" sz="2800" dirty="0"/>
              <a:t/>
            </a:r>
            <a:br>
              <a:rPr lang="en-US" sz="2800" dirty="0"/>
            </a:br>
            <a:r>
              <a:rPr lang="en-US" sz="2800" dirty="0"/>
              <a:t>Director, WHO HIV </a:t>
            </a:r>
            <a:r>
              <a:rPr lang="en-US" sz="2800" dirty="0" smtClean="0"/>
              <a:t>Department</a:t>
            </a:r>
            <a:r>
              <a:rPr lang="en-US" sz="2800" dirty="0"/>
              <a:t/>
            </a:r>
            <a:br>
              <a:rPr lang="en-US" sz="2800" dirty="0"/>
            </a:br>
            <a:endParaRPr lang="en-GB" sz="2800" b="0" kern="1200" dirty="0">
              <a:solidFill>
                <a:prstClr val="white"/>
              </a:solidFill>
              <a:latin typeface="Arial" pitchFamily="34" charset="0"/>
              <a:ea typeface="+mn-ea"/>
              <a:cs typeface="Arial" pitchFamily="34" charset="0"/>
            </a:endParaRPr>
          </a:p>
        </p:txBody>
      </p:sp>
      <p:pic>
        <p:nvPicPr>
          <p:cNvPr id="1026" name="Picture 2" descr="In Tanene, Guinea, Marie Claire from WHO goes from household to household with the Ebola teams to find out the concerns of the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9" y="153630"/>
            <a:ext cx="3224122" cy="1688828"/>
          </a:xfrm>
          <a:prstGeom prst="ellipse">
            <a:avLst/>
          </a:prstGeom>
          <a:ln w="285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Ebola vaccine trial team follows-up with a trial participant, Katongourou, Guin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6" y="125964"/>
            <a:ext cx="2952750" cy="1904999"/>
          </a:xfrm>
          <a:prstGeom prst="ellipse">
            <a:avLst/>
          </a:prstGeom>
          <a:ln w="285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A community health worker, Frida Kabwango, diagnoses and treats 3 year old James Mabvuto for malaria at Matapila Village Clinic in Ntcheu District, Mala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726" y="72843"/>
            <a:ext cx="3433786" cy="1798650"/>
          </a:xfrm>
          <a:prstGeom prst="ellipse">
            <a:avLst/>
          </a:prstGeom>
          <a:ln w="285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6349553"/>
            <a:ext cx="3073400" cy="121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418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77828"/>
            <a:ext cx="10693400" cy="836572"/>
          </a:xfrm>
          <a:effectLst/>
        </p:spPr>
        <p:txBody>
          <a:bodyPr/>
          <a:lstStyle/>
          <a:p>
            <a:pPr algn="ctr"/>
            <a:r>
              <a:rPr lang="en-GB" sz="3700" dirty="0">
                <a:solidFill>
                  <a:srgbClr val="002060"/>
                </a:solidFill>
              </a:rPr>
              <a:t>Adolescent Service </a:t>
            </a:r>
            <a:r>
              <a:rPr lang="en-GB" sz="3700" dirty="0" smtClean="0">
                <a:solidFill>
                  <a:srgbClr val="002060"/>
                </a:solidFill>
              </a:rPr>
              <a:t>Delivery</a:t>
            </a:r>
            <a:endParaRPr lang="en-GB" sz="3700" dirty="0">
              <a:solidFill>
                <a:srgbClr val="002060"/>
              </a:solidFill>
            </a:endParaRPr>
          </a:p>
        </p:txBody>
      </p:sp>
      <p:sp>
        <p:nvSpPr>
          <p:cNvPr id="3" name="Content Placeholder 2"/>
          <p:cNvSpPr>
            <a:spLocks noGrp="1"/>
          </p:cNvSpPr>
          <p:nvPr>
            <p:ph idx="1"/>
          </p:nvPr>
        </p:nvSpPr>
        <p:spPr>
          <a:xfrm>
            <a:off x="397565" y="1093303"/>
            <a:ext cx="10018644" cy="1550504"/>
          </a:xfrm>
          <a:solidFill>
            <a:schemeClr val="accent1">
              <a:lumMod val="40000"/>
              <a:lumOff val="60000"/>
            </a:schemeClr>
          </a:solidFill>
        </p:spPr>
        <p:txBody>
          <a:bodyPr/>
          <a:lstStyle/>
          <a:p>
            <a:pPr marL="0" indent="0">
              <a:buNone/>
            </a:pPr>
            <a:r>
              <a:rPr lang="en-GB" sz="3200" b="1" dirty="0">
                <a:solidFill>
                  <a:schemeClr val="tx1"/>
                </a:solidFill>
              </a:rPr>
              <a:t>Adolescent friendly health services approaches should be implemented in HIV services to ensure engagement and improved </a:t>
            </a:r>
            <a:r>
              <a:rPr lang="en-GB" sz="3200" b="1" dirty="0" smtClean="0">
                <a:solidFill>
                  <a:schemeClr val="tx1"/>
                </a:solidFill>
              </a:rPr>
              <a:t>outcomes</a:t>
            </a:r>
            <a:endParaRPr lang="en-US" sz="2100" dirty="0"/>
          </a:p>
        </p:txBody>
      </p:sp>
      <p:sp>
        <p:nvSpPr>
          <p:cNvPr id="4" name="Title 1"/>
          <p:cNvSpPr txBox="1">
            <a:spLocks/>
          </p:cNvSpPr>
          <p:nvPr/>
        </p:nvSpPr>
        <p:spPr bwMode="auto">
          <a:xfrm>
            <a:off x="85725" y="2866379"/>
            <a:ext cx="10693400" cy="8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defTabSz="1033463"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5664" algn="ctr" defTabSz="1039497" rtl="0" fontAlgn="base">
              <a:spcBef>
                <a:spcPct val="0"/>
              </a:spcBef>
              <a:spcAft>
                <a:spcPct val="0"/>
              </a:spcAft>
              <a:defRPr sz="4000" b="1">
                <a:solidFill>
                  <a:srgbClr val="000066"/>
                </a:solidFill>
                <a:latin typeface="Arial" charset="0"/>
                <a:cs typeface="Arial" charset="0"/>
              </a:defRPr>
            </a:lvl6pPr>
            <a:lvl7pPr marL="911330" algn="ctr" defTabSz="1039497" rtl="0" fontAlgn="base">
              <a:spcBef>
                <a:spcPct val="0"/>
              </a:spcBef>
              <a:spcAft>
                <a:spcPct val="0"/>
              </a:spcAft>
              <a:defRPr sz="4000" b="1">
                <a:solidFill>
                  <a:srgbClr val="000066"/>
                </a:solidFill>
                <a:latin typeface="Arial" charset="0"/>
                <a:cs typeface="Arial" charset="0"/>
              </a:defRPr>
            </a:lvl7pPr>
            <a:lvl8pPr marL="1367007" algn="ctr" defTabSz="1039497" rtl="0" fontAlgn="base">
              <a:spcBef>
                <a:spcPct val="0"/>
              </a:spcBef>
              <a:spcAft>
                <a:spcPct val="0"/>
              </a:spcAft>
              <a:defRPr sz="4000" b="1">
                <a:solidFill>
                  <a:srgbClr val="000066"/>
                </a:solidFill>
                <a:latin typeface="Arial" charset="0"/>
                <a:cs typeface="Arial" charset="0"/>
              </a:defRPr>
            </a:lvl8pPr>
            <a:lvl9pPr marL="1822677" algn="ctr" defTabSz="1039497" rtl="0" fontAlgn="base">
              <a:spcBef>
                <a:spcPct val="0"/>
              </a:spcBef>
              <a:spcAft>
                <a:spcPct val="0"/>
              </a:spcAft>
              <a:defRPr sz="4000" b="1">
                <a:solidFill>
                  <a:srgbClr val="000066"/>
                </a:solidFill>
                <a:latin typeface="Arial" charset="0"/>
                <a:cs typeface="Arial" charset="0"/>
              </a:defRPr>
            </a:lvl9pPr>
          </a:lstStyle>
          <a:p>
            <a:endParaRPr lang="en-GB" sz="2800" dirty="0">
              <a:solidFill>
                <a:srgbClr val="002060"/>
              </a:solidFill>
            </a:endParaRPr>
          </a:p>
        </p:txBody>
      </p:sp>
      <p:grpSp>
        <p:nvGrpSpPr>
          <p:cNvPr id="5" name="Group 4"/>
          <p:cNvGrpSpPr/>
          <p:nvPr/>
        </p:nvGrpSpPr>
        <p:grpSpPr>
          <a:xfrm>
            <a:off x="273910" y="3249880"/>
            <a:ext cx="4681378" cy="3229903"/>
            <a:chOff x="-4212711" y="2311044"/>
            <a:chExt cx="8488424" cy="534299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11" y="2311044"/>
              <a:ext cx="3722222" cy="52988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89" y="2311044"/>
              <a:ext cx="3816424" cy="5342992"/>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602" y="3281899"/>
            <a:ext cx="4985853" cy="337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5707602" y="2726357"/>
            <a:ext cx="4883150" cy="6953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defTabSz="1033463"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334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5664" algn="ctr" defTabSz="1039497" rtl="0" fontAlgn="base">
              <a:spcBef>
                <a:spcPct val="0"/>
              </a:spcBef>
              <a:spcAft>
                <a:spcPct val="0"/>
              </a:spcAft>
              <a:defRPr sz="4000" b="1">
                <a:solidFill>
                  <a:srgbClr val="000066"/>
                </a:solidFill>
                <a:latin typeface="Arial" charset="0"/>
                <a:cs typeface="Arial" charset="0"/>
              </a:defRPr>
            </a:lvl6pPr>
            <a:lvl7pPr marL="911330" algn="ctr" defTabSz="1039497" rtl="0" fontAlgn="base">
              <a:spcBef>
                <a:spcPct val="0"/>
              </a:spcBef>
              <a:spcAft>
                <a:spcPct val="0"/>
              </a:spcAft>
              <a:defRPr sz="4000" b="1">
                <a:solidFill>
                  <a:srgbClr val="000066"/>
                </a:solidFill>
                <a:latin typeface="Arial" charset="0"/>
                <a:cs typeface="Arial" charset="0"/>
              </a:defRPr>
            </a:lvl7pPr>
            <a:lvl8pPr marL="1367007" algn="ctr" defTabSz="1039497" rtl="0" fontAlgn="base">
              <a:spcBef>
                <a:spcPct val="0"/>
              </a:spcBef>
              <a:spcAft>
                <a:spcPct val="0"/>
              </a:spcAft>
              <a:defRPr sz="4000" b="1">
                <a:solidFill>
                  <a:srgbClr val="000066"/>
                </a:solidFill>
                <a:latin typeface="Arial" charset="0"/>
                <a:cs typeface="Arial" charset="0"/>
              </a:defRPr>
            </a:lvl8pPr>
            <a:lvl9pPr marL="1822677" algn="ctr" defTabSz="1039497" rtl="0" fontAlgn="base">
              <a:spcBef>
                <a:spcPct val="0"/>
              </a:spcBef>
              <a:spcAft>
                <a:spcPct val="0"/>
              </a:spcAft>
              <a:defRPr sz="4000" b="1">
                <a:solidFill>
                  <a:srgbClr val="000066"/>
                </a:solidFill>
                <a:latin typeface="Arial" charset="0"/>
                <a:cs typeface="Arial" charset="0"/>
              </a:defRPr>
            </a:lvl9pPr>
          </a:lstStyle>
          <a:p>
            <a:pPr algn="ctr"/>
            <a:r>
              <a:rPr lang="en-GB" sz="2500" dirty="0">
                <a:solidFill>
                  <a:schemeClr val="tx2"/>
                </a:solidFill>
              </a:rPr>
              <a:t>*New* Standards </a:t>
            </a:r>
          </a:p>
        </p:txBody>
      </p:sp>
    </p:spTree>
    <p:extLst>
      <p:ext uri="{BB962C8B-B14F-4D97-AF65-F5344CB8AC3E}">
        <p14:creationId xmlns:p14="http://schemas.microsoft.com/office/powerpoint/2010/main" val="39088184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WHO Global strategy of people-centred and integrated health services </a:t>
            </a:r>
            <a:endParaRPr lang="en-GB" sz="4000" dirty="0"/>
          </a:p>
        </p:txBody>
      </p:sp>
      <p:sp>
        <p:nvSpPr>
          <p:cNvPr id="4" name="Vertical Text Placeholder 3"/>
          <p:cNvSpPr>
            <a:spLocks noGrp="1"/>
          </p:cNvSpPr>
          <p:nvPr>
            <p:ph type="body" orient="vert" idx="1"/>
          </p:nvPr>
        </p:nvSpPr>
        <p:spPr>
          <a:xfrm rot="16200000">
            <a:off x="2895600" y="-779929"/>
            <a:ext cx="4894730" cy="9538448"/>
          </a:xfrm>
        </p:spPr>
        <p:txBody>
          <a:bodyPr/>
          <a:lstStyle/>
          <a:p>
            <a:endParaRPr lang="en-GB"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72" t="4229" r="1072"/>
          <a:stretch/>
        </p:blipFill>
        <p:spPr bwMode="auto">
          <a:xfrm>
            <a:off x="383989" y="1507066"/>
            <a:ext cx="9753598" cy="505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095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84" y="0"/>
            <a:ext cx="9715500" cy="1365250"/>
          </a:xfrm>
        </p:spPr>
        <p:txBody>
          <a:bodyPr/>
          <a:lstStyle/>
          <a:p>
            <a:r>
              <a:rPr lang="en-GB" sz="4000" dirty="0"/>
              <a:t>Perspectives </a:t>
            </a:r>
            <a:r>
              <a:rPr lang="en-GB" sz="4000" dirty="0" smtClean="0"/>
              <a:t>of people </a:t>
            </a:r>
            <a:r>
              <a:rPr lang="en-GB" sz="4000" dirty="0"/>
              <a:t>living with HIV </a:t>
            </a:r>
            <a:br>
              <a:rPr lang="en-GB" sz="4000" dirty="0"/>
            </a:br>
            <a:endParaRPr lang="en-GB" sz="4000" dirty="0"/>
          </a:p>
        </p:txBody>
      </p:sp>
      <p:sp>
        <p:nvSpPr>
          <p:cNvPr id="3" name="Content Placeholder 2"/>
          <p:cNvSpPr>
            <a:spLocks noGrp="1"/>
          </p:cNvSpPr>
          <p:nvPr>
            <p:ph idx="1"/>
          </p:nvPr>
        </p:nvSpPr>
        <p:spPr>
          <a:xfrm>
            <a:off x="242597" y="1045033"/>
            <a:ext cx="10263672" cy="5579703"/>
          </a:xfrm>
        </p:spPr>
        <p:txBody>
          <a:bodyPr/>
          <a:lstStyle/>
          <a:p>
            <a:pPr lvl="0"/>
            <a:r>
              <a:rPr lang="en-GB" sz="3200" b="1" i="1" dirty="0" smtClean="0">
                <a:solidFill>
                  <a:srgbClr val="0070C0"/>
                </a:solidFill>
              </a:rPr>
              <a:t>People centred care </a:t>
            </a:r>
            <a:r>
              <a:rPr lang="en-GB" sz="3200" b="1" i="1" dirty="0" smtClean="0">
                <a:solidFill>
                  <a:srgbClr val="0070C0"/>
                </a:solidFill>
              </a:rPr>
              <a:t>= easily </a:t>
            </a:r>
            <a:r>
              <a:rPr lang="en-GB" sz="3200" b="1" i="1" dirty="0" smtClean="0">
                <a:solidFill>
                  <a:srgbClr val="0070C0"/>
                </a:solidFill>
              </a:rPr>
              <a:t>accessible, good quality, humane, respectful and dignified</a:t>
            </a:r>
            <a:r>
              <a:rPr lang="en-GB" sz="3200" dirty="0" smtClean="0"/>
              <a:t>. </a:t>
            </a:r>
          </a:p>
          <a:p>
            <a:pPr lvl="0"/>
            <a:r>
              <a:rPr lang="en-GB" sz="3200" dirty="0" smtClean="0"/>
              <a:t>HIV should be normalised and families and communities should be involved in provision of </a:t>
            </a:r>
            <a:r>
              <a:rPr lang="en-GB" sz="3200" dirty="0" smtClean="0"/>
              <a:t>care. </a:t>
            </a:r>
          </a:p>
          <a:p>
            <a:pPr lvl="0"/>
            <a:r>
              <a:rPr lang="en-GB" sz="3200" dirty="0" smtClean="0"/>
              <a:t>Need </a:t>
            </a:r>
            <a:r>
              <a:rPr lang="en-GB" sz="3200" dirty="0" smtClean="0"/>
              <a:t>to have a partnership between provider and recipient of care. </a:t>
            </a:r>
          </a:p>
          <a:p>
            <a:pPr lvl="0"/>
            <a:r>
              <a:rPr lang="en-GB" sz="3200" dirty="0" smtClean="0"/>
              <a:t>Barriers and challenges relate to health system access, stigma, discrimination and attitudes.</a:t>
            </a:r>
          </a:p>
          <a:p>
            <a:pPr marL="0" indent="0">
              <a:buNone/>
            </a:pPr>
            <a:r>
              <a:rPr lang="en-US" sz="1200" i="1" dirty="0" smtClean="0"/>
              <a:t>GNP</a:t>
            </a:r>
            <a:r>
              <a:rPr lang="en-US" sz="1200" i="1" dirty="0"/>
              <a:t>+ </a:t>
            </a:r>
            <a:r>
              <a:rPr lang="en-US" sz="1200" i="1" dirty="0" err="1"/>
              <a:t>Bushee</a:t>
            </a:r>
            <a:r>
              <a:rPr lang="en-US" sz="1200" i="1" dirty="0"/>
              <a:t> J, </a:t>
            </a:r>
            <a:r>
              <a:rPr lang="en-US" sz="1200" i="1" dirty="0" err="1"/>
              <a:t>Hows</a:t>
            </a:r>
            <a:r>
              <a:rPr lang="en-US" sz="1200" i="1" dirty="0"/>
              <a:t> J, de Haas B, </a:t>
            </a:r>
            <a:r>
              <a:rPr lang="en-US" sz="1200" i="1" dirty="0" err="1"/>
              <a:t>Beanland</a:t>
            </a:r>
            <a:r>
              <a:rPr lang="en-US" sz="1200" i="1" dirty="0"/>
              <a:t> R Survey on the quality of HIV care experienced by people living with and affected by HIV around the world 2015 (in press). </a:t>
            </a:r>
            <a:endParaRPr lang="en-GB" sz="1200" i="1" dirty="0"/>
          </a:p>
        </p:txBody>
      </p:sp>
    </p:spTree>
    <p:extLst>
      <p:ext uri="{BB962C8B-B14F-4D97-AF65-F5344CB8AC3E}">
        <p14:creationId xmlns:p14="http://schemas.microsoft.com/office/powerpoint/2010/main" val="16912796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
            <a:ext cx="9753600" cy="1656903"/>
          </a:xfrm>
        </p:spPr>
        <p:txBody>
          <a:bodyPr/>
          <a:lstStyle/>
          <a:p>
            <a:r>
              <a:rPr lang="en-GB" sz="3600" dirty="0" smtClean="0"/>
              <a:t>Using viral </a:t>
            </a:r>
            <a:r>
              <a:rPr lang="en-GB" sz="3600" dirty="0" smtClean="0"/>
              <a:t>load </a:t>
            </a:r>
            <a:r>
              <a:rPr lang="en-GB" sz="3600" dirty="0" smtClean="0"/>
              <a:t>to support differentiated care is cost </a:t>
            </a:r>
            <a:r>
              <a:rPr lang="en-GB" sz="3600" dirty="0" smtClean="0"/>
              <a:t>effective</a:t>
            </a:r>
            <a:endParaRPr lang="en-GB" sz="36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9753"/>
            <a:ext cx="6417235" cy="490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Nature 2015 viral loa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681" y="1332326"/>
            <a:ext cx="3950691" cy="5192337"/>
          </a:xfrm>
          <a:prstGeom prst="rect">
            <a:avLst/>
          </a:prstGeom>
          <a:solidFill>
            <a:schemeClr val="bg1"/>
          </a:solidFill>
          <a:ln>
            <a:solidFill>
              <a:schemeClr val="tx1"/>
            </a:solidFill>
          </a:ln>
        </p:spPr>
      </p:pic>
      <p:sp>
        <p:nvSpPr>
          <p:cNvPr id="4" name="TextBox 3"/>
          <p:cNvSpPr txBox="1"/>
          <p:nvPr/>
        </p:nvSpPr>
        <p:spPr>
          <a:xfrm>
            <a:off x="448217" y="6786147"/>
            <a:ext cx="1557600" cy="369332"/>
          </a:xfrm>
          <a:prstGeom prst="rect">
            <a:avLst/>
          </a:prstGeom>
          <a:noFill/>
        </p:spPr>
        <p:txBody>
          <a:bodyPr wrap="none" rtlCol="0">
            <a:spAutoFit/>
          </a:bodyPr>
          <a:lstStyle/>
          <a:p>
            <a:r>
              <a:rPr lang="en-US" sz="1800" dirty="0" smtClean="0">
                <a:solidFill>
                  <a:schemeClr val="bg1"/>
                </a:solidFill>
              </a:rPr>
              <a:t>Nature, 2015</a:t>
            </a:r>
            <a:endParaRPr lang="en-US" sz="1800" dirty="0">
              <a:solidFill>
                <a:schemeClr val="bg1"/>
              </a:solidFill>
            </a:endParaRPr>
          </a:p>
        </p:txBody>
      </p:sp>
      <p:sp>
        <p:nvSpPr>
          <p:cNvPr id="5" name="Oval 4"/>
          <p:cNvSpPr/>
          <p:nvPr/>
        </p:nvSpPr>
        <p:spPr bwMode="auto">
          <a:xfrm>
            <a:off x="4805883" y="3909816"/>
            <a:ext cx="1444255" cy="1519101"/>
          </a:xfrm>
          <a:prstGeom prst="ellipse">
            <a:avLst/>
          </a:prstGeom>
          <a:noFill/>
          <a:ln w="9525" cap="flat" cmpd="sng" algn="ctr">
            <a:solidFill>
              <a:srgbClr val="FD150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smtClean="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5749321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Adherence clubs in South Africa more cost effective than standard of care</a:t>
            </a:r>
            <a:endParaRPr lang="en-US" sz="3600" dirty="0"/>
          </a:p>
        </p:txBody>
      </p:sp>
      <p:pic>
        <p:nvPicPr>
          <p:cNvPr id="4" name="Picture 3" descr="tmi1273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75" y="1346200"/>
            <a:ext cx="3850144" cy="5060190"/>
          </a:xfrm>
          <a:prstGeom prst="rect">
            <a:avLst/>
          </a:prstGeom>
          <a:solidFill>
            <a:schemeClr val="bg1"/>
          </a:solidFill>
          <a:ln>
            <a:solidFill>
              <a:schemeClr val="tx1"/>
            </a:solidFill>
          </a:ln>
        </p:spPr>
      </p:pic>
      <p:sp>
        <p:nvSpPr>
          <p:cNvPr id="5" name="TextBox 4"/>
          <p:cNvSpPr txBox="1"/>
          <p:nvPr/>
        </p:nvSpPr>
        <p:spPr>
          <a:xfrm>
            <a:off x="634973" y="6910664"/>
            <a:ext cx="2978149" cy="400110"/>
          </a:xfrm>
          <a:prstGeom prst="rect">
            <a:avLst/>
          </a:prstGeom>
          <a:noFill/>
        </p:spPr>
        <p:txBody>
          <a:bodyPr wrap="none" rtlCol="0">
            <a:spAutoFit/>
          </a:bodyPr>
          <a:lstStyle/>
          <a:p>
            <a:r>
              <a:rPr lang="en-US" sz="2000" b="0" dirty="0" err="1" smtClean="0">
                <a:solidFill>
                  <a:srgbClr val="FFFFFF"/>
                </a:solidFill>
              </a:rPr>
              <a:t>Bango</a:t>
            </a:r>
            <a:r>
              <a:rPr lang="en-US" sz="2000" b="0" dirty="0" smtClean="0">
                <a:solidFill>
                  <a:srgbClr val="FFFFFF"/>
                </a:solidFill>
              </a:rPr>
              <a:t> et al, </a:t>
            </a:r>
            <a:r>
              <a:rPr lang="en-US" sz="2000" b="0" i="1" dirty="0" smtClean="0">
                <a:solidFill>
                  <a:srgbClr val="FFFFFF"/>
                </a:solidFill>
              </a:rPr>
              <a:t>TMIH</a:t>
            </a:r>
            <a:r>
              <a:rPr lang="en-US" sz="2000" b="0" dirty="0" smtClean="0">
                <a:solidFill>
                  <a:srgbClr val="FFFFFF"/>
                </a:solidFill>
              </a:rPr>
              <a:t> 2016</a:t>
            </a:r>
            <a:endParaRPr lang="en-US" sz="2000" b="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61165767"/>
              </p:ext>
            </p:extLst>
          </p:nvPr>
        </p:nvGraphicFramePr>
        <p:xfrm>
          <a:off x="4814300" y="2102786"/>
          <a:ext cx="5410198" cy="3291840"/>
        </p:xfrm>
        <a:graphic>
          <a:graphicData uri="http://schemas.openxmlformats.org/drawingml/2006/table">
            <a:tbl>
              <a:tblPr firstRow="1" firstCol="1" lastRow="1" lastCol="1" bandRow="1" bandCol="1">
                <a:tableStyleId>{5C22544A-7EE6-4342-B048-85BDC9FD1C3A}</a:tableStyleId>
              </a:tblPr>
              <a:tblGrid>
                <a:gridCol w="2641598"/>
                <a:gridCol w="1244600"/>
                <a:gridCol w="1524000"/>
              </a:tblGrid>
              <a:tr h="370840">
                <a:tc>
                  <a:txBody>
                    <a:bodyPr/>
                    <a:lstStyle/>
                    <a:p>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solidFill>
                            <a:schemeClr val="tx1"/>
                          </a:solidFill>
                        </a:rPr>
                        <a:t>Clubs</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solidFill>
                            <a:schemeClr val="tx1"/>
                          </a:solidFill>
                        </a:rPr>
                        <a:t>Standard</a:t>
                      </a:r>
                      <a:r>
                        <a:rPr lang="en-US" sz="2000" baseline="0" dirty="0" smtClean="0">
                          <a:solidFill>
                            <a:schemeClr val="tx1"/>
                          </a:solidFill>
                        </a:rPr>
                        <a:t> care</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000" dirty="0" smtClean="0">
                          <a:solidFill>
                            <a:schemeClr val="tx1"/>
                          </a:solidFill>
                        </a:rPr>
                        <a:t>Cost (patient</a:t>
                      </a:r>
                      <a:r>
                        <a:rPr lang="en-US" sz="2000" baseline="0" dirty="0" smtClean="0">
                          <a:solidFill>
                            <a:schemeClr val="tx1"/>
                          </a:solidFill>
                        </a:rPr>
                        <a:t> year)</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b="1" dirty="0" smtClean="0">
                          <a:solidFill>
                            <a:schemeClr val="tx1"/>
                          </a:solidFill>
                        </a:rPr>
                        <a:t>$300 </a:t>
                      </a:r>
                      <a:r>
                        <a:rPr lang="en-US" sz="3200" dirty="0" smtClean="0">
                          <a:solidFill>
                            <a:srgbClr val="008000"/>
                          </a:solidFill>
                          <a:latin typeface="Zapf Dingbats"/>
                          <a:ea typeface="Zapf Dingbats"/>
                          <a:cs typeface="Zapf Dingbats"/>
                          <a:sym typeface="Zapf Dingbats"/>
                        </a:rPr>
                        <a:t>✔</a:t>
                      </a:r>
                      <a:endParaRPr lang="en-US" sz="2000" b="1"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solidFill>
                            <a:schemeClr val="tx1"/>
                          </a:solidFill>
                        </a:rPr>
                        <a:t>$374 </a:t>
                      </a:r>
                      <a:r>
                        <a:rPr lang="en-US" sz="3200" dirty="0" smtClean="0">
                          <a:solidFill>
                            <a:schemeClr val="bg1"/>
                          </a:solidFill>
                          <a:latin typeface="Zapf Dingbats"/>
                          <a:ea typeface="Zapf Dingbats"/>
                          <a:cs typeface="Zapf Dingbats"/>
                          <a:sym typeface="Zapf Dingbats"/>
                        </a:rPr>
                        <a:t>✔</a:t>
                      </a:r>
                      <a:endParaRPr lang="en-US" sz="20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000" dirty="0" smtClean="0">
                          <a:solidFill>
                            <a:schemeClr val="tx1"/>
                          </a:solidFill>
                        </a:rPr>
                        <a:t>Retention</a:t>
                      </a:r>
                      <a:endParaRPr lang="en-US" sz="2000" baseline="0" dirty="0" smtClean="0">
                        <a:solidFill>
                          <a:schemeClr val="tx1"/>
                        </a:solidFill>
                      </a:endParaRPr>
                    </a:p>
                    <a:p>
                      <a:r>
                        <a:rPr lang="en-US" sz="2000" baseline="0" dirty="0" smtClean="0">
                          <a:solidFill>
                            <a:schemeClr val="tx1"/>
                          </a:solidFill>
                        </a:rPr>
                        <a:t>(12 months)</a:t>
                      </a:r>
                      <a:endParaRPr lang="en-US" sz="2000" dirty="0" smtClean="0">
                        <a:solidFill>
                          <a:schemeClr val="tx1"/>
                        </a:solidFill>
                      </a:endParaRPr>
                    </a:p>
                    <a:p>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b="1" dirty="0" smtClean="0">
                          <a:solidFill>
                            <a:schemeClr val="tx1"/>
                          </a:solidFill>
                        </a:rPr>
                        <a:t>98%  </a:t>
                      </a:r>
                      <a:r>
                        <a:rPr lang="en-US" sz="3200" dirty="0" smtClean="0">
                          <a:solidFill>
                            <a:srgbClr val="008000"/>
                          </a:solidFill>
                          <a:latin typeface="Zapf Dingbats"/>
                          <a:ea typeface="Zapf Dingbats"/>
                          <a:cs typeface="Zapf Dingbats"/>
                          <a:sym typeface="Zapf Dingbats"/>
                        </a:rPr>
                        <a:t>✔</a:t>
                      </a:r>
                      <a:endParaRPr lang="en-US" sz="28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solidFill>
                            <a:schemeClr val="tx1"/>
                          </a:solidFill>
                        </a:rPr>
                        <a:t>95% </a:t>
                      </a:r>
                      <a:r>
                        <a:rPr lang="en-US" sz="3200" dirty="0" smtClean="0">
                          <a:solidFill>
                            <a:schemeClr val="bg1"/>
                          </a:solidFill>
                          <a:latin typeface="Zapf Dingbats"/>
                          <a:ea typeface="Zapf Dingbats"/>
                          <a:cs typeface="Zapf Dingbats"/>
                          <a:sym typeface="Zapf Dingbats"/>
                        </a:rPr>
                        <a:t>✔</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000" dirty="0" smtClean="0">
                          <a:solidFill>
                            <a:schemeClr val="tx1"/>
                          </a:solidFill>
                        </a:rPr>
                        <a:t>Viral</a:t>
                      </a:r>
                      <a:r>
                        <a:rPr lang="en-US" sz="2000" baseline="0" dirty="0" smtClean="0">
                          <a:solidFill>
                            <a:schemeClr val="tx1"/>
                          </a:solidFill>
                        </a:rPr>
                        <a:t> suppression </a:t>
                      </a:r>
                    </a:p>
                    <a:p>
                      <a:r>
                        <a:rPr lang="en-US" sz="2000" baseline="0" dirty="0" smtClean="0">
                          <a:solidFill>
                            <a:schemeClr val="tx1"/>
                          </a:solidFill>
                        </a:rPr>
                        <a:t>(12 months)</a:t>
                      </a:r>
                      <a:endParaRPr lang="en-US" sz="2000" dirty="0" smtClean="0">
                        <a:solidFill>
                          <a:schemeClr val="tx1"/>
                        </a:solidFill>
                      </a:endParaRPr>
                    </a:p>
                    <a:p>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solidFill>
                            <a:schemeClr val="tx1"/>
                          </a:solidFill>
                        </a:rPr>
                        <a:t>99% </a:t>
                      </a:r>
                      <a:r>
                        <a:rPr lang="en-US" sz="2800" baseline="0" dirty="0" smtClean="0">
                          <a:solidFill>
                            <a:schemeClr val="tx1"/>
                          </a:solidFill>
                        </a:rPr>
                        <a:t> </a:t>
                      </a:r>
                      <a:r>
                        <a:rPr lang="en-US" sz="3200" dirty="0" smtClean="0">
                          <a:solidFill>
                            <a:srgbClr val="008000"/>
                          </a:solidFill>
                          <a:latin typeface="Zapf Dingbats"/>
                          <a:ea typeface="Zapf Dingbats"/>
                          <a:cs typeface="Zapf Dingbats"/>
                          <a:sym typeface="Zapf Dingbats"/>
                        </a:rPr>
                        <a:t>✔</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solidFill>
                            <a:schemeClr val="tx1"/>
                          </a:solidFill>
                        </a:rPr>
                        <a:t>97% </a:t>
                      </a:r>
                      <a:r>
                        <a:rPr lang="en-US" sz="3200" dirty="0" smtClean="0">
                          <a:solidFill>
                            <a:schemeClr val="bg1"/>
                          </a:solidFill>
                          <a:latin typeface="Zapf Dingbats"/>
                          <a:ea typeface="Zapf Dingbats"/>
                          <a:cs typeface="Zapf Dingbats"/>
                          <a:sym typeface="Zapf Dingbats"/>
                        </a:rPr>
                        <a:t>✔</a:t>
                      </a: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9100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txBox="1">
            <a:spLocks/>
          </p:cNvSpPr>
          <p:nvPr/>
        </p:nvSpPr>
        <p:spPr bwMode="auto">
          <a:xfrm>
            <a:off x="360365" y="176346"/>
            <a:ext cx="10048230" cy="14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41" tIns="48056" rIns="96141" bIns="48056"/>
          <a:lstStyle>
            <a:lvl1pPr defTabSz="457200" eaLnBrk="0" hangingPunct="0">
              <a:defRPr sz="3900" b="1">
                <a:solidFill>
                  <a:srgbClr val="000066"/>
                </a:solidFill>
                <a:latin typeface="Arial" charset="0"/>
                <a:cs typeface="Arial" charset="0"/>
              </a:defRPr>
            </a:lvl1pPr>
            <a:lvl2pPr defTabSz="457200" eaLnBrk="0" hangingPunct="0">
              <a:defRPr sz="3900" b="1">
                <a:solidFill>
                  <a:srgbClr val="000066"/>
                </a:solidFill>
                <a:latin typeface="Arial" charset="0"/>
                <a:cs typeface="Arial" charset="0"/>
              </a:defRPr>
            </a:lvl2pPr>
            <a:lvl3pPr defTabSz="457200" eaLnBrk="0" hangingPunct="0">
              <a:defRPr sz="3900" b="1">
                <a:solidFill>
                  <a:srgbClr val="000066"/>
                </a:solidFill>
                <a:latin typeface="Arial" charset="0"/>
                <a:cs typeface="Arial" charset="0"/>
              </a:defRPr>
            </a:lvl3pPr>
            <a:lvl4pPr defTabSz="457200" eaLnBrk="0" hangingPunct="0">
              <a:defRPr sz="3900" b="1">
                <a:solidFill>
                  <a:srgbClr val="000066"/>
                </a:solidFill>
                <a:latin typeface="Arial" charset="0"/>
                <a:cs typeface="Arial" charset="0"/>
              </a:defRPr>
            </a:lvl4pPr>
            <a:lvl5pPr defTabSz="457200" eaLnBrk="0" hangingPunct="0">
              <a:defRPr sz="3900" b="1">
                <a:solidFill>
                  <a:srgbClr val="000066"/>
                </a:solidFill>
                <a:latin typeface="Arial" charset="0"/>
                <a:cs typeface="Arial" charset="0"/>
              </a:defRPr>
            </a:lvl5pPr>
            <a:lvl6pPr marL="2278063" indent="3175" defTabSz="457200" rtl="1" eaLnBrk="0" fontAlgn="base" hangingPunct="0">
              <a:spcBef>
                <a:spcPct val="0"/>
              </a:spcBef>
              <a:spcAft>
                <a:spcPct val="0"/>
              </a:spcAft>
              <a:defRPr sz="3900" b="1">
                <a:solidFill>
                  <a:srgbClr val="000066"/>
                </a:solidFill>
                <a:latin typeface="Arial" charset="0"/>
                <a:cs typeface="Arial" charset="0"/>
              </a:defRPr>
            </a:lvl6pPr>
            <a:lvl7pPr marL="2735263" indent="3175" defTabSz="457200" rtl="1" eaLnBrk="0" fontAlgn="base" hangingPunct="0">
              <a:spcBef>
                <a:spcPct val="0"/>
              </a:spcBef>
              <a:spcAft>
                <a:spcPct val="0"/>
              </a:spcAft>
              <a:defRPr sz="3900" b="1">
                <a:solidFill>
                  <a:srgbClr val="000066"/>
                </a:solidFill>
                <a:latin typeface="Arial" charset="0"/>
                <a:cs typeface="Arial" charset="0"/>
              </a:defRPr>
            </a:lvl7pPr>
            <a:lvl8pPr marL="3192463" indent="3175" defTabSz="457200" rtl="1" eaLnBrk="0" fontAlgn="base" hangingPunct="0">
              <a:spcBef>
                <a:spcPct val="0"/>
              </a:spcBef>
              <a:spcAft>
                <a:spcPct val="0"/>
              </a:spcAft>
              <a:defRPr sz="3900" b="1">
                <a:solidFill>
                  <a:srgbClr val="000066"/>
                </a:solidFill>
                <a:latin typeface="Arial" charset="0"/>
                <a:cs typeface="Arial" charset="0"/>
              </a:defRPr>
            </a:lvl8pPr>
            <a:lvl9pPr marL="3649663" indent="3175" defTabSz="457200" rtl="1" eaLnBrk="0" fontAlgn="base" hangingPunct="0">
              <a:spcBef>
                <a:spcPct val="0"/>
              </a:spcBef>
              <a:spcAft>
                <a:spcPct val="0"/>
              </a:spcAft>
              <a:defRPr sz="3900" b="1">
                <a:solidFill>
                  <a:srgbClr val="000066"/>
                </a:solidFill>
                <a:latin typeface="Arial" charset="0"/>
                <a:cs typeface="Arial" charset="0"/>
              </a:defRPr>
            </a:lvl9pPr>
          </a:lstStyle>
          <a:p>
            <a:r>
              <a:rPr lang="en-GB" altLang="en-US" sz="4100" dirty="0" smtClean="0">
                <a:solidFill>
                  <a:srgbClr val="002060"/>
                </a:solidFill>
                <a:latin typeface="Calibri" pitchFamily="34" charset="0"/>
              </a:rPr>
              <a:t>“Differentiated Care”  as a key element of the New ARV Guidelines</a:t>
            </a:r>
            <a:endParaRPr lang="en-GB" altLang="en-US" sz="4100" dirty="0">
              <a:solidFill>
                <a:srgbClr val="002060"/>
              </a:solidFill>
              <a:latin typeface="Calibri" pitchFamily="34" charset="0"/>
            </a:endParaRPr>
          </a:p>
        </p:txBody>
      </p:sp>
      <p:sp>
        <p:nvSpPr>
          <p:cNvPr id="9" name="AutoShape 4" descr="data:image/jpeg;base64,/9j/4AAQSkZJRgABAQAAAQABAAD/2wCEAAkGBxQSEhUUExQWFBUWGBgYGBgYFxoYGBcaGh8ZGBsYGhcYHCggGBwmHRcdIjEiJSksLi4uFx8zODMsNygtLisBCgoKDg0OGxAQGy8kHyQsLCwsLCwuNCwsLCwsLCwsLCwsLCw0LCwsLCwsLCwsLCwsLCwsLCwsLCwsLCwsLCwsLP/AABEIAKEBOgMBEQACEQEDEQH/xAAbAAADAQEBAQEAAAAAAAAAAAAAAQIDBgQHBf/EAEEQAAECAwUDCQYEBwABBQAAAAECEQAhMQMEEkFRBWFxFCJSgZGSobHRExUyU8HwBkJy4SMzNGJzsvGCJENjosL/xAAbAQEBAQADAQEAAAAAAAAAAAAAAQIDBQYEB//EADwRAAIBAgMFBQUIAQMFAQAAAAABAgMREhNRBCExQZEFUmFx0RSSobHwBhUiMjNTgcHhIzRyQmKi4vFD/9oADAMBAAIRAxEAPwD9u0WACTQR+bpXdke1bsrmZvIwhUyDTWNYHdrQziVrlWNuFU3eMJQceJVJMzTfEkA6luv784rpSTaJjQJvqTrl4zEV0pImYgTfUnXLxDv2QdKQzEWi8AgliGDzGUZcGjSlczF+ToeEtH1jWUzOYihe0nVpTaQej9sTKZcaFywM7KaTFpF5ShlO9hjXEYvYcBi54cMjuhlu1xjV7FWd4CgSHLbj4axHBriVST4CTekmc6E0NBWK6ciY0M3lLtmA9MomWxjQcoSwVQGkjxhgd7FxK1wTeUlJVNhuMHB3sMStcXKk66+FfOGXImNFItwS03nIgija8REcGt5VJMk3pIDvrloW8zFy5ExoBeUuBOe47x9IZchjQIvKSWDnqMHTa4hTT4FKvCQSHmA54QUG1cuJcCTek7zwBOT+UXLkTGhrvCQAciHDB5RFBvcVySHyhLs+WLqhgla/8DEiBe0yrPceMXLkTGik3hJLTd2oa1Z9Yjg0rlxK9hKvKQSNHyLOJs+sFTkTGhi8JIJeQD9X2IYJXsXEuIuUp3iRMwRIVhlsmNC5Ynf2GWU9IuVIY0VylM50zYtpWJlyLjQLvKRU6+FYKEnyDkkUi2BLDJ8jlvpEcWldhSTLjJoIAIAIAIA624/y0foT5CPX7N+jDyXyOirfqS82chaWOOXXxaceThe+47uVrbyORhmYsFO1Rw4Rpynf4GcMbCVdXdioOGIDNppBSehXFai93pmWLaZUb6xpTna5nDG9hC4JlWTN1BvpEzJFwRBOz0ykT/zC3BhBTm+BMEUXZ3NnqXGE8KdcG5PlwKkkHIkkAYZDxk04KU220HGPAnkY1U0nGRajy3DsiOctPpjAg5DKqmDNOk3DRccuNvpjCuFxquVCcUiNKiYyl1QxSS4DCm+I7vdcLmZdsm8qmJJykuAilHmQbkCAJlgoU6U3i5kr3t9IYECbi05vOerhmbg3ZBzlbhuCir8S1XXmpTOTNqWlEvJSvbiWyta/AhFzGFQczrIBuoQzG2nbgTAkrE8gFXOfiXB4xVVlbgTLRZu5cHEXD5DNpNlSM41wsaw87k8irMtNpCTkE8ZxrMen1wJg8RC4hiHNOybuNJmGa73t9cBlrgWi5scQyYUBpKuUTG3HgMKTJtLkC5cuXnuIZm4N2QVVrcHTTELkAXSSJvlKTQzW1vQy7cCrS6AhIf4Q1AfOCqtNvUOCaSELkKuX1fJsLdkM16DLRIuA1zegajUZo1mvQmWjVNyIZRdnxUYOzPEblh4FSV+JK7m7zLF1NvIr4vBTa5b/AOg4J8wRdAAoAllBuHDtiOq209CqCV/EOQghtC8gBxBbURVUle6RHBcGJVzBJ5xm70oS7RFV8BliNxqCZE6Tq7VjTqNb7fViYEws7kR8KpzmzyLfbxHUxcUMFuDLsbvhJLguSaTmXq/0jMp4lY1GNmbxxmxtFsQUQo4tiCiFOtuP8tH6E+Qj1+zfow8l8joq36kvNnK2RIMpmPJwbUtx3ckmt5um0WPynsO/1jnU6i/6fmcTjB8xi0X0fAzkRDHU0+rDDDUSFLnKpfPcfpEi6nJeJWoah7RTvhNGkDFxzvdxJhja1xG3VRp6TiOtO9rFVOPG5ftFuXTrR+H1jWOpffH5mcMLcRe1X0fA/eUMyr3fgXBDUzVbKUCG4s+r/SOOVSc1axpQjF3KWtWYZiDnl/2kalKpbeuG8iUOT4jWtZbm0INDlCUqjt+H4BKC5jFquUt03m8vpFVSokt3gTBDUBar6OuRznFzKvdGGGosSyRzaF8/vOM4qra3FtBX3lJtlP8ABOWusbjUnf8AKZcI6kqvBH5Wz7Zxl1pLkVU0+Yxaqph+6SOUVVJXthGCPG4G3V0Yrqy0GXHUjEQokJLl+13+kcd2pNpbzVk4pXKVbHNNZfe+NOrJcYkUFyY/bK6J8YubLukwR1EbV2kXCg+kn8ZxHNu27n6jDa+/kM2xySSJVef7xp1JcohQWojbqphnEzZ8LDLjqULZVcP25lFzJ8cJMEeFzM2pk4Mpfe+OPMluuvD68TeFb7M0Nooh8Mpjt0jkxzavhMYYp2uIW56P3SCqy44S4I6kYi74TNx/yMXbliS4mrK1rlJty/w5+NI0qsr/AJTLpq3EabUs4TJteA+njBTkldLd/wDEHFXtfeSi1Ifmu5Pbp4RmNSSb3FcE7byvbmXNzbjOm+N5su6TLWo8ai4wy+Gor9TDFJ7mvDiTDFc/EzCsI+HVqZ6/ecceLAuBu2J8RKtxLmsAQW4PKkR1k7bgqb1HygdHy9IudHQZb1GLyOi33wiqutCZb1MLRTktIZRwTabujkirLedXcf5aP0J8hHrdm/Rh5L5HSVv1JebOTSpo8lFtO6O8aubC8mdCdfvhHKq8v5MZSJ5QrXwjOdO9xlxHylWvhFz5jKiL25+wOER1ZFy0JVsSXk/DqiOo27hQSVhm8K18BFdaQy4hyhX2BDOmMuIk2xDsweIqkle3MOCfEFWxIb6dcHVk1ZhQSdxi3P2BvPmYubIZaBVuTnRstIOrJ8QqcUCbc7jFVaSDpoDeFa+AiZ0xlxHylW6X7+sXPkTKiJds4ZvuQH3viSqXjaxVCzuPlJ3fc41nyJlIOUnd9/fjEz5DKQxejoPueu+Lny42JlISrwS1JF4jrSdiqmkBvJ3f8f1hnyGUhC3O7PxrEzX8/iXAhm8q7f29IrryJlxGL0d33P6xVXkhlISbyRpl4RFXkvh8A6SYKvBLUkXg60nbwCppD5Sd32Gi58hlIOVHd9y10hnyGUhKvBJBlIvEdaTdwqaSsCrwS24v6QdZu3gFTSv4gLwqW6GdPcMuJKLYgNL/ALEVVqOErgm7lG8E6axXWkyKmkHKDuyPWM4Z0hloldqSANIzKo5JJmlFJ3M44zQQAQAQB11xT/CR+hPkI9fs36MPJfI6Gs/9SXm/mfOLS1whyT4x+n4I6H51jlqzMXwaq4Mp9aQwR0GOWrDlYnMyd6vLdEwR0GOWr6hywaq7FP2QwR0GOWr6lC8jpUDmshDBHQY5avqLlSelprnMQwR0GOWr6hypPS89H8oYI6DHLV9QN6HSPj95wwR0GOWr6lKvABYqn1wwR0GOWr6i5SGfEW1nDBHQY5avqAvIJbFPrhgjoMctX1AXkdKr56VhgjoMctX1Eb2npefCGCOgxy1fUDek9LdnDBHQY5avqBvaelk+fHyhgjoMctX1A3pPSpx4ecMEdBjlq+pSrcAOVSdq50hgjoMctX1Eq8gO6qSNdH8oYI6DHLV9QN4DPilTP7EMEdBjlq+ocpDPi89H8oYI6DHLV9R8oDO5mWzE4YI6DHLV9SeVp6XnwhgjoMctX1A3tPS84YI6DHLV9S/bUDzNN8MEdBjlq+pHKk9Md6LgjoMctX1HylPTEt8MEdBjlq+ocqT0x3oYI6DHLV9QF5T0xPfDBHQY5avqM24dsUxk8MEdBjlq+ouUp6YnvhgjoMctX1K9sOlXf1ecTBHQY5avqC7YCqmzrFwR0GOWr6k8pSz4w3GGCOgxy1fUftx0vHc/lOGCOgxy1fU91yvgVJ30P04x+ffaT7N4b7Vsq3cZRXLxXhquXHhw9n2F27jts+0PfwjLXwfjo+fnx/ZuN7bmqpkdP2jx2z7Rh/DLgenrUb/ijxP1I7E+I8V+veHmprnu/ePk2jaFD8MeJ9NGli3vgfiXq8YZCv3OO1+z/wBn59oTzau6kusnovDV/wALfw63trtmOxxy6e+o/wDx8X/S/o6nZp/g2f6EeQj286NOEnGMUknZK3BHl6dSc4KUm22rs4O1ssQaest049CdCYG5CTkuGqBRpSIbOAK5IAXm8weuAHyVLgmcs2aUoAfJ/jb81ZbmgDKzuISXCiCN3EeRbqgBi4yZy0ss2Z4AariWAchv7W0mOysLoWZVrdnJmQCQSGzFOGUAAu4CMA0Z+pnikJtLqCSXY/s0QpKtnDUgTbcZZ9ULgS7iC7mu7gZ60igBcQM+0A6ekQDVcP7jRqTo1cxADVcwZEkgUDakE8aQA+RhglyQCTxf/sAQbgOkXnPWTffGANuTyUHJxTJbqpwEARaXMKcvV/ENAAu6unCTm8g0ASm5AAgEsZHeHfqrAFC6VnXdvfrMAVa3fErE5cM25i/W8ATZ3QDDM80amdN8qUgQlN1IbnCRcSO/LFvyaBSl3YkV/KBTe7sIARupeaq4XkXkSoTKjrAg13QKxaky3SApnSBRckcuou7uA4Bpv3QAuSHpCVJb8U5zgBm6knEVTpSTMza76wAcmIIIMwAJhxRtYAzTs9vzeFebhp29sUh6bvZYQzvN/ty8Qp+jdby8lVyOsfnf2l+zeC+17Kt3GUVy8V4arlx4cPbdhdu47bPtD38Iy18H46Pn58f1LK+KSnD2HSPGQ2mcYYT1MqMZSxH596vGHeT9uY7/AOz/ANn59oTzau6kusnov7f8Lfw6btntmOxRy6e+o/8Ax8X/AEv6PzyY/VadOFOChBWS3JLkfnc5ynJyk7t8Wdzsz+TZfoR5COlrfqS838zuaP6cfJfI4iyUxo9ZcQ0d5JXR0qdmelN4MhhOg1lJ3ascTguNzkxvhYpV6LPgYa9fDdDLXC5cb42AXs9Ay37303wy/EZngZqtyQBhOR4tnSsaUEnxM43bgWm3JLYHLsRrSRlWTPvMZwK17msbvaxK7VQUThYlpM4lM/eTxVFOPEy5NPgK1tVF04asPJx1sIsYpb7hyb3WGq3Jw834T9ikRQW/fxDk927gUq9aJ7eLkDjQxFT8Sup4Fe3MxgPb1O7V3xMC1LiehkLcz5tST1FpeEbwLdvM43oCLzhAGGY9X0zg6d3e4U7K1gsb0AGbWYrN92/whKnd3uIzsrFcrTmgT4NRtPtomW9S5i0FyodAZ6bs249sMt6kxrQzNsMQUB1S+gjWF4bExK9zXlaegC3DUlqb4zly1NZkdARfAwDZAZNm5Zs3g6W/iFUJTeQMTCRMqUDicVwbtdkU0r2RNpbpLMkBgdMww8ZwUHzZHJckXylPQFTkNXGWQlEy5alxrQlV4BL4ZMzSlN9G3RVB2tcOavwK5UnJA7BvlSJlvUY1oLlKegOwSk2kXA9RjWhK7wCQQkBspacJzgoO3Ejmr8CxeU5oHYJ+ETLlqXGtB8qTJ0PScpsG0hly1LjjoZ2d4AHwznOWfVFcG3xMqaXIqzvIGF0uw3Tpu49sHTe+zKprddDTeU5oBpkMuqI6ctQprQEXpOaAaZDThq564Om+TKprmgF6T0NNMur7eGXLUY1oZW1oFZMdzUjcYtGJNMxjRkIA9SL4QlqnI+seP2r7IbPW2xVYvDTe+UVr/wBuifPTlx3em2f7S1qeyunJXmt0ZPTx1a+PPx8xLx62nThTgoQVktyS5Hm5zlOTnN3b4sUbMndbM/k2X6EeQjoq36kvN/M7uj+nHyXyOIsl4S/3pHeSV1Y6VSs7m/LVO7Dx3b90Yyom81kWd5UkABpfv6mK6afEyqjQG8qcmjsOwEfWGBDMZfLVTkJ8fWJlRNZrJReiHkJl8+Ou6K6adiKo0Vy1TMw8d513xMqIzWHLVaDx9YZUS5rJTeiAzVKnr+ZnHhFdNN3IqlkWq+nQeNQX1jKpIuaxctVoPH1i5SGaxcsVu1z9d8MqJM1mNqvEXjcVZWMuV3cmKQIAIAIAIAIAIAIAIAIAIAIAIAIAIAIAIAIAIAIAIAUAEAEAEAEAd3stP8Gy/wAaPIR0Vd/6kvN/M7uh+nHyXyPgFla2iiwUolifiNBM5x2yVz1+RT7q6I2Nlbgs6s/zyDVcuwjWBj2en3V0RLW3SVmHC3Eg5m7UiYGPZ6fdXRFeyt9VZUWDUgCitTFy2PZ6fdXRCCLbIqM2kt572MqQwMez0+6uiJsvbKDhSiKfFU1YTn1RFBvgMin3V0RWG2cDEpzQYw9Ho8pTnFwMez0+6uiGLO3dnVl+eU6MXYwwMez0+6uiJULYB3Uwn8U2BYlnesTA7XHs9Puroh4LZ2dQLBU1tIyBmYuBj2en3V0Qim2dnW7E/FkCxz1iYGPZ6fdXRCV7YAklbCRLnh5wwvQez0+6uggq11XQGpoZDthhGRT7q6DSLYuxtCxYzMjpDA9BkU+6ugsVrOa5AEzMgaGGEZFPuroUtNuK4+08Nd8MD0Hs9PuroJYthU2gk9TQVMHBrkMin3V0A+2AJdbCszKGF6DIp91dBBVqzutpZnMkDxBEMLGRT7q6CC7U5rrhqa6cYYRkU+6uhX8aU1zpMzzhhegyKfdXQSTbEYgVkauYYXa4yKfdXQsot3b+J2nKucMD0Hs9PuroSo2wqV0JqaCprDCxkU+6uhK12odysMzzMnpDCMin3V0LAtpF1zpMzfrhgegyKfdXQVn7ZVDaGT1NKeYgot8hkU+6uglG2AxErA1c+sML4jIp91dDLlS+mrvGJYmRT7q6BypfTV3jCwyKfdXQOVL6au8YWGRT7q6BypfTV3jCwyKfdXQOVL6au8YWGRT7q6BypfTV3jCwyKfdXQ6n8P7bxtZ2h5+R6W47/OOSMuTPK9rdk5V61Ffh5rT/AB8vI6/Zq7M81aUvkWruO+OKspr8UWdPScHukj9PkVn0E9kfNmz1PpyoaHk2h7KzDBCSo0DU3mOWlmTfHccNXBBcN5ye29riwDBjaGg03ndH1SlY+rs3s2W1yu90FxevgvrcdrsK2UbtYEqLmysyZ5lIjztZvMl5v5noHShB4YpWW4+MXO1KVOA8lBuIM475Sw7zur2PWdpMScDBWJRnMlUnBaVI3maGsQ0X1eEsglLLJJL1DYnbJj2mJm23Ex23GNltDCQcLslCa9EhT+EFOxUzNN9U6z0klOn3+8TE95LlXW+4AAUhTEkPvZwQ06CLGVuQTsbG/EscB+GYeRSxQWlLjDMGILK+uyRZuAzB3MnmS06nKGYl5DFYq2vigAF2bJUKUfnYpSpNmgqqe4Y09xC9qqL80YpgHQEhVDWY8YuYy4iUbTUzGciDOpJd4ZjGJher0FgqwqBmkF+bUqmGmZxJTTI5Jmt1vZCUjAVETfUAkJfcFKPYIKqkhjSKO0CmZs2OIYn1SMJZ5gzEVVUVTIG0wJYHBACnMyAMOXE11i5ngMRnY37CQQl2QlPdUC8ZU7BSsXZ7SCQQlJm55xeZIcUowbriqduAxWC12ilQWMJ5ztMEBwA9HBDZVg5p3GIV22lgAGF2CQZ1AKz/APrwhGpZWClYVjfSlzhM1heVJymPGIqlupFKxStpfEMM8IAn8JAKSewxcwuIzsb2oJSlKaFTlnJBYkAtKVYzjsrExWRuraQc4kEfHIMPiYzBEzKsbzLlx3M7K/gAgpJBVIyEpFSZBpsO2IprgFILTaAWDjSXIYlJ0OIVeDmnxDlcadoJBQcJ5oAHw5Bqs/jDGtwxBabRSpgpJbmnmlucMR0ocUVzT4oOVzG8XsKSAxBAAyNN7P4xlyurEbPJGCBABABABABAADANXOu/D+2/aNZ2h5+R6X7+cckZcmeQ7W7Jyb1qS/DzWn+PkdhY7VIQxDqFD6xxS2dOV1wOnjXajZ8TnNvbZFkDPFaKoNN53RzNqKsj7ezuzp7ZPFLdFcXr4L63HD21qVqKlFyZkmOI9vTpxpxUIKyR9n/D/wDS3f8Aw2X+qY6Gt+pLzZ1dT878z41drbAoKZ2eu8EfWO9krqx2zV1Y9520eiO19/8AzSOPKRjLEna5k4b4QSC5YHFTfDKGWF22oElZwzJcDJqAHUAUhKnewcLlJ2u55yWFJGdGcU52+GVoMsoba5xJTIqBrQAg/TxMTK3DL3GQ2wqXNBACQAST8Lz4l5ndFykMsmx2mUlRwu7VUcg0z+aK6dyuFzRG2lD8oNKnR/XwETKRMskbYUwDBxUvWYPi0+MMpDLKTtkj8oq9evOg0GUMrxGWZWe0yCohI5ysVTqktwOHxiuncuAi77RUgAMCAG/+2J/pFcEw4XKTtAlSVKHwpIkWJJBGJ8iT5RMG6yGDcbe93fEgFyG0AGUxT1iZWjJlgnayQG9kK65O7U0YdUHSeoy/Ek7UD/yw2TM4POc/DUuOyGX4jAJW0U4kq9mBhBDSzDOJZV64uW7WuXA7cRG92Zs1DCQVElgzByk1bJiOuGF3Qwu5NjtDClsM8OF3kzkgs1XPhBwuw4XZ6Pe6XJNmCTOZGr9GkZynqTL8Tym/zScIkkg71KTgKqbhLdG8BcBuraoLn2YxEM7iXAYd/gIzl+JMvxML/fRaMAnCzmtXbdujUIYTUY2PHGzQQAQAQAQAQAQAQAQAQAQAAtANX3M6O7fiYiyIUMVoJA5HeeHjG1PcecrdgRlXUoO0HxXNeC8/gc/bWpWoqUXJmSYwegp0404qEFZIiBs+1fh/+lu/+Gy/1THQ1v1JebOoqfnfmfFY747cIAIAIAIAIAIAIAIAIAIAIAIAIAIAIAIAIAIAIAIAIAIAIAIAIAIAIAIAIAIAIAIAIAIAIAIAIAIA+1/h5P8A6W7/AOGy/wBUx0Nb9SXmzqan5n5n5q7KzEylImB8IqZDKPC+0Vu/LqzzWZPV9TLHY6IoT8IoJE0nFzq/el1ZcdTV9QVaWIJBwSrzRlXKGdX70urGOpq+pSfZEsAglyGwiqaimTwz6/fl1Yx1NX1Js12KiwCXdvgzq0xDPr9+XVjHU1fUaFWJLAJJ3I16oZ1fvy6sY6mr6iWuxBIIQCK80ZB9NIZ9fvy6sY6mr6iVa2ILEJf9G9tNYZ1fvy6v1GOpq+pavZBOIpSAZDm1OjM8M+twxvqxjnq+okqsSQAEF5hkvu0lMHshn1+/LqxjqavqNXsgWIQ7t8IyDnLSGfX78urGOpq+oJNiaezPUnKZhn1+9LqxjqavqVgspSRzqSE85axPaK3fl1ZMyer6kFVjP+XKskyyi59fvS6suOpq+o0mxJYezfRkwz6/el1Yx1NX1Jx2DP8Aw2p+WGfX70urGOpqx4rH/wCPWieMM+v3pdWMdTV9SgLIjE1nhFSyWETPr9+XVjHU1fUkqsWB/hsaHmzi59fvS6sY6mrGTYuR/DcVkmUM+v3pdWMdTV9ShZ2bsyH0YPkfqO2J7RW78urJmT1fUSxZB3FmGZ3CZPR4Z9fvy6suOpq+pOKxZ/4basnOLn1+9LqxjqavqVhstLPI0TQyHaYmfW78urGOpq+o7NNkp8IQWqwBaDr1l/1y6smZPV9S+TI6Ce6PSHtFbvvqxmT1fUOTI6Ce6PSHtFbvvqxmT1fUOTI6Ce6PSHtFbvvqxmT1fUOTI6Ce6PSHtFbvvqxmT1fUOTI6Ce6PSHtFbvvqxmT1fUOTI6Ce6PSHtFbvvqxmT1fUOTI6Ce6PSHtFbvvqxmT1fUOTI6Ce6PSHtFbvvqxmT1fUOTI6Ce6PSHtFbvvqxmT1fU4/8U/hzA9rYjm1Ukfl3jduy8vX9idt5ltnrv8AFyevg/H5+fHv+ze0cdqVV7+T18H4/M8WwbSwW1naWacWSuluO/zj0NVTW9M7aakt6P3vdFh8tMcGZLU4sctT83bKbvYJYWaSs0Gm8zpHJTxzfHcbhilzPF+HNgm8KxrlZAzyxHoj1jr+1+147HHBDfUfDw8X/SPl2/b1s8cMd8vl4s+27MsUpsbMBIACEABqAAR5unVqTgpSk22rs6aM5NJtnH3q7+0Th1IPFiC3hHQxdmdanY8drslwxUZDCmUwHdjOci0bx2NYi17OfmlXNdZAabrBEy8wMRiYyYirns4WasTvzWMs5OrrYRJSug5XKVcQTMyxlbcQzVhiGIzu2zsBBCgWaoOT0ZW/fFc7hyuF42diUo4mxA0E5jDObECtH3wU7IKVhL2cou6wcSgXwl+aXA+KghiWgxGyrqWSAQFILgsWzDMS9DrEvvJcm67PCVYicRPVN1KJYH+6m6DlfcVyuRa7OdSlBTKU4MpYSGauod4qnyCkBuDowKYzSXdRpWpk4cS1hi33Qxbyr5citQIVhwjmyoXdz2AS3xIysE7C93nCxUZrxGZZsRLDQzrFxC4KuBxKnJQaqnEsOrE8YYtwxDN0UUFJKfyAMGkkgz4t1RMSvcXVyLW4KPtGIZb5qk4alDFUluGItVyJTaAkOsigkGYfSJi3oXJtLgxJQRzkqSrE5+Kb8YqlqMWpPuoYVAkkl8JyDgB21lDGMRaLosKxunESSRNphKZd3xhiVrC64EHZynWcU1hYVKU/hbOUMYxFruSsYWCHGFgQWkCkv2wxK1hi3WMBskuDimMOUiyiohtHIbhFxlxHpuN0KCSSGIAAD6kvOlaCUZlK5G7nsjJkIAIAIAIAIAIAIAIAIA4j8U/h3A9tYjmVUkfl/uH9vlwp7bsTtrNts9d/i5PXwfj8/Pj6Ps3tHHalVe/k9fDz+fnx810/EhTZEKGJYkk5H9XDxj0EqF5buB2rpb9wthbGXe1m0tCcD845qPRH3KOs7W7WhsUMEN83wWni/wClzPj27bo7NHDH83y8Wd9ZWQSkJSAAAwAoBH5/UqSqSc5u7fFnlZScm5Sd2zsbh/Ks/wBCfIR3FH9OPkvkffD8q8jlLC0wqB4+II+sdLF2dzr07M3TehmkHi2/dvHZHIqi0NYloMXgN8AZ500MqdfVDGtBiWgC8YXGFgS7So4lTdDHbkMVuQuUpxA4AwDN9iJjV72GJXvYo3lDfDpkNGIpR/ONY46FxLQE3tM3QOxOrtTSXVEVRaDGtBC+DoDdSXhDMWgxrQVpegSCEszvvfqiOorp2I5q/AYvaXfAPDV9MsuEXMWhca0ELynE+AMzNLXh9+ETGr3sTEr3sTaXgENhAnWVOyDmmrWDkmuBZvaX+AeHpw7DrFzFoMa0Gb4noatST9UXNWhca0Gq9oLujXTPs7d0HUi+KGNPkYm1TgAaYDOw1cT+3jGJYbWM3VjRN4QJ4fAee7XONKcVyNYkBvCD+WerA/WcpboOcXyGKOhHtU4sTODkwlP084mJYrkur3K9uhvhm2gZ2r+0McdBiWhSrygj4dWkKSlu45RXOL5FxIlFsh1EpqXAYSGm6IpRu7oiktCVWycLYZyeQDtWeXCDlG1rDErFm3Q/weA8uzxi44aDFHQarezJ+E5tIUk3Z9YOcNC4oitbdBBATPKQlMnXfCU4tcCOStwGm8ob4aUkPuucXHG3AuKJC7ZBIlQl5Cb+c59cZco3W4jaLVeEH8vCQkHdq5iW6NOcdC4okKt0yYNzgaDJ5eMZxR5ImJcixb2ZqltezIxrFB8i4o6HkUY4TjFABABABAHMXv8ACCFWwUk4bIzUkVB0ToD4eXp6H2kqQ2ZwmrzW5P8At+K+PPx7ml2xONFxkry5P1+t50ljZBCQlIASAwAoI83UqSqSc5u7fFnUSk5tyk7tlxgyddcP5Vn+hPkI7uj+nHyXyOxh+VeRylhaYS+47qgj6x0sXZ3OvTsz08vM5eJ1HhLrjlzmbzBJv5H5R46vEVVrkTMAX4ykJcfHWGaxmGdreSpLHdPgGjMptqxHO6sYRgyEAEAEAEAEAEAEAEAEAEAEAEAEAEAEAEAEAEAEAEAEAEAEAEAEAEAEAEAEAEAEAEAEAdfcE/wrP9CfIR3dD9OPkvkdjTX4V5HxE7QtR/7q++r1jr8C0P2R9m7CuNGHur0J96WnzV99XrFy1oY9h7PtfKh7q9A952nzV99XrDLWhfu/s/8Aah7q9A96WnzV99XrDLWhPYez/wBqHur0D3nafNX31esMtaF9g7P/AGoe6vQfvG1+avvq9YmBaGvu3Yb2yYe6vQXvO0+avvq9YuWtDPsHZ9r5UPdXoP3lafNX31esMC0L93bBZPJhv/7V6C952nzV99XDWGWtCfd/Z/7UPdXloHvS0+avvq9YZa0J7D2f+1D3V6B7ztPmr76vWGWtC+wdn/tQ91eg/eVp81ffPrDLWhfu/s/9qn7sfQBtK0+avvn1hgWgXZ2wPhSh7sfQDtK0+avvn1hgWgfZ+wLjSh7sfQDtG0+avvn1iYFoV9nbAld0oe7H0F7ztPnL759YuWtDP3f2f+1T92PoMbStPmr759YYFoVdnbA+FKHux9A95WnzV98+sMC0H3fsH7VP3Y+gDaVp81ffPrDLWgXZ/Z74Uqfux9AG0rT5q++fWGBaBdnbA3ZUoe7H0AbRtPmr759YmBaFXZuwv/8AGHux9AO0bT5q++fWLgWgfZ2wJ2dKHux9A942nzV98+sMC0H3dsFr5UPdj6B7ytPmr759YZa0J939n3tlU/dj6C952nzV98+sMtaD7v7PtfKp+7H0H7ytPmr759YYFoPu7YL2yoe7H0D3lafNX3z6wy1oPu/s+9sqn7sfQPeNp81ffPrEwLQv3bsH7MPdj6ANpWnzV98+sXAtCLs7YG7KlD3Y+ge8rT5q++fWGBaD7v2D9qHux9A942nzV98+sMC0L93bBe2VD3Y+g/eNr81ffPrEwLQfduw/sw92PoHL7X5q++r1hhjoX7r2L9mHur0Dl9r8xffV6wwx0H3XsX7MPdXodLsLbPtGQs8/I9L944JwtvR+d/aX7NvZG9p2Zf6fNd3/ANfkdPcrOzXIjncTON0lCW58TyUFF7mez3ejQ9pjnyIHJlxML1YWaBQvkHMcdSFOCMyjCKOc2xtQWKdVmg+p3RwQhiZ3PYPYNTtOrd7qa/M/6Xj8uifW7GtlG72JJLmzsyetIjvqSSgl4I7/AGjZKFOrKEYKybS3ckz4zaiXWI6yPE/QaqTjvfNfMxwb6MKGN38D58Ct+bhZcGAQCxfTI8c/uULtBQjJp305Pz5lLRv1Pg31iJm501vTer+Fv7GcOtJ5w3h5btv4bxLAxVnJpQXATSdS7lv3W+vEhKQKK0yMabehwxhFWalpyf1vLYNWbvTM7ozzOayw2vvvfhzfgSLMFp/cyYuJrkYVKMrNS+rtsCka03HV4X8COCtZy4eD1uNSRmfPj1wTehZRjxcvn5/yATUOJg+PlC/AqhdySa3p/H5FGyLu+7qiYlwNOjJvFfw/iwk2JHh9fWDmmSNCUXuf1v8AUZspAaRMW+5p0XgUVyGbLyA7IYiui2nv5JdCTYnzrvi4kZyJK9nr8Sk2bHJq79Ijlc3Gk4vlb48BeyLZUI7YuJXMOjLCktGuovYnI6/9hiQyJJ3T1+vMabIimUHJMRoyg1bkUpBd90ZT3WOSVNuWJPkQmxIz3/SNOSZxxoSjwfj/AEUbLyIlviYjTot9GuovZE7qU3P6xcSM5Mm7t24cPC/qJNiQ1MoOSEaEk0XaWbvvDRFKxupScr+KsQqwfOVfACKpmJbO3ffu4/CxohNd7Rls5YQabb52+Rim7nWNuZ88dla5lGxO6JiRp0JWtf6uP2XXN+pomI1ku+/fvv8AxY2jJ9IQA0lpiRiGZRUlZ8Drdg7Z9oyFlrQUPS/ePnnDDvR+W/aT7NvY29p2Zf6fNdz/ANfl5HV2W0ubzviHj6RzR2j8O/ieVVXdvOf25tgWYc85ZoPqdBHCk5u7O57D7Dq9qVbvdTX5pf0vH5cdE+Jt7ZS1FSi5NTH0JWP17Z9npbPSjSpK0VwX19M+ubD/AKaw/wAVn/qI7an+ReSPE7Z/uKn/ACl82fHlIxS3iOrTse5qRUlvJVYz0pLhFxGHSu7p7t3wF7AiVGY0+9YORmNGyVnw8P8AI12T10I/eClY3Olj46WELByOPbuhiMuguLfO/wBdCzYzJO4cDP76ol3axt04uWJ/VjM3ZvCojWM4ls6tuenwKNg89N0t0TEadHet+/6+QhYtQ/bNDFfiFQwv8L+rWF7Gs67oYhkcd/HwGiwnIzyk9coYrkVDBvTtx6fSGmzIMG7o1Cm4yvf6+RqA9IyczdhQA1JIqGgE0+AoFCBAgUAIEBoAIAIFCACACACACACBAgUIAIAIAIAIECBRpLTEjEMyipJpq6Z0V2/EjWRxB7QSGit50jhdLfu4Hgdr+xantqdGVqL3tc4+C8+Wnjuv+BeLdS1FSi5McyVtyPc7Ns1LZqSpUlaK4IzinOfX9h/01h/is/8AUR2tP8i8keC2z/cVP+Uvmz5Pcrx7NYW2IpcgHXI9Rn1R1cXZ3PcVaeZBxva/y59T9JO20u5sUnOo+I4youUvPFTJo5M1aHxvYZWspv8Axutz5W+Jp77RI+yBJMxKSQAEh2n+Y9Y0i5i0M+xT4Y//AK+Lt0+Jh72RjQr2IASkhpTf/wAcvrGcxXTscnsk8Eo4+Lv9by07aQGayZiDIpylh+D4c9Xzi5i0MvYpvjP59ePHlp4GV82mi0Rg9mUMxcETIBAeQlzokppq1jdLZp054sV/829D03bbNnzAuzAYAFQYnmhnmmpEuAHEaVRc0cVTY6m9xlxvu4cf5Mb5tVC0FAs8IOYIy+GTUceJiSqJq1jkpbJOElJyv9bxWe10BKU+yEks/NnR6pMi0+MRVFa1hLZJuTlj4vx8fHlyKO2kv/KDTJfC5JKSC+D8rEDj23MWhFsUrfn+fj48+LGNuAENZJYNLmzbFN8NSSD/AOMM3wHsLa/O7/z4ePn1M7PayBaBfsnAS2F0tkZc2kmm9TEVRXvY1LZJuDji58d/r9WKG2E4SPZgHDhBBALYcDHm0mVcYuYtCexyxJ4ud/jfX+CbHaqAlINk5SA00gOBhf4HnUzrEVRaFlss3JvFx89b6/xw4GlttazW6lWXPYgPhUKJwkuMiKf3GK6ie+xiOyVIfhjLdfxT5363+BNvtGxOECzkFJKgyQ7Y8hInnDi0HOOhqGzVlduW+zS487enxNVbXsiWNliSyXkkFWEEOW6pZTi5kdDC2OqldSs9+rtf6ZHvOx5v8FIpi5iT+Uhh/wCTF5aRMcdC+y1t/wCN+G96+m7nqRc9o2dmVHBPEopklwDhwzyZjIS526JGaXI3V2apUSWLdZX4+N+u7oFx2qlCQkoc4MOIVfGV60nCNRJErbJKcrp872/iwHaKFrBUlkhCyeaFPaKE1MZVaukMab3/AEx7POEGou7uudvwrlfyLO07Gf8AASzhhhTIc1w9Xkqf926LjjoT2avu/H8Xx38unQtG1bAD+TWRDJpiBZ85AVi446GHstdv8/z42+BmdpWL/wAoASZkIcF1OWMi4IDGkTHHQ37NWt+f4vwt03+ZJv8AY40q9iAkJIIYGZpKim1LO+6JjjfgX2etgax77/XlcFW9gbJYZlElhhBIcpMlZAAEVzheOEKnXVVO90vHdwfL48BovlgEoBRiICXISKggkT+JwGJyi4o2W4OjXcpNStxtv8PhY1sdsWSXazZ2oEiQJI62ID1iqpFcjE9jqy4yv535r63GFrf7E2akixAURVhUzJfIAu25hGXONuByR2esppud1/X9+Pibq2rYFibHEalwJs5ExMh8LjR41mR0ONbJXW5Tsv5+tf5seS/3mxWkBCMBS7SEw4YEiZOGb7t8YlKLW5HNRpVoSvKV0/Tfb+T3Wu0LslmskrzcIAzUcM2oCJ5tONucFyPmjs+0y4yt/Pgt/Pjpy5GdhtWxCWNkHIALJSxIA5zSznhpEVSOhuey1m7qflvevDpz4mI2lZ+0UoWYCCnCEsKuDPpTGcTGr3scns1TLUXLfe9+q3aG42ld1BlWTTeSQHrmCGqOLRrHB8UcT2baIu8Z9X63Hy6652amDMGG9/zawxU9BkbUuElf6ty0MrK93aRVZzzAEnwgOOfR3lOvVEUoc0blR2n/AKZfV/Lja28xsLW7pWsqSVJIdMvheeEzyo+6InBNnJOO0SjGzs1x8fHh8BbSvFisEoSUlyfhZ3JzCmAYjLKJNxfAbPTrQdpu68/8f3zPp2w/6aw/xWf+ojsqf5F5I8dtn+4qf8pfNnyCOqPehABABABABABABABABABABABABABABABABABABABABABABABABABABABABABABABABABABABABABAH1/Yf9NYf4rP/UR2tP8AIvJHgts/3FT/AJS+bP/Z"/>
          <p:cNvSpPr>
            <a:spLocks noChangeAspect="1" noChangeArrowheads="1"/>
          </p:cNvSpPr>
          <p:nvPr/>
        </p:nvSpPr>
        <p:spPr bwMode="auto">
          <a:xfrm>
            <a:off x="182565" y="-158618"/>
            <a:ext cx="355600" cy="334965"/>
          </a:xfrm>
          <a:prstGeom prst="rect">
            <a:avLst/>
          </a:prstGeom>
          <a:noFill/>
          <a:extLst>
            <a:ext uri="{909E8E84-426E-40dd-AFC4-6F175D3DCCD1}">
              <a14:hiddenFill xmlns:a14="http://schemas.microsoft.com/office/drawing/2010/main">
                <a:solidFill>
                  <a:srgbClr val="FFFFFF"/>
                </a:solidFill>
              </a14:hiddenFill>
            </a:ext>
          </a:extLst>
        </p:spPr>
        <p:txBody>
          <a:bodyPr lIns="96141" tIns="48056" rIns="96141" bIns="48056"/>
          <a:lstStyle/>
          <a:p>
            <a:pPr defTabSz="1095869">
              <a:defRPr/>
            </a:pPr>
            <a:endParaRPr lang="en-GB" sz="2100" dirty="0">
              <a:solidFill>
                <a:prstClr val="black"/>
              </a:solidFill>
              <a:latin typeface="Calibri"/>
            </a:endParaRPr>
          </a:p>
        </p:txBody>
      </p:sp>
      <p:sp>
        <p:nvSpPr>
          <p:cNvPr id="5" name="Content Placeholder 4"/>
          <p:cNvSpPr>
            <a:spLocks noGrp="1"/>
          </p:cNvSpPr>
          <p:nvPr>
            <p:ph idx="1"/>
          </p:nvPr>
        </p:nvSpPr>
        <p:spPr>
          <a:xfrm>
            <a:off x="517525" y="1886617"/>
            <a:ext cx="9696450" cy="5006974"/>
          </a:xfrm>
        </p:spPr>
        <p:txBody>
          <a:bodyPr/>
          <a:lstStyle/>
          <a:p>
            <a:r>
              <a:rPr lang="en-GB" sz="2400" dirty="0" smtClean="0"/>
              <a:t>Adopting </a:t>
            </a:r>
            <a:r>
              <a:rPr lang="en-GB" sz="2400" dirty="0" smtClean="0"/>
              <a:t>the “</a:t>
            </a:r>
            <a:r>
              <a:rPr lang="en-GB" sz="2400" dirty="0" smtClean="0"/>
              <a:t>Treat all” recommendation is central to  achieving 90-90-90</a:t>
            </a:r>
          </a:p>
          <a:p>
            <a:r>
              <a:rPr lang="en-GB" sz="2400" dirty="0" smtClean="0"/>
              <a:t>WHO guidelines put forward 20 </a:t>
            </a:r>
            <a:r>
              <a:rPr lang="en-GB" sz="2400" dirty="0" smtClean="0"/>
              <a:t>new service delivery recommendations that </a:t>
            </a:r>
            <a:r>
              <a:rPr lang="en-GB" sz="2400" dirty="0" smtClean="0"/>
              <a:t>enable </a:t>
            </a:r>
            <a:r>
              <a:rPr lang="en-GB" sz="2400" dirty="0" smtClean="0"/>
              <a:t>differentiated </a:t>
            </a:r>
            <a:r>
              <a:rPr lang="en-GB" sz="2400" dirty="0" smtClean="0"/>
              <a:t>care</a:t>
            </a:r>
            <a:endParaRPr lang="en-GB" sz="2400" dirty="0" smtClean="0"/>
          </a:p>
          <a:p>
            <a:r>
              <a:rPr lang="en-GB" sz="2400" dirty="0" smtClean="0"/>
              <a:t>Potential to improve outcomes and service efficiency</a:t>
            </a:r>
            <a:endParaRPr lang="en-GB" sz="2400" dirty="0" smtClean="0"/>
          </a:p>
          <a:p>
            <a:r>
              <a:rPr lang="en-GB" sz="2400" dirty="0" smtClean="0"/>
              <a:t>One size does not fit </a:t>
            </a:r>
            <a:r>
              <a:rPr lang="en-GB" sz="2400" dirty="0" smtClean="0"/>
              <a:t>all – different approaches to service delivery according to epidemic context</a:t>
            </a:r>
          </a:p>
          <a:p>
            <a:r>
              <a:rPr lang="en-GB" sz="2400" dirty="0" smtClean="0"/>
              <a:t>A flexible </a:t>
            </a:r>
            <a:r>
              <a:rPr lang="en-GB" sz="2400" dirty="0"/>
              <a:t>M</a:t>
            </a:r>
            <a:r>
              <a:rPr lang="en-GB" sz="2400" dirty="0" smtClean="0"/>
              <a:t>&amp;E system from clinic to community is required to ensure quality and safety</a:t>
            </a:r>
            <a:endParaRPr lang="en-GB" sz="2400" dirty="0"/>
          </a:p>
        </p:txBody>
      </p:sp>
    </p:spTree>
    <p:extLst>
      <p:ext uri="{BB962C8B-B14F-4D97-AF65-F5344CB8AC3E}">
        <p14:creationId xmlns:p14="http://schemas.microsoft.com/office/powerpoint/2010/main" val="36294406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br>
              <a:rPr lang="en-GB" dirty="0" smtClean="0"/>
            </a:br>
            <a:endParaRPr lang="en-GB" dirty="0"/>
          </a:p>
        </p:txBody>
      </p:sp>
      <p:sp>
        <p:nvSpPr>
          <p:cNvPr id="3" name="Vertical Text Placeholder 2"/>
          <p:cNvSpPr>
            <a:spLocks noGrp="1"/>
          </p:cNvSpPr>
          <p:nvPr>
            <p:ph type="body" orient="vert" idx="1"/>
          </p:nvPr>
        </p:nvSpPr>
        <p:spPr>
          <a:xfrm rot="16200000">
            <a:off x="2688022" y="-827691"/>
            <a:ext cx="5297214" cy="9191300"/>
          </a:xfrm>
        </p:spPr>
        <p:txBody>
          <a:bodyPr/>
          <a:lstStyle/>
          <a:p>
            <a:pPr marL="0" indent="0">
              <a:buNone/>
            </a:pPr>
            <a:r>
              <a:rPr lang="en-GB" dirty="0" smtClean="0"/>
              <a:t>MSF</a:t>
            </a:r>
          </a:p>
          <a:p>
            <a:pPr marL="0" indent="0">
              <a:buNone/>
            </a:pPr>
            <a:r>
              <a:rPr lang="en-GB" dirty="0" smtClean="0"/>
              <a:t>Andrew Philipps</a:t>
            </a:r>
          </a:p>
          <a:p>
            <a:pPr marL="0" indent="0">
              <a:buNone/>
            </a:pPr>
            <a:r>
              <a:rPr lang="en-GB" dirty="0" smtClean="0"/>
              <a:t>Meg Doherty</a:t>
            </a:r>
          </a:p>
          <a:p>
            <a:pPr marL="0" indent="0">
              <a:buNone/>
            </a:pPr>
            <a:r>
              <a:rPr lang="en-GB" dirty="0" smtClean="0"/>
              <a:t>Nathan Ford</a:t>
            </a:r>
          </a:p>
          <a:p>
            <a:pPr marL="0" indent="0">
              <a:buNone/>
            </a:pPr>
            <a:r>
              <a:rPr lang="en-GB" dirty="0" smtClean="0"/>
              <a:t>Chery Johnson</a:t>
            </a:r>
          </a:p>
        </p:txBody>
      </p:sp>
    </p:spTree>
    <p:extLst>
      <p:ext uri="{BB962C8B-B14F-4D97-AF65-F5344CB8AC3E}">
        <p14:creationId xmlns:p14="http://schemas.microsoft.com/office/powerpoint/2010/main" val="3732454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SB14390 (High 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28" y="1599073"/>
            <a:ext cx="6738729" cy="4833229"/>
          </a:xfrm>
          <a:prstGeom prst="rect">
            <a:avLst/>
          </a:prstGeom>
        </p:spPr>
      </p:pic>
      <p:sp>
        <p:nvSpPr>
          <p:cNvPr id="2" name="Title 1"/>
          <p:cNvSpPr>
            <a:spLocks noGrp="1"/>
          </p:cNvSpPr>
          <p:nvPr>
            <p:ph type="title"/>
          </p:nvPr>
        </p:nvSpPr>
        <p:spPr>
          <a:xfrm>
            <a:off x="514349" y="67732"/>
            <a:ext cx="9831917" cy="1422400"/>
          </a:xfrm>
        </p:spPr>
        <p:txBody>
          <a:bodyPr/>
          <a:lstStyle/>
          <a:p>
            <a:r>
              <a:rPr lang="en-GB" sz="3200" dirty="0" smtClean="0"/>
              <a:t>Closer to home:  MSF pioneered community ARV </a:t>
            </a:r>
            <a:r>
              <a:rPr lang="en-GB" sz="3200" dirty="0" smtClean="0"/>
              <a:t>models</a:t>
            </a:r>
            <a:endParaRPr lang="en-GB" sz="3200" dirty="0"/>
          </a:p>
        </p:txBody>
      </p:sp>
      <p:sp>
        <p:nvSpPr>
          <p:cNvPr id="7" name="TextBox 6"/>
          <p:cNvSpPr txBox="1"/>
          <p:nvPr/>
        </p:nvSpPr>
        <p:spPr>
          <a:xfrm>
            <a:off x="8817114" y="6186098"/>
            <a:ext cx="1701800" cy="369332"/>
          </a:xfrm>
          <a:prstGeom prst="rect">
            <a:avLst/>
          </a:prstGeom>
          <a:noFill/>
        </p:spPr>
        <p:txBody>
          <a:bodyPr wrap="square" rtlCol="0">
            <a:spAutoFit/>
          </a:bodyPr>
          <a:lstStyle/>
          <a:p>
            <a:r>
              <a:rPr lang="en-GB" sz="1800" dirty="0" smtClean="0"/>
              <a:t>MSF</a:t>
            </a:r>
            <a:endParaRPr lang="en-GB" sz="1800" dirty="0"/>
          </a:p>
        </p:txBody>
      </p:sp>
    </p:spTree>
    <p:extLst>
      <p:ext uri="{BB962C8B-B14F-4D97-AF65-F5344CB8AC3E}">
        <p14:creationId xmlns:p14="http://schemas.microsoft.com/office/powerpoint/2010/main" val="33719819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002060"/>
                </a:solidFill>
                <a:ea typeface="ＭＳ Ｐゴシック" pitchFamily="34" charset="-128"/>
              </a:rPr>
              <a:t>Much to do to achieving the 90 90 90 targets </a:t>
            </a:r>
            <a:endParaRPr lang="en-GB" sz="4000"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748"/>
          <a:stretch/>
        </p:blipFill>
        <p:spPr bwMode="auto">
          <a:xfrm>
            <a:off x="475026" y="1286933"/>
            <a:ext cx="9837374" cy="505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279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7" y="71927"/>
            <a:ext cx="9896475" cy="1365251"/>
          </a:xfrm>
          <a:effectLst/>
        </p:spPr>
        <p:txBody>
          <a:bodyPr/>
          <a:lstStyle/>
          <a:p>
            <a:pPr algn="ctr"/>
            <a:r>
              <a:rPr lang="en-GB" sz="4100" dirty="0">
                <a:solidFill>
                  <a:srgbClr val="002060"/>
                </a:solidFill>
              </a:rPr>
              <a:t>Retention on ART 2009-2014</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0" y="1361793"/>
            <a:ext cx="7721494" cy="516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91474" y="6204753"/>
            <a:ext cx="2400862" cy="320221"/>
          </a:xfrm>
          <a:prstGeom prst="rect">
            <a:avLst/>
          </a:prstGeom>
          <a:noFill/>
        </p:spPr>
        <p:txBody>
          <a:bodyPr wrap="none" lIns="103765" tIns="51882" rIns="103765" bIns="51882" rtlCol="0">
            <a:spAutoFit/>
          </a:bodyPr>
          <a:lstStyle/>
          <a:p>
            <a:r>
              <a:rPr lang="en-GB" sz="1400" i="1" dirty="0">
                <a:solidFill>
                  <a:schemeClr val="tx1"/>
                </a:solidFill>
              </a:rPr>
              <a:t>Source: </a:t>
            </a:r>
            <a:r>
              <a:rPr lang="en-GB" sz="1400" i="1" dirty="0" err="1">
                <a:solidFill>
                  <a:schemeClr val="tx1"/>
                </a:solidFill>
              </a:rPr>
              <a:t>IeDEA</a:t>
            </a:r>
            <a:r>
              <a:rPr lang="en-GB" sz="1400" i="1" dirty="0">
                <a:solidFill>
                  <a:schemeClr val="tx1"/>
                </a:solidFill>
              </a:rPr>
              <a:t>-WHO 2015</a:t>
            </a:r>
          </a:p>
        </p:txBody>
      </p:sp>
      <p:sp>
        <p:nvSpPr>
          <p:cNvPr id="4" name="TextBox 3"/>
          <p:cNvSpPr txBox="1"/>
          <p:nvPr/>
        </p:nvSpPr>
        <p:spPr>
          <a:xfrm>
            <a:off x="7704572" y="2516247"/>
            <a:ext cx="2694699" cy="3151765"/>
          </a:xfrm>
          <a:prstGeom prst="rect">
            <a:avLst/>
          </a:prstGeom>
          <a:noFill/>
        </p:spPr>
        <p:txBody>
          <a:bodyPr wrap="square" lIns="103765" tIns="51882" rIns="103765" bIns="51882" rtlCol="0">
            <a:spAutoFit/>
          </a:bodyPr>
          <a:lstStyle/>
          <a:p>
            <a:r>
              <a:rPr lang="en-GB" sz="1800" u="sng" dirty="0">
                <a:solidFill>
                  <a:schemeClr val="tx1"/>
                </a:solidFill>
              </a:rPr>
              <a:t>Data from </a:t>
            </a:r>
          </a:p>
          <a:p>
            <a:r>
              <a:rPr lang="en-GB" sz="1800" b="0" dirty="0">
                <a:solidFill>
                  <a:schemeClr val="tx1"/>
                </a:solidFill>
              </a:rPr>
              <a:t>6 regions</a:t>
            </a:r>
          </a:p>
          <a:p>
            <a:r>
              <a:rPr lang="en-GB" sz="1800" b="0" dirty="0">
                <a:solidFill>
                  <a:schemeClr val="tx1"/>
                </a:solidFill>
              </a:rPr>
              <a:t>41 countries</a:t>
            </a:r>
          </a:p>
          <a:p>
            <a:r>
              <a:rPr lang="en-GB" sz="1800" b="0" dirty="0">
                <a:solidFill>
                  <a:schemeClr val="tx1"/>
                </a:solidFill>
              </a:rPr>
              <a:t>304,000 patients</a:t>
            </a:r>
          </a:p>
          <a:p>
            <a:endParaRPr lang="en-GB" sz="1800" dirty="0">
              <a:solidFill>
                <a:schemeClr val="tx1"/>
              </a:solidFill>
            </a:endParaRPr>
          </a:p>
          <a:p>
            <a:endParaRPr lang="en-GB" sz="1800" dirty="0">
              <a:solidFill>
                <a:schemeClr val="tx1"/>
              </a:solidFill>
            </a:endParaRPr>
          </a:p>
          <a:p>
            <a:r>
              <a:rPr lang="en-GB" sz="1800" u="sng" dirty="0">
                <a:solidFill>
                  <a:schemeClr val="tx1"/>
                </a:solidFill>
              </a:rPr>
              <a:t>Retention worse for</a:t>
            </a:r>
          </a:p>
          <a:p>
            <a:r>
              <a:rPr lang="en-GB" sz="1800" b="0" dirty="0">
                <a:solidFill>
                  <a:schemeClr val="tx1"/>
                </a:solidFill>
              </a:rPr>
              <a:t>Men</a:t>
            </a:r>
          </a:p>
          <a:p>
            <a:r>
              <a:rPr lang="en-GB" sz="1800" b="0" dirty="0">
                <a:solidFill>
                  <a:schemeClr val="tx1"/>
                </a:solidFill>
              </a:rPr>
              <a:t>Children &amp; adolescents</a:t>
            </a:r>
          </a:p>
          <a:p>
            <a:endParaRPr lang="en-GB" sz="1800" dirty="0">
              <a:solidFill>
                <a:schemeClr val="tx1"/>
              </a:solidFill>
            </a:endParaRPr>
          </a:p>
          <a:p>
            <a:endParaRPr lang="en-GB" sz="1800" dirty="0">
              <a:solidFill>
                <a:schemeClr val="tx1"/>
              </a:solidFill>
            </a:endParaRPr>
          </a:p>
        </p:txBody>
      </p:sp>
      <p:sp>
        <p:nvSpPr>
          <p:cNvPr id="3" name="TextBox 2"/>
          <p:cNvSpPr txBox="1"/>
          <p:nvPr/>
        </p:nvSpPr>
        <p:spPr>
          <a:xfrm>
            <a:off x="2427842" y="3847559"/>
            <a:ext cx="2465194" cy="1569660"/>
          </a:xfrm>
          <a:prstGeom prst="rect">
            <a:avLst/>
          </a:prstGeom>
          <a:solidFill>
            <a:schemeClr val="bg1"/>
          </a:solidFill>
          <a:ln>
            <a:solidFill>
              <a:schemeClr val="tx1"/>
            </a:solidFill>
          </a:ln>
        </p:spPr>
        <p:txBody>
          <a:bodyPr wrap="square" rtlCol="0">
            <a:spAutoFit/>
          </a:bodyPr>
          <a:lstStyle/>
          <a:p>
            <a:r>
              <a:rPr lang="en-US" sz="3200" dirty="0" smtClean="0"/>
              <a:t>Retention is a major challenge</a:t>
            </a:r>
            <a:endParaRPr lang="en-US" sz="3200" dirty="0"/>
          </a:p>
        </p:txBody>
      </p:sp>
    </p:spTree>
    <p:extLst>
      <p:ext uri="{BB962C8B-B14F-4D97-AF65-F5344CB8AC3E}">
        <p14:creationId xmlns:p14="http://schemas.microsoft.com/office/powerpoint/2010/main" val="16662933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81" y="265044"/>
            <a:ext cx="8959721" cy="920290"/>
          </a:xfrm>
        </p:spPr>
        <p:txBody>
          <a:bodyPr/>
          <a:lstStyle/>
          <a:p>
            <a:r>
              <a:rPr lang="en-GB" sz="3600" dirty="0" smtClean="0"/>
              <a:t>Framework for Differentiated </a:t>
            </a:r>
            <a:r>
              <a:rPr lang="en-GB" sz="3600" dirty="0" smtClean="0"/>
              <a:t>care</a:t>
            </a:r>
            <a:endParaRPr lang="en-GB" sz="3600"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59" t="3380" r="4232" b="4729"/>
          <a:stretch/>
        </p:blipFill>
        <p:spPr bwMode="auto">
          <a:xfrm>
            <a:off x="163517" y="310028"/>
            <a:ext cx="1029179" cy="1513898"/>
          </a:xfrm>
          <a:prstGeom prst="rect">
            <a:avLst/>
          </a:prstGeom>
          <a:noFill/>
          <a:ln>
            <a:noFill/>
          </a:ln>
          <a:effectLst>
            <a:outerShdw blurRad="50800" dist="38100" dir="2700000" sx="103000" sy="103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2" y="3195158"/>
            <a:ext cx="53149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93323" y="3047526"/>
            <a:ext cx="4994079" cy="3550049"/>
          </a:xfrm>
          <a:prstGeom prst="rect">
            <a:avLst/>
          </a:prstGeom>
          <a:solidFill>
            <a:schemeClr val="accent6">
              <a:lumMod val="20000"/>
              <a:lumOff val="80000"/>
            </a:schemeClr>
          </a:solidFill>
        </p:spPr>
        <p:txBody>
          <a:bodyPr wrap="square" lIns="101948" tIns="50978" rIns="101948" bIns="50978" rtlCol="0">
            <a:spAutoFit/>
          </a:bodyPr>
          <a:lstStyle/>
          <a:p>
            <a:pPr marL="457200" indent="-457200" defTabSz="1009912" rtl="0">
              <a:buFont typeface="Arial"/>
              <a:buChar char="•"/>
            </a:pPr>
            <a:r>
              <a:rPr lang="en-GB" sz="2800" b="0" dirty="0" smtClean="0">
                <a:solidFill>
                  <a:prstClr val="black"/>
                </a:solidFill>
                <a:latin typeface="Calibri" panose="020F0502020204030204" pitchFamily="34" charset="0"/>
                <a:cs typeface="Calibri" panose="020F0502020204030204" pitchFamily="34" charset="0"/>
              </a:rPr>
              <a:t>People presenting </a:t>
            </a:r>
            <a:r>
              <a:rPr lang="en-GB" sz="2800" b="0" dirty="0">
                <a:solidFill>
                  <a:prstClr val="black"/>
                </a:solidFill>
                <a:latin typeface="Calibri" panose="020F0502020204030204" pitchFamily="34" charset="0"/>
                <a:cs typeface="Calibri" panose="020F0502020204030204" pitchFamily="34" charset="0"/>
              </a:rPr>
              <a:t>well </a:t>
            </a:r>
          </a:p>
          <a:p>
            <a:pPr marL="457200" indent="-457200" defTabSz="1009912" rtl="0">
              <a:buFont typeface="Arial"/>
              <a:buChar char="•"/>
            </a:pPr>
            <a:r>
              <a:rPr lang="en-GB" sz="2800" b="0" dirty="0" smtClean="0">
                <a:solidFill>
                  <a:prstClr val="black"/>
                </a:solidFill>
                <a:latin typeface="Calibri" panose="020F0502020204030204" pitchFamily="34" charset="0"/>
                <a:cs typeface="Calibri" panose="020F0502020204030204" pitchFamily="34" charset="0"/>
              </a:rPr>
              <a:t>People presenting </a:t>
            </a:r>
            <a:r>
              <a:rPr lang="en-GB" sz="2800" b="0" dirty="0">
                <a:solidFill>
                  <a:prstClr val="black"/>
                </a:solidFill>
                <a:latin typeface="Calibri" panose="020F0502020204030204" pitchFamily="34" charset="0"/>
                <a:cs typeface="Calibri" panose="020F0502020204030204" pitchFamily="34" charset="0"/>
              </a:rPr>
              <a:t>with advanced HIV </a:t>
            </a:r>
            <a:r>
              <a:rPr lang="en-GB" sz="2800" b="0" dirty="0" smtClean="0">
                <a:solidFill>
                  <a:prstClr val="black"/>
                </a:solidFill>
                <a:latin typeface="Calibri" panose="020F0502020204030204" pitchFamily="34" charset="0"/>
                <a:cs typeface="Calibri" panose="020F0502020204030204" pitchFamily="34" charset="0"/>
              </a:rPr>
              <a:t>infection (CD4&lt;200 cells)</a:t>
            </a:r>
            <a:endParaRPr lang="en-GB" sz="2800" b="0" dirty="0">
              <a:solidFill>
                <a:prstClr val="black"/>
              </a:solidFill>
              <a:latin typeface="Calibri" panose="020F0502020204030204" pitchFamily="34" charset="0"/>
              <a:cs typeface="Calibri" panose="020F0502020204030204" pitchFamily="34" charset="0"/>
            </a:endParaRPr>
          </a:p>
          <a:p>
            <a:pPr marL="457200" indent="-457200" defTabSz="1009912" rtl="0">
              <a:buFont typeface="Arial"/>
              <a:buChar char="•"/>
            </a:pPr>
            <a:r>
              <a:rPr lang="en-GB" sz="2800" b="0" dirty="0" smtClean="0">
                <a:solidFill>
                  <a:prstClr val="black"/>
                </a:solidFill>
                <a:latin typeface="Calibri" panose="020F0502020204030204" pitchFamily="34" charset="0"/>
                <a:cs typeface="Calibri" panose="020F0502020204030204" pitchFamily="34" charset="0"/>
              </a:rPr>
              <a:t>People who are stable on treatment </a:t>
            </a:r>
            <a:endParaRPr lang="en-GB" sz="2800" b="0" dirty="0">
              <a:solidFill>
                <a:prstClr val="black"/>
              </a:solidFill>
              <a:latin typeface="Calibri" panose="020F0502020204030204" pitchFamily="34" charset="0"/>
              <a:cs typeface="Calibri" panose="020F0502020204030204" pitchFamily="34" charset="0"/>
            </a:endParaRPr>
          </a:p>
          <a:p>
            <a:pPr marL="457200" indent="-457200" defTabSz="1009912" rtl="0">
              <a:buFont typeface="Arial"/>
              <a:buChar char="•"/>
            </a:pPr>
            <a:r>
              <a:rPr lang="en-GB" sz="2800" b="0" dirty="0" smtClean="0">
                <a:solidFill>
                  <a:prstClr val="black"/>
                </a:solidFill>
                <a:latin typeface="Calibri" panose="020F0502020204030204" pitchFamily="34" charset="0"/>
                <a:cs typeface="Calibri" panose="020F0502020204030204" pitchFamily="34" charset="0"/>
              </a:rPr>
              <a:t>People  </a:t>
            </a:r>
            <a:r>
              <a:rPr lang="en-GB" sz="2800" b="0" dirty="0">
                <a:solidFill>
                  <a:prstClr val="black"/>
                </a:solidFill>
                <a:latin typeface="Calibri" panose="020F0502020204030204" pitchFamily="34" charset="0"/>
                <a:cs typeface="Calibri" panose="020F0502020204030204" pitchFamily="34" charset="0"/>
              </a:rPr>
              <a:t>on ART with complex problems </a:t>
            </a:r>
          </a:p>
        </p:txBody>
      </p:sp>
      <p:sp>
        <p:nvSpPr>
          <p:cNvPr id="10" name="Content Placeholder 2"/>
          <p:cNvSpPr txBox="1">
            <a:spLocks/>
          </p:cNvSpPr>
          <p:nvPr/>
        </p:nvSpPr>
        <p:spPr bwMode="auto">
          <a:xfrm>
            <a:off x="1371599" y="1315558"/>
            <a:ext cx="9140703"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87175" indent="-387175" algn="l" defTabSz="1028048" rtl="0" eaLnBrk="0" fontAlgn="base" hangingPunct="0">
              <a:spcBef>
                <a:spcPct val="80000"/>
              </a:spcBef>
              <a:spcAft>
                <a:spcPct val="0"/>
              </a:spcAft>
              <a:buClr>
                <a:srgbClr val="1E7FB8"/>
              </a:buClr>
              <a:buFont typeface="Wingdings" pitchFamily="2" charset="2"/>
              <a:buChar char="§"/>
              <a:defRPr sz="2500">
                <a:solidFill>
                  <a:srgbClr val="000066"/>
                </a:solidFill>
                <a:latin typeface="Calibri" panose="020F0502020204030204" pitchFamily="34" charset="0"/>
                <a:ea typeface="Calibri" pitchFamily="34" charset="0"/>
                <a:cs typeface="Calibri" panose="020F0502020204030204" pitchFamily="34" charset="0"/>
              </a:defRPr>
            </a:lvl1pPr>
            <a:lvl2pPr marL="904855" indent="-311104" algn="l" defTabSz="102804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6532" indent="-296885" algn="l" defTabSz="1028048" rtl="0" eaLnBrk="0" fontAlgn="base" hangingPunct="0">
              <a:spcBef>
                <a:spcPct val="20000"/>
              </a:spcBef>
              <a:spcAft>
                <a:spcPct val="0"/>
              </a:spcAft>
              <a:buClr>
                <a:srgbClr val="1E7FB8"/>
              </a:buClr>
              <a:buChar char="•"/>
              <a:defRPr sz="1800">
                <a:solidFill>
                  <a:srgbClr val="000066"/>
                </a:solidFill>
                <a:latin typeface="Calibri" panose="020F0502020204030204" pitchFamily="34" charset="0"/>
                <a:ea typeface="Calibri" pitchFamily="34" charset="0"/>
                <a:cs typeface="Calibri" panose="020F0502020204030204" pitchFamily="34" charset="0"/>
              </a:defRPr>
            </a:lvl3pPr>
            <a:lvl4pPr marL="1877657" indent="-247936" algn="l" defTabSz="1028048" rtl="0" eaLnBrk="0" fontAlgn="base" hangingPunct="0">
              <a:spcBef>
                <a:spcPct val="20000"/>
              </a:spcBef>
              <a:spcAft>
                <a:spcPct val="0"/>
              </a:spcAft>
              <a:buClr>
                <a:srgbClr val="1E7FB8"/>
              </a:buClr>
              <a:buChar char="–"/>
              <a:defRPr sz="1800">
                <a:solidFill>
                  <a:srgbClr val="000066"/>
                </a:solidFill>
                <a:latin typeface="Calibri" panose="020F0502020204030204" pitchFamily="34" charset="0"/>
                <a:ea typeface="Calibri" pitchFamily="34" charset="0"/>
                <a:cs typeface="Calibri" panose="020F0502020204030204" pitchFamily="34" charset="0"/>
              </a:defRPr>
            </a:lvl4pPr>
            <a:lvl5pPr marL="2085428" indent="0" algn="r" defTabSz="1028048" rtl="1" eaLnBrk="0" fontAlgn="base" hangingPunct="0">
              <a:spcBef>
                <a:spcPct val="20000"/>
              </a:spcBef>
              <a:spcAft>
                <a:spcPct val="0"/>
              </a:spcAft>
              <a:buNone/>
              <a:defRPr sz="2300">
                <a:solidFill>
                  <a:srgbClr val="000066"/>
                </a:solidFill>
                <a:latin typeface="+mn-lt"/>
                <a:cs typeface="+mn-cs"/>
              </a:defRPr>
            </a:lvl5pPr>
            <a:lvl6pPr marL="2702387" indent="-163680" algn="r" defTabSz="1034033" rtl="1" fontAlgn="base">
              <a:spcBef>
                <a:spcPct val="20000"/>
              </a:spcBef>
              <a:spcAft>
                <a:spcPct val="0"/>
              </a:spcAft>
              <a:buChar char="»"/>
              <a:defRPr sz="2300">
                <a:solidFill>
                  <a:srgbClr val="000066"/>
                </a:solidFill>
                <a:latin typeface="+mn-lt"/>
                <a:cs typeface="+mn-cs"/>
              </a:defRPr>
            </a:lvl6pPr>
            <a:lvl7pPr marL="3155673" indent="-163680" algn="r" defTabSz="1034033" rtl="1" fontAlgn="base">
              <a:spcBef>
                <a:spcPct val="20000"/>
              </a:spcBef>
              <a:spcAft>
                <a:spcPct val="0"/>
              </a:spcAft>
              <a:buChar char="»"/>
              <a:defRPr sz="2300">
                <a:solidFill>
                  <a:srgbClr val="000066"/>
                </a:solidFill>
                <a:latin typeface="+mn-lt"/>
                <a:cs typeface="+mn-cs"/>
              </a:defRPr>
            </a:lvl7pPr>
            <a:lvl8pPr marL="3608955" indent="-163680" algn="r" defTabSz="1034033" rtl="1" fontAlgn="base">
              <a:spcBef>
                <a:spcPct val="20000"/>
              </a:spcBef>
              <a:spcAft>
                <a:spcPct val="0"/>
              </a:spcAft>
              <a:buChar char="»"/>
              <a:defRPr sz="2300">
                <a:solidFill>
                  <a:srgbClr val="000066"/>
                </a:solidFill>
                <a:latin typeface="+mn-lt"/>
                <a:cs typeface="+mn-cs"/>
              </a:defRPr>
            </a:lvl8pPr>
            <a:lvl9pPr marL="4062234" indent="-163680" algn="r" defTabSz="1034033" rtl="1" fontAlgn="base">
              <a:spcBef>
                <a:spcPct val="20000"/>
              </a:spcBef>
              <a:spcAft>
                <a:spcPct val="0"/>
              </a:spcAft>
              <a:buChar char="»"/>
              <a:defRPr sz="2300">
                <a:solidFill>
                  <a:srgbClr val="000066"/>
                </a:solidFill>
                <a:latin typeface="+mn-lt"/>
                <a:cs typeface="+mn-cs"/>
              </a:defRPr>
            </a:lvl9pPr>
          </a:lstStyle>
          <a:p>
            <a:pPr>
              <a:spcBef>
                <a:spcPts val="600"/>
              </a:spcBef>
              <a:buFont typeface="Arial" panose="020B0604020202020204" pitchFamily="34" charset="0"/>
              <a:buChar char="•"/>
            </a:pPr>
            <a:r>
              <a:rPr lang="en-GB" sz="2400" b="0" kern="0" dirty="0" smtClean="0">
                <a:solidFill>
                  <a:prstClr val="black"/>
                </a:solidFill>
              </a:rPr>
              <a:t>WHO recognizes that “one size fits all “will not work as HIV programmes continue to expand</a:t>
            </a:r>
          </a:p>
          <a:p>
            <a:pPr>
              <a:spcBef>
                <a:spcPts val="600"/>
              </a:spcBef>
              <a:buFont typeface="Arial" panose="020B0604020202020204" pitchFamily="34" charset="0"/>
              <a:buChar char="•"/>
            </a:pPr>
            <a:r>
              <a:rPr lang="en-GB" sz="2400" b="0" kern="0" dirty="0" smtClean="0">
                <a:solidFill>
                  <a:prstClr val="black"/>
                </a:solidFill>
              </a:rPr>
              <a:t>Differentiated services allow for a public health approach that maximizes the benefit for PLHIV and for the health care syst</a:t>
            </a:r>
            <a:r>
              <a:rPr lang="en-GB" sz="2700" b="0" kern="0" dirty="0" smtClean="0">
                <a:solidFill>
                  <a:prstClr val="black"/>
                </a:solidFill>
              </a:rPr>
              <a:t>em</a:t>
            </a:r>
          </a:p>
          <a:p>
            <a:endParaRPr lang="en-GB" sz="2700" b="0" kern="0" dirty="0" smtClean="0">
              <a:solidFill>
                <a:prstClr val="black"/>
              </a:solidFill>
            </a:endParaRPr>
          </a:p>
          <a:p>
            <a:endParaRPr lang="en-GB" b="0" kern="0" dirty="0"/>
          </a:p>
        </p:txBody>
      </p:sp>
    </p:spTree>
    <p:extLst>
      <p:ext uri="{BB962C8B-B14F-4D97-AF65-F5344CB8AC3E}">
        <p14:creationId xmlns:p14="http://schemas.microsoft.com/office/powerpoint/2010/main" val="16734333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txBox="1">
            <a:spLocks/>
          </p:cNvSpPr>
          <p:nvPr/>
        </p:nvSpPr>
        <p:spPr bwMode="auto">
          <a:xfrm>
            <a:off x="204466" y="556877"/>
            <a:ext cx="1004823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41" tIns="48056" rIns="96141" bIns="48056"/>
          <a:lstStyle>
            <a:lvl1pPr defTabSz="457200" eaLnBrk="0" hangingPunct="0">
              <a:defRPr sz="3900" b="1">
                <a:solidFill>
                  <a:srgbClr val="000066"/>
                </a:solidFill>
                <a:latin typeface="Arial" charset="0"/>
                <a:cs typeface="Arial" charset="0"/>
              </a:defRPr>
            </a:lvl1pPr>
            <a:lvl2pPr defTabSz="457200" eaLnBrk="0" hangingPunct="0">
              <a:defRPr sz="3900" b="1">
                <a:solidFill>
                  <a:srgbClr val="000066"/>
                </a:solidFill>
                <a:latin typeface="Arial" charset="0"/>
                <a:cs typeface="Arial" charset="0"/>
              </a:defRPr>
            </a:lvl2pPr>
            <a:lvl3pPr defTabSz="457200" eaLnBrk="0" hangingPunct="0">
              <a:defRPr sz="3900" b="1">
                <a:solidFill>
                  <a:srgbClr val="000066"/>
                </a:solidFill>
                <a:latin typeface="Arial" charset="0"/>
                <a:cs typeface="Arial" charset="0"/>
              </a:defRPr>
            </a:lvl3pPr>
            <a:lvl4pPr defTabSz="457200" eaLnBrk="0" hangingPunct="0">
              <a:defRPr sz="3900" b="1">
                <a:solidFill>
                  <a:srgbClr val="000066"/>
                </a:solidFill>
                <a:latin typeface="Arial" charset="0"/>
                <a:cs typeface="Arial" charset="0"/>
              </a:defRPr>
            </a:lvl4pPr>
            <a:lvl5pPr defTabSz="457200" eaLnBrk="0" hangingPunct="0">
              <a:defRPr sz="3900" b="1">
                <a:solidFill>
                  <a:srgbClr val="000066"/>
                </a:solidFill>
                <a:latin typeface="Arial" charset="0"/>
                <a:cs typeface="Arial" charset="0"/>
              </a:defRPr>
            </a:lvl5pPr>
            <a:lvl6pPr marL="2278063" indent="3175" defTabSz="457200" rtl="1" eaLnBrk="0" fontAlgn="base" hangingPunct="0">
              <a:spcBef>
                <a:spcPct val="0"/>
              </a:spcBef>
              <a:spcAft>
                <a:spcPct val="0"/>
              </a:spcAft>
              <a:defRPr sz="3900" b="1">
                <a:solidFill>
                  <a:srgbClr val="000066"/>
                </a:solidFill>
                <a:latin typeface="Arial" charset="0"/>
                <a:cs typeface="Arial" charset="0"/>
              </a:defRPr>
            </a:lvl6pPr>
            <a:lvl7pPr marL="2735263" indent="3175" defTabSz="457200" rtl="1" eaLnBrk="0" fontAlgn="base" hangingPunct="0">
              <a:spcBef>
                <a:spcPct val="0"/>
              </a:spcBef>
              <a:spcAft>
                <a:spcPct val="0"/>
              </a:spcAft>
              <a:defRPr sz="3900" b="1">
                <a:solidFill>
                  <a:srgbClr val="000066"/>
                </a:solidFill>
                <a:latin typeface="Arial" charset="0"/>
                <a:cs typeface="Arial" charset="0"/>
              </a:defRPr>
            </a:lvl7pPr>
            <a:lvl8pPr marL="3192463" indent="3175" defTabSz="457200" rtl="1" eaLnBrk="0" fontAlgn="base" hangingPunct="0">
              <a:spcBef>
                <a:spcPct val="0"/>
              </a:spcBef>
              <a:spcAft>
                <a:spcPct val="0"/>
              </a:spcAft>
              <a:defRPr sz="3900" b="1">
                <a:solidFill>
                  <a:srgbClr val="000066"/>
                </a:solidFill>
                <a:latin typeface="Arial" charset="0"/>
                <a:cs typeface="Arial" charset="0"/>
              </a:defRPr>
            </a:lvl8pPr>
            <a:lvl9pPr marL="3649663" indent="3175" defTabSz="457200" rtl="1" eaLnBrk="0" fontAlgn="base" hangingPunct="0">
              <a:spcBef>
                <a:spcPct val="0"/>
              </a:spcBef>
              <a:spcAft>
                <a:spcPct val="0"/>
              </a:spcAft>
              <a:defRPr sz="3900" b="1">
                <a:solidFill>
                  <a:srgbClr val="000066"/>
                </a:solidFill>
                <a:latin typeface="Arial" charset="0"/>
                <a:cs typeface="Arial" charset="0"/>
              </a:defRPr>
            </a:lvl9pPr>
          </a:lstStyle>
          <a:p>
            <a:pPr algn="ctr"/>
            <a:r>
              <a:rPr lang="en-GB" altLang="en-US" sz="4100" dirty="0">
                <a:solidFill>
                  <a:srgbClr val="002060"/>
                </a:solidFill>
                <a:latin typeface="Calibri" pitchFamily="34" charset="0"/>
              </a:rPr>
              <a:t>Service Delivery Approaches to Treat All</a:t>
            </a:r>
          </a:p>
        </p:txBody>
      </p:sp>
      <p:sp>
        <p:nvSpPr>
          <p:cNvPr id="9" name="AutoShape 4" descr="data:image/jpeg;base64,/9j/4AAQSkZJRgABAQAAAQABAAD/2wCEAAkGBxQSEhUUExQWFBUWGBgYGBgYFxoYGBcaGh8ZGBsYGhcYHCggGBwmHRcdIjEiJSksLi4uFx8zODMsNygtLisBCgoKDg0OGxAQGy8kHyQsLCwsLCwuNCwsLCwsLCwsLCwsLCw0LCwsLCwsLCwsLCwsLCwsLCwsLCwsLCwsLCwsLP/AABEIAKEBOgMBEQACEQEDEQH/xAAbAAADAQEBAQEAAAAAAAAAAAAAAQIDBgQHBf/EAEEQAAECAwUDCQYEBwABBQAAAAECEQAhMQMEEkFRBWFxFCJSgZGSobHRExUyU8HwBkJy4SMzNGJzsvGCJENjosL/xAAbAQEBAQADAQEAAAAAAAAAAAAAAQIDBQYEB//EADwRAAIBAgMFBQUIAQMFAQAAAAABAgMREhNRBCExQZEFUmFx0RSSobHwBhUiMjNTgcHhIzRyQmKi4vFD/9oADAMBAAIRAxEAPwD9u0WACTQR+bpXdke1bsrmZvIwhUyDTWNYHdrQziVrlWNuFU3eMJQceJVJMzTfEkA6luv784rpSTaJjQJvqTrl4zEV0pImYgTfUnXLxDv2QdKQzEWi8AgliGDzGUZcGjSlczF+ToeEtH1jWUzOYihe0nVpTaQej9sTKZcaFywM7KaTFpF5ShlO9hjXEYvYcBi54cMjuhlu1xjV7FWd4CgSHLbj4axHBriVST4CTekmc6E0NBWK6ciY0M3lLtmA9MomWxjQcoSwVQGkjxhgd7FxK1wTeUlJVNhuMHB3sMStcXKk66+FfOGXImNFItwS03nIgija8REcGt5VJMk3pIDvrloW8zFy5ExoBeUuBOe47x9IZchjQIvKSWDnqMHTa4hTT4FKvCQSHmA54QUG1cuJcCTek7zwBOT+UXLkTGhrvCQAciHDB5RFBvcVySHyhLs+WLqhgla/8DEiBe0yrPceMXLkTGik3hJLTd2oa1Z9Yjg0rlxK9hKvKQSNHyLOJs+sFTkTGhi8JIJeQD9X2IYJXsXEuIuUp3iRMwRIVhlsmNC5Ynf2GWU9IuVIY0VylM50zYtpWJlyLjQLvKRU6+FYKEnyDkkUi2BLDJ8jlvpEcWldhSTLjJoIAIAIAIA624/y0foT5CPX7N+jDyXyOirfqS82chaWOOXXxaceThe+47uVrbyORhmYsFO1Rw4Rpynf4GcMbCVdXdioOGIDNppBSehXFai93pmWLaZUb6xpTna5nDG9hC4JlWTN1BvpEzJFwRBOz0ykT/zC3BhBTm+BMEUXZ3NnqXGE8KdcG5PlwKkkHIkkAYZDxk04KU220HGPAnkY1U0nGRajy3DsiOctPpjAg5DKqmDNOk3DRccuNvpjCuFxquVCcUiNKiYyl1QxSS4DCm+I7vdcLmZdsm8qmJJykuAilHmQbkCAJlgoU6U3i5kr3t9IYECbi05vOerhmbg3ZBzlbhuCir8S1XXmpTOTNqWlEvJSvbiWyta/AhFzGFQczrIBuoQzG2nbgTAkrE8gFXOfiXB4xVVlbgTLRZu5cHEXD5DNpNlSM41wsaw87k8irMtNpCTkE8ZxrMen1wJg8RC4hiHNOybuNJmGa73t9cBlrgWi5scQyYUBpKuUTG3HgMKTJtLkC5cuXnuIZm4N2QVVrcHTTELkAXSSJvlKTQzW1vQy7cCrS6AhIf4Q1AfOCqtNvUOCaSELkKuX1fJsLdkM16DLRIuA1zegajUZo1mvQmWjVNyIZRdnxUYOzPEblh4FSV+JK7m7zLF1NvIr4vBTa5b/AOg4J8wRdAAoAllBuHDtiOq209CqCV/EOQghtC8gBxBbURVUle6RHBcGJVzBJ5xm70oS7RFV8BliNxqCZE6Tq7VjTqNb7fViYEws7kR8KpzmzyLfbxHUxcUMFuDLsbvhJLguSaTmXq/0jMp4lY1GNmbxxmxtFsQUQo4tiCiFOtuP8tH6E+Qj1+zfow8l8joq36kvNnK2RIMpmPJwbUtx3ckmt5um0WPynsO/1jnU6i/6fmcTjB8xi0X0fAzkRDHU0+rDDDUSFLnKpfPcfpEi6nJeJWoah7RTvhNGkDFxzvdxJhja1xG3VRp6TiOtO9rFVOPG5ftFuXTrR+H1jWOpffH5mcMLcRe1X0fA/eUMyr3fgXBDUzVbKUCG4s+r/SOOVSc1axpQjF3KWtWYZiDnl/2kalKpbeuG8iUOT4jWtZbm0INDlCUqjt+H4BKC5jFquUt03m8vpFVSokt3gTBDUBar6OuRznFzKvdGGGosSyRzaF8/vOM4qra3FtBX3lJtlP8ABOWusbjUnf8AKZcI6kqvBH5Wz7Zxl1pLkVU0+Yxaqph+6SOUVVJXthGCPG4G3V0Yrqy0GXHUjEQokJLl+13+kcd2pNpbzVk4pXKVbHNNZfe+NOrJcYkUFyY/bK6J8YubLukwR1EbV2kXCg+kn8ZxHNu27n6jDa+/kM2xySSJVef7xp1JcohQWojbqphnEzZ8LDLjqULZVcP25lFzJ8cJMEeFzM2pk4Mpfe+OPMluuvD68TeFb7M0Nooh8Mpjt0jkxzavhMYYp2uIW56P3SCqy44S4I6kYi74TNx/yMXbliS4mrK1rlJty/w5+NI0qsr/AJTLpq3EabUs4TJteA+njBTkldLd/wDEHFXtfeSi1Ifmu5Pbp4RmNSSb3FcE7byvbmXNzbjOm+N5su6TLWo8ai4wy+Gor9TDFJ7mvDiTDFc/EzCsI+HVqZ6/ecceLAuBu2J8RKtxLmsAQW4PKkR1k7bgqb1HygdHy9IudHQZb1GLyOi33wiqutCZb1MLRTktIZRwTabujkirLedXcf5aP0J8hHrdm/Rh5L5HSVv1JebOTSpo8lFtO6O8aubC8mdCdfvhHKq8v5MZSJ5QrXwjOdO9xlxHylWvhFz5jKiL25+wOER1ZFy0JVsSXk/DqiOo27hQSVhm8K18BFdaQy4hyhX2BDOmMuIk2xDsweIqkle3MOCfEFWxIb6dcHVk1ZhQSdxi3P2BvPmYubIZaBVuTnRstIOrJ8QqcUCbc7jFVaSDpoDeFa+AiZ0xlxHylW6X7+sXPkTKiJds4ZvuQH3viSqXjaxVCzuPlJ3fc41nyJlIOUnd9/fjEz5DKQxejoPueu+Lny42JlISrwS1JF4jrSdiqmkBvJ3f8f1hnyGUhC3O7PxrEzX8/iXAhm8q7f29IrryJlxGL0d33P6xVXkhlISbyRpl4RFXkvh8A6SYKvBLUkXg60nbwCppD5Sd32Gi58hlIOVHd9y10hnyGUhKvBJBlIvEdaTdwqaSsCrwS24v6QdZu3gFTSv4gLwqW6GdPcMuJKLYgNL/ALEVVqOErgm7lG8E6axXWkyKmkHKDuyPWM4Z0hloldqSANIzKo5JJmlFJ3M44zQQAQAQB11xT/CR+hPkI9fs36MPJfI6Gs/9SXm/mfOLS1whyT4x+n4I6H51jlqzMXwaq4Mp9aQwR0GOWrDlYnMyd6vLdEwR0GOWr6hywaq7FP2QwR0GOWr6lC8jpUDmshDBHQY5avqLlSelprnMQwR0GOWr6hypPS89H8oYI6DHLV9QN6HSPj95wwR0GOWr6lKvABYqn1wwR0GOWr6i5SGfEW1nDBHQY5avqAvIJbFPrhgjoMctX1AXkdKr56VhgjoMctX1Eb2npefCGCOgxy1fUDek9LdnDBHQY5avqBvaelk+fHyhgjoMctX1A3pPSpx4ecMEdBjlq+pSrcAOVSdq50hgjoMctX1Eq8gO6qSNdH8oYI6DHLV9QN4DPilTP7EMEdBjlq+ocpDPi89H8oYI6DHLV9R8oDO5mWzE4YI6DHLV9SeVp6XnwhgjoMctX1A3tPS84YI6DHLV9S/bUDzNN8MEdBjlq+pHKk9Md6LgjoMctX1HylPTEt8MEdBjlq+ocqT0x3oYI6DHLV9QF5T0xPfDBHQY5avqM24dsUxk8MEdBjlq+ouUp6YnvhgjoMctX1K9sOlXf1ecTBHQY5avqC7YCqmzrFwR0GOWr6k8pSz4w3GGCOgxy1fUftx0vHc/lOGCOgxy1fU91yvgVJ30P04x+ffaT7N4b7Vsq3cZRXLxXhquXHhw9n2F27jts+0PfwjLXwfjo+fnx/ZuN7bmqpkdP2jx2z7Rh/DLgenrUb/ijxP1I7E+I8V+veHmprnu/ePk2jaFD8MeJ9NGli3vgfiXq8YZCv3OO1+z/wBn59oTzau6kusnovDV/wALfw63trtmOxxy6e+o/wDx8X/S/o6nZp/g2f6EeQj286NOEnGMUknZK3BHl6dSc4KUm22rs4O1ssQaest049CdCYG5CTkuGqBRpSIbOAK5IAXm8weuAHyVLgmcs2aUoAfJ/jb81ZbmgDKzuISXCiCN3EeRbqgBi4yZy0ss2Z4AariWAchv7W0mOysLoWZVrdnJmQCQSGzFOGUAAu4CMA0Z+pnikJtLqCSXY/s0QpKtnDUgTbcZZ9ULgS7iC7mu7gZ60igBcQM+0A6ekQDVcP7jRqTo1cxADVcwZEkgUDakE8aQA+RhglyQCTxf/sAQbgOkXnPWTffGANuTyUHJxTJbqpwEARaXMKcvV/ENAAu6unCTm8g0ASm5AAgEsZHeHfqrAFC6VnXdvfrMAVa3fErE5cM25i/W8ATZ3QDDM80amdN8qUgQlN1IbnCRcSO/LFvyaBSl3YkV/KBTe7sIARupeaq4XkXkSoTKjrAg13QKxaky3SApnSBRckcuou7uA4Bpv3QAuSHpCVJb8U5zgBm6knEVTpSTMza76wAcmIIIMwAJhxRtYAzTs9vzeFebhp29sUh6bvZYQzvN/ty8Qp+jdby8lVyOsfnf2l+zeC+17Kt3GUVy8V4arlx4cPbdhdu47bPtD38Iy18H46Pn58f1LK+KSnD2HSPGQ2mcYYT1MqMZSxH596vGHeT9uY7/AOz/ANn59oTzau6kusnov7f8Lfw6btntmOxRy6e+o/8Ax8X/AEv6PzyY/VadOFOChBWS3JLkfnc5ynJyk7t8Wdzsz+TZfoR5COlrfqS838zuaP6cfJfI4iyUxo9ZcQ0d5JXR0qdmelN4MhhOg1lJ3ascTguNzkxvhYpV6LPgYa9fDdDLXC5cb42AXs9Ay37303wy/EZngZqtyQBhOR4tnSsaUEnxM43bgWm3JLYHLsRrSRlWTPvMZwK17msbvaxK7VQUThYlpM4lM/eTxVFOPEy5NPgK1tVF04asPJx1sIsYpb7hyb3WGq3Jw834T9ikRQW/fxDk927gUq9aJ7eLkDjQxFT8Sup4Fe3MxgPb1O7V3xMC1LiehkLcz5tST1FpeEbwLdvM43oCLzhAGGY9X0zg6d3e4U7K1gsb0AGbWYrN92/whKnd3uIzsrFcrTmgT4NRtPtomW9S5i0FyodAZ6bs249sMt6kxrQzNsMQUB1S+gjWF4bExK9zXlaegC3DUlqb4zly1NZkdARfAwDZAZNm5Zs3g6W/iFUJTeQMTCRMqUDicVwbtdkU0r2RNpbpLMkBgdMww8ZwUHzZHJckXylPQFTkNXGWQlEy5alxrQlV4BL4ZMzSlN9G3RVB2tcOavwK5UnJA7BvlSJlvUY1oLlKegOwSk2kXA9RjWhK7wCQQkBspacJzgoO3Ejmr8CxeU5oHYJ+ETLlqXGtB8qTJ0PScpsG0hly1LjjoZ2d4AHwznOWfVFcG3xMqaXIqzvIGF0uw3Tpu49sHTe+zKprddDTeU5oBpkMuqI6ctQprQEXpOaAaZDThq564Om+TKprmgF6T0NNMur7eGXLUY1oZW1oFZMdzUjcYtGJNMxjRkIA9SL4QlqnI+seP2r7IbPW2xVYvDTe+UVr/wBuifPTlx3em2f7S1qeyunJXmt0ZPTx1a+PPx8xLx62nThTgoQVktyS5Hm5zlOTnN3b4sUbMndbM/k2X6EeQjoq36kvN/M7uj+nHyXyOIsl4S/3pHeSV1Y6VSs7m/LVO7Dx3b90Yyom81kWd5UkABpfv6mK6afEyqjQG8qcmjsOwEfWGBDMZfLVTkJ8fWJlRNZrJReiHkJl8+Ou6K6adiKo0Vy1TMw8d513xMqIzWHLVaDx9YZUS5rJTeiAzVKnr+ZnHhFdNN3IqlkWq+nQeNQX1jKpIuaxctVoPH1i5SGaxcsVu1z9d8MqJM1mNqvEXjcVZWMuV3cmKQIAIAIAIAIAIAIAIAIAIAIAIAIAIAIAIAIAIAIAIAUAEAEAEAEAd3stP8Gy/wAaPIR0Vd/6kvN/M7uh+nHyXyPgFla2iiwUolifiNBM5x2yVz1+RT7q6I2Nlbgs6s/zyDVcuwjWBj2en3V0RLW3SVmHC3Eg5m7UiYGPZ6fdXRFeyt9VZUWDUgCitTFy2PZ6fdXRCCLbIqM2kt572MqQwMez0+6uiJsvbKDhSiKfFU1YTn1RFBvgMin3V0RWG2cDEpzQYw9Ho8pTnFwMez0+6uiGLO3dnVl+eU6MXYwwMez0+6uiJULYB3Uwn8U2BYlnesTA7XHs9Puroh4LZ2dQLBU1tIyBmYuBj2en3V0Qim2dnW7E/FkCxz1iYGPZ6fdXRCV7YAklbCRLnh5wwvQez0+6uggq11XQGpoZDthhGRT7q6DSLYuxtCxYzMjpDA9BkU+6ugsVrOa5AEzMgaGGEZFPuroUtNuK4+08Nd8MD0Hs9PuroJYthU2gk9TQVMHBrkMin3V0A+2AJdbCszKGF6DIp91dBBVqzutpZnMkDxBEMLGRT7q6CC7U5rrhqa6cYYRkU+6uhX8aU1zpMzzhhegyKfdXQSTbEYgVkauYYXa4yKfdXQsot3b+J2nKucMD0Hs9PuroSo2wqV0JqaCprDCxkU+6uhK12odysMzzMnpDCMin3V0LAtpF1zpMzfrhgegyKfdXQVn7ZVDaGT1NKeYgot8hkU+6uglG2AxErA1c+sML4jIp91dDLlS+mrvGJYmRT7q6BypfTV3jCwyKfdXQOVL6au8YWGRT7q6BypfTV3jCwyKfdXQOVL6au8YWGRT7q6BypfTV3jCwyKfdXQ6n8P7bxtZ2h5+R6W47/OOSMuTPK9rdk5V61Ffh5rT/AB8vI6/Zq7M81aUvkWruO+OKspr8UWdPScHukj9PkVn0E9kfNmz1PpyoaHk2h7KzDBCSo0DU3mOWlmTfHccNXBBcN5ye29riwDBjaGg03ndH1SlY+rs3s2W1yu90FxevgvrcdrsK2UbtYEqLmysyZ5lIjztZvMl5v5noHShB4YpWW4+MXO1KVOA8lBuIM475Sw7zur2PWdpMScDBWJRnMlUnBaVI3maGsQ0X1eEsglLLJJL1DYnbJj2mJm23Ex23GNltDCQcLslCa9EhT+EFOxUzNN9U6z0klOn3+8TE95LlXW+4AAUhTEkPvZwQ06CLGVuQTsbG/EscB+GYeRSxQWlLjDMGILK+uyRZuAzB3MnmS06nKGYl5DFYq2vigAF2bJUKUfnYpSpNmgqqe4Y09xC9qqL80YpgHQEhVDWY8YuYy4iUbTUzGciDOpJd4ZjGJher0FgqwqBmkF+bUqmGmZxJTTI5Jmt1vZCUjAVETfUAkJfcFKPYIKqkhjSKO0CmZs2OIYn1SMJZ5gzEVVUVTIG0wJYHBACnMyAMOXE11i5ngMRnY37CQQl2QlPdUC8ZU7BSsXZ7SCQQlJm55xeZIcUowbriqduAxWC12ilQWMJ5ztMEBwA9HBDZVg5p3GIV22lgAGF2CQZ1AKz/APrwhGpZWClYVjfSlzhM1heVJymPGIqlupFKxStpfEMM8IAn8JAKSewxcwuIzsb2oJSlKaFTlnJBYkAtKVYzjsrExWRuraQc4kEfHIMPiYzBEzKsbzLlx3M7K/gAgpJBVIyEpFSZBpsO2IprgFILTaAWDjSXIYlJ0OIVeDmnxDlcadoJBQcJ5oAHw5Bqs/jDGtwxBabRSpgpJbmnmlucMR0ocUVzT4oOVzG8XsKSAxBAAyNN7P4xlyurEbPJGCBABABABABAADANXOu/D+2/aNZ2h5+R6X7+cckZcmeQ7W7Jyb1qS/DzWn+PkdhY7VIQxDqFD6xxS2dOV1wOnjXajZ8TnNvbZFkDPFaKoNN53RzNqKsj7ezuzp7ZPFLdFcXr4L63HD21qVqKlFyZkmOI9vTpxpxUIKyR9n/D/wDS3f8Aw2X+qY6Gt+pLzZ1dT878z41drbAoKZ2eu8EfWO9krqx2zV1Y9520eiO19/8AzSOPKRjLEna5k4b4QSC5YHFTfDKGWF22oElZwzJcDJqAHUAUhKnewcLlJ2u55yWFJGdGcU52+GVoMsoba5xJTIqBrQAg/TxMTK3DL3GQ2wqXNBACQAST8Lz4l5ndFykMsmx2mUlRwu7VUcg0z+aK6dyuFzRG2lD8oNKnR/XwETKRMskbYUwDBxUvWYPi0+MMpDLKTtkj8oq9evOg0GUMrxGWZWe0yCohI5ysVTqktwOHxiuncuAi77RUgAMCAG/+2J/pFcEw4XKTtAlSVKHwpIkWJJBGJ8iT5RMG6yGDcbe93fEgFyG0AGUxT1iZWjJlgnayQG9kK65O7U0YdUHSeoy/Ek7UD/yw2TM4POc/DUuOyGX4jAJW0U4kq9mBhBDSzDOJZV64uW7WuXA7cRG92Zs1DCQVElgzByk1bJiOuGF3Qwu5NjtDClsM8OF3kzkgs1XPhBwuw4XZ6Pe6XJNmCTOZGr9GkZynqTL8Tym/zScIkkg71KTgKqbhLdG8BcBuraoLn2YxEM7iXAYd/gIzl+JMvxML/fRaMAnCzmtXbdujUIYTUY2PHGzQQAQAQAQAQAQAQAQAQAQAAtANX3M6O7fiYiyIUMVoJA5HeeHjG1PcecrdgRlXUoO0HxXNeC8/gc/bWpWoqUXJmSYwegp0404qEFZIiBs+1fh/+lu/+Gy/1THQ1v1JebOoqfnfmfFY747cIAIAIAIAIAIAIAIAIAIAIAIAIAIAIAIAIAIAIAIAIAIAIAIAIAIAIAIAIAIAIAIAIAIAIAIAIAIA+1/h5P8A6W7/AOGy/wBUx0Nb9SXmzqan5n5n5q7KzEylImB8IqZDKPC+0Vu/LqzzWZPV9TLHY6IoT8IoJE0nFzq/el1ZcdTV9QVaWIJBwSrzRlXKGdX70urGOpq+pSfZEsAglyGwiqaimTwz6/fl1Yx1NX1Js12KiwCXdvgzq0xDPr9+XVjHU1fUaFWJLAJJ3I16oZ1fvy6sY6mr6iWuxBIIQCK80ZB9NIZ9fvy6sY6mr6iVa2ILEJf9G9tNYZ1fvy6v1GOpq+pavZBOIpSAZDm1OjM8M+twxvqxjnq+okqsSQAEF5hkvu0lMHshn1+/LqxjqavqNXsgWIQ7t8IyDnLSGfX78urGOpq+oJNiaezPUnKZhn1+9LqxjqavqVgspSRzqSE85axPaK3fl1ZMyer6kFVjP+XKskyyi59fvS6suOpq+o0mxJYezfRkwz6/el1Yx1NX1Jx2DP8Aw2p+WGfX70urGOpqx4rH/wCPWieMM+v3pdWMdTV9SgLIjE1nhFSyWETPr9+XVjHU1fUkqsWB/hsaHmzi59fvS6sY6mrGTYuR/DcVkmUM+v3pdWMdTV9ShZ2bsyH0YPkfqO2J7RW78urJmT1fUSxZB3FmGZ3CZPR4Z9fvy6suOpq+pOKxZ/4basnOLn1+9LqxjqavqVhstLPI0TQyHaYmfW78urGOpq+o7NNkp8IQWqwBaDr1l/1y6smZPV9S+TI6Ce6PSHtFbvvqxmT1fUOTI6Ce6PSHtFbvvqxmT1fUOTI6Ce6PSHtFbvvqxmT1fUOTI6Ce6PSHtFbvvqxmT1fUOTI6Ce6PSHtFbvvqxmT1fUOTI6Ce6PSHtFbvvqxmT1fUOTI6Ce6PSHtFbvvqxmT1fUOTI6Ce6PSHtFbvvqxmT1fUOTI6Ce6PSHtFbvvqxmT1fU4/8U/hzA9rYjm1Ukfl3jduy8vX9idt5ltnrv8AFyevg/H5+fHv+ze0cdqVV7+T18H4/M8WwbSwW1naWacWSuluO/zj0NVTW9M7aakt6P3vdFh8tMcGZLU4sctT83bKbvYJYWaSs0Gm8zpHJTxzfHcbhilzPF+HNgm8KxrlZAzyxHoj1jr+1+147HHBDfUfDw8X/SPl2/b1s8cMd8vl4s+27MsUpsbMBIACEABqAAR5unVqTgpSk22rs6aM5NJtnH3q7+0Th1IPFiC3hHQxdmdanY8drslwxUZDCmUwHdjOci0bx2NYi17OfmlXNdZAabrBEy8wMRiYyYirns4WasTvzWMs5OrrYRJSug5XKVcQTMyxlbcQzVhiGIzu2zsBBCgWaoOT0ZW/fFc7hyuF42diUo4mxA0E5jDObECtH3wU7IKVhL2cou6wcSgXwl+aXA+KghiWgxGyrqWSAQFILgsWzDMS9DrEvvJcm67PCVYicRPVN1KJYH+6m6DlfcVyuRa7OdSlBTKU4MpYSGauod4qnyCkBuDowKYzSXdRpWpk4cS1hi33Qxbyr5citQIVhwjmyoXdz2AS3xIysE7C93nCxUZrxGZZsRLDQzrFxC4KuBxKnJQaqnEsOrE8YYtwxDN0UUFJKfyAMGkkgz4t1RMSvcXVyLW4KPtGIZb5qk4alDFUluGItVyJTaAkOsigkGYfSJi3oXJtLgxJQRzkqSrE5+Kb8YqlqMWpPuoYVAkkl8JyDgB21lDGMRaLosKxunESSRNphKZd3xhiVrC64EHZynWcU1hYVKU/hbOUMYxFruSsYWCHGFgQWkCkv2wxK1hi3WMBskuDimMOUiyiohtHIbhFxlxHpuN0KCSSGIAAD6kvOlaCUZlK5G7nsjJkIAIAIAIAIAIAIAIAIA4j8U/h3A9tYjmVUkfl/uH9vlwp7bsTtrNts9d/i5PXwfj8/Pj6Ps3tHHalVe/k9fDz+fnx810/EhTZEKGJYkk5H9XDxj0EqF5buB2rpb9wthbGXe1m0tCcD845qPRH3KOs7W7WhsUMEN83wWni/wClzPj27bo7NHDH83y8Wd9ZWQSkJSAAAwAoBH5/UqSqSc5u7fFnlZScm5Sd2zsbh/Ks/wBCfIR3FH9OPkvkffD8q8jlLC0wqB4+II+sdLF2dzr07M3TehmkHi2/dvHZHIqi0NYloMXgN8AZ500MqdfVDGtBiWgC8YXGFgS7So4lTdDHbkMVuQuUpxA4AwDN9iJjV72GJXvYo3lDfDpkNGIpR/ONY46FxLQE3tM3QOxOrtTSXVEVRaDGtBC+DoDdSXhDMWgxrQVpegSCEszvvfqiOorp2I5q/AYvaXfAPDV9MsuEXMWhca0ELynE+AMzNLXh9+ETGr3sTEr3sTaXgENhAnWVOyDmmrWDkmuBZvaX+AeHpw7DrFzFoMa0Gb4noatST9UXNWhca0Gq9oLujXTPs7d0HUi+KGNPkYm1TgAaYDOw1cT+3jGJYbWM3VjRN4QJ4fAee7XONKcVyNYkBvCD+WerA/WcpboOcXyGKOhHtU4sTODkwlP084mJYrkur3K9uhvhm2gZ2r+0McdBiWhSrygj4dWkKSlu45RXOL5FxIlFsh1EpqXAYSGm6IpRu7oiktCVWycLYZyeQDtWeXCDlG1rDErFm3Q/weA8uzxi44aDFHQarezJ+E5tIUk3Z9YOcNC4oitbdBBATPKQlMnXfCU4tcCOStwGm8ob4aUkPuucXHG3AuKJC7ZBIlQl5Cb+c59cZco3W4jaLVeEH8vCQkHdq5iW6NOcdC4okKt0yYNzgaDJ5eMZxR5ImJcixb2ZqltezIxrFB8i4o6HkUY4TjFABABABAHMXv8ACCFWwUk4bIzUkVB0ToD4eXp6H2kqQ2ZwmrzW5P8At+K+PPx7ml2xONFxkry5P1+t50ljZBCQlIASAwAoI83UqSqSc5u7fFnUSk5tyk7tlxgyddcP5Vn+hPkI7uj+nHyXyOxh+VeRylhaYS+47qgj6x0sXZ3OvTsz08vM5eJ1HhLrjlzmbzBJv5H5R46vEVVrkTMAX4ykJcfHWGaxmGdreSpLHdPgGjMptqxHO6sYRgyEAEAEAEAEAEAEAEAEAEAEAEAEAEAEAEAEAEAEAEAEAEAEAEAEAEAEAEAEAEAEAEAEAdfcE/wrP9CfIR3dD9OPkvkdjTX4V5HxE7QtR/7q++r1jr8C0P2R9m7CuNGHur0J96WnzV99XrFy1oY9h7PtfKh7q9A952nzV99XrDLWhfu/s/8Aah7q9A96WnzV99XrDLWhPYez/wBqHur0D3nafNX31esMtaF9g7P/AGoe6vQfvG1+avvq9YmBaGvu3Yb2yYe6vQXvO0+avvq9YuWtDPsHZ9r5UPdXoP3lafNX31esMC0L93bBZPJhv/7V6C952nzV99XDWGWtCfd/Z/7UPdXloHvS0+avvq9YZa0J7D2f+1D3V6B7ztPmr76vWGWtC+wdn/tQ91eg/eVp81ffPrDLWhfu/s/9qn7sfQBtK0+avvn1hgWgXZ2wPhSh7sfQDtK0+avvn1hgWgfZ+wLjSh7sfQDtG0+avvn1iYFoV9nbAld0oe7H0F7ztPnL759YuWtDP3f2f+1T92PoMbStPmr759YYFoVdnbA+FKHux9A95WnzV98+sMC0H3fsH7VP3Y+gDaVp81ffPrDLWgXZ/Z74Uqfux9AG0rT5q++fWGBaBdnbA3ZUoe7H0AbRtPmr759YmBaFXZuwv/8AGHux9AO0bT5q++fWLgWgfZ2wJ2dKHux9A942nzV98+sMC0H3dsFr5UPdj6B7ytPmr759YZa0J939n3tlU/dj6C952nzV98+sMtaD7v7PtfKp+7H0H7ytPmr759YYFoPu7YL2yoe7H0D3lafNX3z6wy1oPu/s+9sqn7sfQPeNp81ffPrEwLQv3bsH7MPdj6ANpWnzV98+sXAtCLs7YG7KlD3Y+ge8rT5q++fWGBaD7v2D9qHux9A942nzV98+sMC0L93bBe2VD3Y+g/eNr81ffPrEwLQfduw/sw92PoHL7X5q++r1hhjoX7r2L9mHur0Dl9r8xffV6wwx0H3XsX7MPdXodLsLbPtGQs8/I9L944JwtvR+d/aX7NvZG9p2Zf6fNd3/ANfkdPcrOzXIjncTON0lCW58TyUFF7mez3ejQ9pjnyIHJlxML1YWaBQvkHMcdSFOCMyjCKOc2xtQWKdVmg+p3RwQhiZ3PYPYNTtOrd7qa/M/6Xj8uifW7GtlG72JJLmzsyetIjvqSSgl4I7/AGjZKFOrKEYKybS3ckz4zaiXWI6yPE/QaqTjvfNfMxwb6MKGN38D58Ct+bhZcGAQCxfTI8c/uULtBQjJp305Pz5lLRv1Pg31iJm501vTer+Fv7GcOtJ5w3h5btv4bxLAxVnJpQXATSdS7lv3W+vEhKQKK0yMabehwxhFWalpyf1vLYNWbvTM7ozzOayw2vvvfhzfgSLMFp/cyYuJrkYVKMrNS+rtsCka03HV4X8COCtZy4eD1uNSRmfPj1wTehZRjxcvn5/yATUOJg+PlC/AqhdySa3p/H5FGyLu+7qiYlwNOjJvFfw/iwk2JHh9fWDmmSNCUXuf1v8AUZspAaRMW+5p0XgUVyGbLyA7IYiui2nv5JdCTYnzrvi4kZyJK9nr8Sk2bHJq79Ijlc3Gk4vlb48BeyLZUI7YuJXMOjLCktGuovYnI6/9hiQyJJ3T1+vMabIimUHJMRoyg1bkUpBd90ZT3WOSVNuWJPkQmxIz3/SNOSZxxoSjwfj/AEUbLyIlviYjTot9GuovZE7qU3P6xcSM5Mm7t24cPC/qJNiQ1MoOSEaEk0XaWbvvDRFKxupScr+KsQqwfOVfACKpmJbO3ffu4/CxohNd7Rls5YQabb52+Rim7nWNuZ88dla5lGxO6JiRp0JWtf6uP2XXN+pomI1ku+/fvv8AxY2jJ9IQA0lpiRiGZRUlZ8Drdg7Z9oyFlrQUPS/ePnnDDvR+W/aT7NvY29p2Zf6fNdz/ANfl5HV2W0ubzviHj6RzR2j8O/ieVVXdvOf25tgWYc85ZoPqdBHCk5u7O57D7Dq9qVbvdTX5pf0vH5cdE+Jt7ZS1FSi5NTH0JWP17Z9npbPSjSpK0VwX19M+ubD/AKaw/wAVn/qI7an+ReSPE7Z/uKn/ACl82fHlIxS3iOrTse5qRUlvJVYz0pLhFxGHSu7p7t3wF7AiVGY0+9YORmNGyVnw8P8AI12T10I/eClY3Olj46WELByOPbuhiMuguLfO/wBdCzYzJO4cDP76ol3axt04uWJ/VjM3ZvCojWM4ls6tuenwKNg89N0t0TEadHet+/6+QhYtQ/bNDFfiFQwv8L+rWF7Gs67oYhkcd/HwGiwnIzyk9coYrkVDBvTtx6fSGmzIMG7o1Cm4yvf6+RqA9IyczdhQA1JIqGgE0+AoFCBAgUAIEBoAIAIFCACACACACACBAgUIAIAIAIAIECBRpLTEjEMyipJpq6Z0V2/EjWRxB7QSGit50jhdLfu4Hgdr+xantqdGVqL3tc4+C8+Wnjuv+BeLdS1FSi5McyVtyPc7Ns1LZqSpUlaK4IzinOfX9h/01h/is/8AUR2tP8i8keC2z/cVP+Uvmz5Pcrx7NYW2IpcgHXI9Rn1R1cXZ3PcVaeZBxva/y59T9JO20u5sUnOo+I4youUvPFTJo5M1aHxvYZWspv8Axutz5W+Jp77RI+yBJMxKSQAEh2n+Y9Y0i5i0M+xT4Y//AK+Lt0+Jh72RjQr2IASkhpTf/wAcvrGcxXTscnsk8Eo4+Lv9by07aQGayZiDIpylh+D4c9Xzi5i0MvYpvjP59ePHlp4GV82mi0Rg9mUMxcETIBAeQlzokppq1jdLZp054sV/829D03bbNnzAuzAYAFQYnmhnmmpEuAHEaVRc0cVTY6m9xlxvu4cf5Mb5tVC0FAs8IOYIy+GTUceJiSqJq1jkpbJOElJyv9bxWe10BKU+yEks/NnR6pMi0+MRVFa1hLZJuTlj4vx8fHlyKO2kv/KDTJfC5JKSC+D8rEDj23MWhFsUrfn+fj48+LGNuAENZJYNLmzbFN8NSSD/AOMM3wHsLa/O7/z4ePn1M7PayBaBfsnAS2F0tkZc2kmm9TEVRXvY1LZJuDji58d/r9WKG2E4SPZgHDhBBALYcDHm0mVcYuYtCexyxJ4ud/jfX+CbHaqAlINk5SA00gOBhf4HnUzrEVRaFlss3JvFx89b6/xw4GlttazW6lWXPYgPhUKJwkuMiKf3GK6ie+xiOyVIfhjLdfxT5363+BNvtGxOECzkFJKgyQ7Y8hInnDi0HOOhqGzVlduW+zS487enxNVbXsiWNliSyXkkFWEEOW6pZTi5kdDC2OqldSs9+rtf6ZHvOx5v8FIpi5iT+Uhh/wCTF5aRMcdC+y1t/wCN+G96+m7nqRc9o2dmVHBPEopklwDhwzyZjIS526JGaXI3V2apUSWLdZX4+N+u7oFx2qlCQkoc4MOIVfGV60nCNRJErbJKcrp872/iwHaKFrBUlkhCyeaFPaKE1MZVaukMab3/AEx7POEGou7uudvwrlfyLO07Gf8AASzhhhTIc1w9Xkqf926LjjoT2avu/H8Xx38unQtG1bAD+TWRDJpiBZ85AVi446GHstdv8/z42+BmdpWL/wAoASZkIcF1OWMi4IDGkTHHQ37NWt+f4vwt03+ZJv8AY40q9iAkJIIYGZpKim1LO+6JjjfgX2etgax77/XlcFW9gbJYZlElhhBIcpMlZAAEVzheOEKnXVVO90vHdwfL48BovlgEoBRiICXISKggkT+JwGJyi4o2W4OjXcpNStxtv8PhY1sdsWSXazZ2oEiQJI62ID1iqpFcjE9jqy4yv535r63GFrf7E2akixAURVhUzJfIAu25hGXONuByR2esppud1/X9+Pibq2rYFibHEalwJs5ExMh8LjR41mR0ONbJXW5Tsv5+tf5seS/3mxWkBCMBS7SEw4YEiZOGb7t8YlKLW5HNRpVoSvKV0/Tfb+T3Wu0LslmskrzcIAzUcM2oCJ5tONucFyPmjs+0y4yt/Pgt/Pjpy5GdhtWxCWNkHIALJSxIA5zSznhpEVSOhuey1m7qflvevDpz4mI2lZ+0UoWYCCnCEsKuDPpTGcTGr3scns1TLUXLfe9+q3aG42ld1BlWTTeSQHrmCGqOLRrHB8UcT2baIu8Z9X63Hy6652amDMGG9/zawxU9BkbUuElf6ty0MrK93aRVZzzAEnwgOOfR3lOvVEUoc0blR2n/AKZfV/Lja28xsLW7pWsqSVJIdMvheeEzyo+6InBNnJOO0SjGzs1x8fHh8BbSvFisEoSUlyfhZ3JzCmAYjLKJNxfAbPTrQdpu68/8f3zPp2w/6aw/xWf+ojsqf5F5I8dtn+4qf8pfNnyCOqPehABABABABABABABABABABABABABABABABABABABABABABABABABABABABABABABABABABABABABAH1/Yf9NYf4rP/UR2tP8AIvJHgts/3FT/AJS+bP/Z"/>
          <p:cNvSpPr>
            <a:spLocks noChangeAspect="1" noChangeArrowheads="1"/>
          </p:cNvSpPr>
          <p:nvPr/>
        </p:nvSpPr>
        <p:spPr bwMode="auto">
          <a:xfrm>
            <a:off x="182565" y="-158618"/>
            <a:ext cx="355600" cy="334965"/>
          </a:xfrm>
          <a:prstGeom prst="rect">
            <a:avLst/>
          </a:prstGeom>
          <a:noFill/>
          <a:extLst>
            <a:ext uri="{909E8E84-426E-40dd-AFC4-6F175D3DCCD1}">
              <a14:hiddenFill xmlns:a14="http://schemas.microsoft.com/office/drawing/2010/main">
                <a:solidFill>
                  <a:srgbClr val="FFFFFF"/>
                </a:solidFill>
              </a14:hiddenFill>
            </a:ext>
          </a:extLst>
        </p:spPr>
        <p:txBody>
          <a:bodyPr lIns="96141" tIns="48056" rIns="96141" bIns="48056"/>
          <a:lstStyle/>
          <a:p>
            <a:pPr defTabSz="1095869">
              <a:defRPr/>
            </a:pPr>
            <a:endParaRPr lang="en-GB" sz="2100" dirty="0">
              <a:solidFill>
                <a:prstClr val="black"/>
              </a:solidFill>
              <a:latin typeface="Calibri"/>
            </a:endParaRPr>
          </a:p>
        </p:txBody>
      </p:sp>
      <p:sp>
        <p:nvSpPr>
          <p:cNvPr id="2" name="Rectangle 1"/>
          <p:cNvSpPr/>
          <p:nvPr/>
        </p:nvSpPr>
        <p:spPr>
          <a:xfrm>
            <a:off x="114310" y="1033188"/>
            <a:ext cx="10579099" cy="5986495"/>
          </a:xfrm>
          <a:prstGeom prst="rect">
            <a:avLst/>
          </a:prstGeom>
        </p:spPr>
        <p:txBody>
          <a:bodyPr lIns="96141" tIns="48056" rIns="96141" bIns="48056"/>
          <a:lstStyle/>
          <a:p>
            <a:pPr defTabSz="1095869" rtl="0">
              <a:defRPr/>
            </a:pPr>
            <a:endParaRPr lang="en-GB" sz="2900" dirty="0">
              <a:solidFill>
                <a:srgbClr val="0070C0"/>
              </a:solidFill>
              <a:latin typeface="Calibri"/>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7" r="2659"/>
          <a:stretch/>
        </p:blipFill>
        <p:spPr bwMode="auto">
          <a:xfrm>
            <a:off x="62063" y="1261241"/>
            <a:ext cx="10631337" cy="561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5396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17" y="0"/>
            <a:ext cx="9715500" cy="1365251"/>
          </a:xfrm>
        </p:spPr>
        <p:txBody>
          <a:bodyPr/>
          <a:lstStyle/>
          <a:p>
            <a:r>
              <a:rPr lang="en-GB" sz="3200" dirty="0" smtClean="0"/>
              <a:t>Differentiated care improves outcomes for patients and health services and health care worker</a:t>
            </a:r>
            <a:endParaRPr lang="en-GB"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800" y="1148846"/>
            <a:ext cx="8873067" cy="632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32" y="6054298"/>
            <a:ext cx="1303868" cy="523220"/>
          </a:xfrm>
          <a:prstGeom prst="rect">
            <a:avLst/>
          </a:prstGeom>
          <a:noFill/>
        </p:spPr>
        <p:txBody>
          <a:bodyPr wrap="square" rtlCol="0">
            <a:spAutoFit/>
          </a:bodyPr>
          <a:lstStyle/>
          <a:p>
            <a:pPr rtl="0"/>
            <a:r>
              <a:rPr lang="en-GB" sz="1400" dirty="0" smtClean="0"/>
              <a:t>Adapted from MSF</a:t>
            </a:r>
            <a:endParaRPr lang="en-GB" sz="1400" dirty="0"/>
          </a:p>
        </p:txBody>
      </p:sp>
    </p:spTree>
    <p:extLst>
      <p:ext uri="{BB962C8B-B14F-4D97-AF65-F5344CB8AC3E}">
        <p14:creationId xmlns:p14="http://schemas.microsoft.com/office/powerpoint/2010/main" val="4361850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6" y="0"/>
            <a:ext cx="9925286" cy="1077882"/>
          </a:xfrm>
          <a:effectLst/>
        </p:spPr>
        <p:txBody>
          <a:bodyPr/>
          <a:lstStyle/>
          <a:p>
            <a:pPr algn="ctr"/>
            <a:r>
              <a:rPr lang="en-GB" sz="4400" dirty="0" smtClean="0">
                <a:solidFill>
                  <a:srgbClr val="002060"/>
                </a:solidFill>
              </a:rPr>
              <a:t>Reducing th</a:t>
            </a:r>
            <a:r>
              <a:rPr lang="en-GB" sz="4400" dirty="0" smtClean="0">
                <a:solidFill>
                  <a:srgbClr val="002060"/>
                </a:solidFill>
              </a:rPr>
              <a:t>e </a:t>
            </a:r>
            <a:r>
              <a:rPr lang="en-GB" sz="4400" dirty="0" smtClean="0">
                <a:solidFill>
                  <a:srgbClr val="002060"/>
                </a:solidFill>
              </a:rPr>
              <a:t>frequency </a:t>
            </a:r>
            <a:r>
              <a:rPr lang="en-GB" sz="4400" dirty="0">
                <a:solidFill>
                  <a:srgbClr val="002060"/>
                </a:solidFill>
              </a:rPr>
              <a:t>of clinic </a:t>
            </a:r>
            <a:r>
              <a:rPr lang="en-GB" sz="4400" dirty="0" smtClean="0">
                <a:solidFill>
                  <a:srgbClr val="002060"/>
                </a:solidFill>
              </a:rPr>
              <a:t>visits and ARV pickup</a:t>
            </a:r>
            <a:endParaRPr lang="en-GB" sz="4100" dirty="0">
              <a:solidFill>
                <a:srgbClr val="002060"/>
              </a:solidFill>
            </a:endParaRPr>
          </a:p>
        </p:txBody>
      </p:sp>
      <p:sp>
        <p:nvSpPr>
          <p:cNvPr id="3" name="TextBox 2"/>
          <p:cNvSpPr txBox="1"/>
          <p:nvPr/>
        </p:nvSpPr>
        <p:spPr>
          <a:xfrm>
            <a:off x="279399" y="1416685"/>
            <a:ext cx="7512097" cy="3950191"/>
          </a:xfrm>
          <a:prstGeom prst="rect">
            <a:avLst/>
          </a:prstGeom>
          <a:noFill/>
        </p:spPr>
        <p:txBody>
          <a:bodyPr wrap="square" lIns="101973" tIns="50994" rIns="101973" bIns="50994" rtlCol="0">
            <a:spAutoFit/>
          </a:bodyPr>
          <a:lstStyle/>
          <a:p>
            <a:pPr defTabSz="509805" rtl="0"/>
            <a:r>
              <a:rPr lang="en-US" sz="2500" u="sng" dirty="0">
                <a:solidFill>
                  <a:srgbClr val="002060"/>
                </a:solidFill>
                <a:ea typeface="MS PGothic" pitchFamily="34" charset="-128"/>
              </a:rPr>
              <a:t>For patients stable on ART:   </a:t>
            </a:r>
          </a:p>
          <a:p>
            <a:pPr defTabSz="509805" rtl="0"/>
            <a:endParaRPr lang="en-US" sz="2500" b="0" dirty="0">
              <a:solidFill>
                <a:srgbClr val="002060"/>
              </a:solidFill>
              <a:ea typeface="MS PGothic" pitchFamily="34" charset="-128"/>
            </a:endParaRPr>
          </a:p>
          <a:p>
            <a:pPr marL="454804" indent="-454804" defTabSz="509805" rtl="0">
              <a:buFont typeface="Wingdings" pitchFamily="2" charset="2"/>
              <a:buChar char="§"/>
            </a:pPr>
            <a:r>
              <a:rPr lang="en-US" sz="2500" b="0" dirty="0">
                <a:solidFill>
                  <a:srgbClr val="002060"/>
                </a:solidFill>
                <a:ea typeface="MS PGothic" pitchFamily="34" charset="-128"/>
              </a:rPr>
              <a:t>Less frequent </a:t>
            </a:r>
            <a:r>
              <a:rPr lang="en-US" sz="2500" b="0" dirty="0" smtClean="0">
                <a:solidFill>
                  <a:srgbClr val="002060"/>
                </a:solidFill>
                <a:ea typeface="MS PGothic" pitchFamily="34" charset="-128"/>
              </a:rPr>
              <a:t>clinic visits: 3</a:t>
            </a:r>
            <a:r>
              <a:rPr lang="en-US" sz="2500" b="0" dirty="0">
                <a:solidFill>
                  <a:srgbClr val="002060"/>
                </a:solidFill>
                <a:ea typeface="MS PGothic" pitchFamily="34" charset="-128"/>
              </a:rPr>
              <a:t>-6 </a:t>
            </a:r>
            <a:r>
              <a:rPr lang="en-US" sz="2500" b="0" dirty="0" smtClean="0">
                <a:solidFill>
                  <a:srgbClr val="002060"/>
                </a:solidFill>
                <a:ea typeface="MS PGothic" pitchFamily="34" charset="-128"/>
              </a:rPr>
              <a:t>months</a:t>
            </a:r>
            <a:endParaRPr lang="en-US" sz="2500" dirty="0" smtClean="0">
              <a:solidFill>
                <a:srgbClr val="002060"/>
              </a:solidFill>
              <a:ea typeface="MS PGothic" pitchFamily="34" charset="-128"/>
            </a:endParaRPr>
          </a:p>
          <a:p>
            <a:pPr marL="454804" indent="-454804" defTabSz="509805" rtl="0">
              <a:buFont typeface="Wingdings" pitchFamily="2" charset="2"/>
              <a:buChar char="§"/>
            </a:pPr>
            <a:endParaRPr lang="en-US" sz="2500" b="0" i="1" dirty="0">
              <a:solidFill>
                <a:prstClr val="black"/>
              </a:solidFill>
              <a:ea typeface="MS PGothic" pitchFamily="34" charset="-128"/>
            </a:endParaRPr>
          </a:p>
          <a:p>
            <a:pPr marL="454804" indent="-454804" defTabSz="509805" rtl="0">
              <a:buFont typeface="Wingdings" pitchFamily="2" charset="2"/>
              <a:buChar char="§"/>
            </a:pPr>
            <a:r>
              <a:rPr lang="en-US" sz="2500" b="0" dirty="0">
                <a:solidFill>
                  <a:srgbClr val="002060"/>
                </a:solidFill>
                <a:ea typeface="MS PGothic" pitchFamily="34" charset="-128"/>
              </a:rPr>
              <a:t>Less frequent medication pick </a:t>
            </a:r>
            <a:r>
              <a:rPr lang="en-US" sz="2500" b="0" dirty="0" smtClean="0">
                <a:solidFill>
                  <a:srgbClr val="002060"/>
                </a:solidFill>
                <a:ea typeface="MS PGothic" pitchFamily="34" charset="-128"/>
              </a:rPr>
              <a:t>up: 3</a:t>
            </a:r>
            <a:r>
              <a:rPr lang="en-US" sz="2500" b="0" dirty="0">
                <a:solidFill>
                  <a:srgbClr val="002060"/>
                </a:solidFill>
                <a:ea typeface="MS PGothic" pitchFamily="34" charset="-128"/>
              </a:rPr>
              <a:t>-6 </a:t>
            </a:r>
            <a:r>
              <a:rPr lang="en-US" sz="2500" b="0" dirty="0" smtClean="0">
                <a:solidFill>
                  <a:srgbClr val="002060"/>
                </a:solidFill>
                <a:ea typeface="MS PGothic" pitchFamily="34" charset="-128"/>
              </a:rPr>
              <a:t>months </a:t>
            </a:r>
            <a:endParaRPr lang="en-US" sz="2500" b="0" i="1" dirty="0">
              <a:solidFill>
                <a:srgbClr val="FF0000"/>
              </a:solidFill>
              <a:ea typeface="MS PGothic" pitchFamily="34" charset="-128"/>
            </a:endParaRPr>
          </a:p>
          <a:p>
            <a:pPr marL="454804" indent="-454804" defTabSz="509805" rtl="0">
              <a:buFont typeface="Wingdings" pitchFamily="2" charset="2"/>
              <a:buChar char="§"/>
            </a:pPr>
            <a:endParaRPr lang="en-US" sz="2500" dirty="0">
              <a:solidFill>
                <a:srgbClr val="002060"/>
              </a:solidFill>
              <a:ea typeface="MS PGothic" pitchFamily="34" charset="-128"/>
            </a:endParaRPr>
          </a:p>
          <a:p>
            <a:pPr marL="454804" indent="-454804" defTabSz="509805" rtl="0">
              <a:buFont typeface="Wingdings" pitchFamily="2" charset="2"/>
              <a:buChar char="§"/>
            </a:pPr>
            <a:r>
              <a:rPr lang="en-US" sz="2500" b="0" dirty="0">
                <a:solidFill>
                  <a:srgbClr val="002060"/>
                </a:solidFill>
                <a:ea typeface="MS PGothic" pitchFamily="34" charset="-128"/>
              </a:rPr>
              <a:t>Trained and supervised lay providers can distribute ARV in community settings for children, adolescents and adults living with </a:t>
            </a:r>
            <a:r>
              <a:rPr lang="en-US" sz="2500" b="0" dirty="0" smtClean="0">
                <a:solidFill>
                  <a:srgbClr val="002060"/>
                </a:solidFill>
                <a:ea typeface="MS PGothic" pitchFamily="34" charset="-128"/>
              </a:rPr>
              <a:t>HIV</a:t>
            </a:r>
            <a:endParaRPr lang="en-US" sz="2500" b="0" dirty="0">
              <a:solidFill>
                <a:srgbClr val="FF0000"/>
              </a:solidFill>
              <a:ea typeface="MS PGothic" pitchFamily="34" charset="-128"/>
            </a:endParaRPr>
          </a:p>
          <a:p>
            <a:pPr defTabSz="509805" rtl="0"/>
            <a:endParaRPr lang="en-GB" sz="2500" b="0" dirty="0">
              <a:solidFill>
                <a:srgbClr val="002060"/>
              </a:solidFill>
            </a:endParaRPr>
          </a:p>
        </p:txBody>
      </p:sp>
      <p:pic>
        <p:nvPicPr>
          <p:cNvPr id="1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7187" t="46430" r="67813" b="35508"/>
          <a:stretch/>
        </p:blipFill>
        <p:spPr bwMode="auto">
          <a:xfrm>
            <a:off x="7791497" y="1067506"/>
            <a:ext cx="2874977" cy="15639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ttp://images.aidsmap.com/v634467753923330000/file/1050697/resize/w386~r0~f0/mobile_phone_ken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96" y="4612686"/>
            <a:ext cx="2874977" cy="1908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J:\DivData\PDI\Communications\2013Archive\2013Photos\AndreFrancois\Oct2013\AF08_059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1497" y="2726602"/>
            <a:ext cx="2874977" cy="164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400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54594" cy="922510"/>
          </a:xfrm>
          <a:effectLst/>
        </p:spPr>
        <p:txBody>
          <a:bodyPr/>
          <a:lstStyle/>
          <a:p>
            <a:pPr algn="ctr"/>
            <a:r>
              <a:rPr lang="en-GB" sz="3700" dirty="0" smtClean="0">
                <a:solidFill>
                  <a:srgbClr val="002060"/>
                </a:solidFill>
              </a:rPr>
              <a:t>Integrated </a:t>
            </a:r>
            <a:r>
              <a:rPr lang="en-GB" sz="3700" dirty="0">
                <a:solidFill>
                  <a:srgbClr val="002060"/>
                </a:solidFill>
              </a:rPr>
              <a:t>service delivery </a:t>
            </a:r>
          </a:p>
        </p:txBody>
      </p:sp>
      <p:sp>
        <p:nvSpPr>
          <p:cNvPr id="3" name="Content Placeholder 2"/>
          <p:cNvSpPr>
            <a:spLocks noGrp="1"/>
          </p:cNvSpPr>
          <p:nvPr>
            <p:ph idx="1"/>
          </p:nvPr>
        </p:nvSpPr>
        <p:spPr>
          <a:xfrm>
            <a:off x="350877" y="541866"/>
            <a:ext cx="7900694" cy="4189051"/>
          </a:xfrm>
        </p:spPr>
        <p:txBody>
          <a:bodyPr anchor="ctr"/>
          <a:lstStyle/>
          <a:p>
            <a:r>
              <a:rPr lang="en-GB" sz="3200" b="1" dirty="0">
                <a:solidFill>
                  <a:srgbClr val="0070C0"/>
                </a:solidFill>
                <a:latin typeface="Arial" pitchFamily="34" charset="0"/>
                <a:cs typeface="Arial" pitchFamily="34" charset="0"/>
              </a:rPr>
              <a:t>Integration with other services: </a:t>
            </a:r>
          </a:p>
          <a:p>
            <a:pPr lvl="1"/>
            <a:r>
              <a:rPr lang="en-GB" sz="2900" dirty="0">
                <a:solidFill>
                  <a:srgbClr val="002060"/>
                </a:solidFill>
                <a:latin typeface="Arial" pitchFamily="34" charset="0"/>
                <a:cs typeface="Arial" pitchFamily="34" charset="0"/>
              </a:rPr>
              <a:t>HIV-Associated TB integration </a:t>
            </a:r>
          </a:p>
          <a:p>
            <a:pPr lvl="1"/>
            <a:r>
              <a:rPr lang="en-GB" sz="2900" dirty="0">
                <a:solidFill>
                  <a:srgbClr val="002060"/>
                </a:solidFill>
                <a:latin typeface="Arial" pitchFamily="34" charset="0"/>
                <a:cs typeface="Arial" pitchFamily="34" charset="0"/>
              </a:rPr>
              <a:t>ART in MNCH care services  </a:t>
            </a:r>
          </a:p>
          <a:p>
            <a:pPr lvl="1"/>
            <a:r>
              <a:rPr lang="en-GB" sz="2900" dirty="0">
                <a:solidFill>
                  <a:srgbClr val="002060"/>
                </a:solidFill>
                <a:latin typeface="Arial" pitchFamily="34" charset="0"/>
                <a:cs typeface="Arial" pitchFamily="34" charset="0"/>
              </a:rPr>
              <a:t>Comprehensive services for people who inject drugs</a:t>
            </a:r>
          </a:p>
          <a:p>
            <a:pPr lvl="1"/>
            <a:r>
              <a:rPr lang="en-GB" sz="2900" b="1" dirty="0">
                <a:solidFill>
                  <a:schemeClr val="accent6">
                    <a:lumMod val="75000"/>
                  </a:schemeClr>
                </a:solidFill>
                <a:latin typeface="Arial" pitchFamily="34" charset="0"/>
                <a:cs typeface="Arial" pitchFamily="34" charset="0"/>
              </a:rPr>
              <a:t>STIs and family planning </a:t>
            </a:r>
            <a:r>
              <a:rPr lang="en-GB" sz="2900" b="1" dirty="0" smtClean="0">
                <a:solidFill>
                  <a:schemeClr val="accent6">
                    <a:lumMod val="75000"/>
                  </a:schemeClr>
                </a:solidFill>
                <a:latin typeface="Arial" pitchFamily="34" charset="0"/>
                <a:cs typeface="Arial" pitchFamily="34" charset="0"/>
              </a:rPr>
              <a:t>services -</a:t>
            </a:r>
            <a:endParaRPr lang="en-GB" sz="2900" dirty="0">
              <a:solidFill>
                <a:schemeClr val="accent6">
                  <a:lumMod val="75000"/>
                </a:schemeClr>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02" y="4459984"/>
            <a:ext cx="2105234" cy="205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446" y="4352257"/>
            <a:ext cx="1632526" cy="216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1571" y="1212507"/>
            <a:ext cx="2099681" cy="253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1629" y="4404126"/>
            <a:ext cx="2118205" cy="216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6393"/>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maste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master">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7993</TotalTime>
  <Words>688</Words>
  <Application>Microsoft Macintosh PowerPoint</Application>
  <PresentationFormat>Custom</PresentationFormat>
  <Paragraphs>107</Paragraphs>
  <Slides>16</Slides>
  <Notes>10</Notes>
  <HiddenSlides>0</HiddenSlides>
  <MMClips>0</MMClips>
  <ScaleCrop>false</ScaleCrop>
  <HeadingPairs>
    <vt:vector size="4" baseType="variant">
      <vt:variant>
        <vt:lpstr>Theme</vt:lpstr>
      </vt:variant>
      <vt:variant>
        <vt:i4>22</vt:i4>
      </vt:variant>
      <vt:variant>
        <vt:lpstr>Slide Titles</vt:lpstr>
      </vt:variant>
      <vt:variant>
        <vt:i4>16</vt:i4>
      </vt:variant>
    </vt:vector>
  </HeadingPairs>
  <TitlesOfParts>
    <vt:vector size="38" baseType="lpstr">
      <vt:lpstr>master</vt:lpstr>
      <vt:lpstr>1_master</vt:lpstr>
      <vt:lpstr>2_master</vt:lpstr>
      <vt:lpstr>1_Custom Design</vt:lpstr>
      <vt:lpstr>2_Custom Design</vt:lpstr>
      <vt:lpstr>3_Custom Design</vt:lpstr>
      <vt:lpstr>4_Custom Design</vt:lpstr>
      <vt:lpstr>5_Custom Design</vt:lpstr>
      <vt:lpstr>6_Custom Design</vt:lpstr>
      <vt:lpstr>3_master</vt:lpstr>
      <vt:lpstr>7_Custom Design</vt:lpstr>
      <vt:lpstr>4_master</vt:lpstr>
      <vt:lpstr>5_master</vt:lpstr>
      <vt:lpstr>21_master</vt:lpstr>
      <vt:lpstr>15_master</vt:lpstr>
      <vt:lpstr>6_master</vt:lpstr>
      <vt:lpstr>14_master</vt:lpstr>
      <vt:lpstr>16_master</vt:lpstr>
      <vt:lpstr>17_master</vt:lpstr>
      <vt:lpstr>7_master</vt:lpstr>
      <vt:lpstr>8_master</vt:lpstr>
      <vt:lpstr>18_master</vt:lpstr>
      <vt:lpstr>How  differentiated care supports “Tx all” and  90-90-90  Dr. Gottfried Hirnschall Director, WHO HIV Department </vt:lpstr>
      <vt:lpstr>Closer to home:  MSF pioneered community ARV models</vt:lpstr>
      <vt:lpstr>Much to do to achieving the 90 90 90 targets </vt:lpstr>
      <vt:lpstr>Retention on ART 2009-2014</vt:lpstr>
      <vt:lpstr>Framework for Differentiated care</vt:lpstr>
      <vt:lpstr>PowerPoint Presentation</vt:lpstr>
      <vt:lpstr>Differentiated care improves outcomes for patients and health services and health care worker</vt:lpstr>
      <vt:lpstr>Reducing the frequency of clinic visits and ARV pickup</vt:lpstr>
      <vt:lpstr>Integrated service delivery </vt:lpstr>
      <vt:lpstr>Adolescent Service Delivery</vt:lpstr>
      <vt:lpstr>WHO Global strategy of people-centred and integrated health services </vt:lpstr>
      <vt:lpstr>Perspectives of people living with HIV  </vt:lpstr>
      <vt:lpstr>Using viral load to support differentiated care is cost effective</vt:lpstr>
      <vt:lpstr>Adherence clubs in South Africa more cost effective than standard of care</vt:lpstr>
      <vt:lpstr>PowerPoint Presentation</vt:lpstr>
      <vt:lpstr>Acknowledgements </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Nathan</cp:lastModifiedBy>
  <cp:revision>537</cp:revision>
  <cp:lastPrinted>2015-07-15T18:24:48Z</cp:lastPrinted>
  <dcterms:created xsi:type="dcterms:W3CDTF">2005-03-01T08:26:43Z</dcterms:created>
  <dcterms:modified xsi:type="dcterms:W3CDTF">2016-07-17T14:26:58Z</dcterms:modified>
  <cp:category>Guidelines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