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8288000" cy="10287000"/>
  <p:notesSz cx="6858000" cy="9144000"/>
  <p:embeddedFontLst>
    <p:embeddedFont>
      <p:font typeface="Canva Sans Bold" charset="1" panose="020B0803030501040103"/>
      <p:regular r:id="rId29"/>
    </p:embeddedFont>
    <p:embeddedFont>
      <p:font typeface="Canva Sans" charset="1" panose="020B0503030501040103"/>
      <p:regular r:id="rId30"/>
    </p:embeddedFont>
    <p:embeddedFont>
      <p:font typeface="Open Sans Bold" charset="1" panose="020B0806030504020204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www.differentiatedservicedelivery.org/resources/diy-whatsapp-based-microlearning/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pn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3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png" Type="http://schemas.openxmlformats.org/officeDocument/2006/relationships/image"/><Relationship Id="rId4" Target="../media/image38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40.png" Type="http://schemas.openxmlformats.org/officeDocument/2006/relationships/image"/><Relationship Id="rId4" Target="../media/image41.png" Type="http://schemas.openxmlformats.org/officeDocument/2006/relationships/image"/><Relationship Id="rId5" Target="../media/image42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43.png" Type="http://schemas.openxmlformats.org/officeDocument/2006/relationships/image"/><Relationship Id="rId7" Target="../media/image44.png" Type="http://schemas.openxmlformats.org/officeDocument/2006/relationships/image"/><Relationship Id="rId8" Target="../media/image45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4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9.png" Type="http://schemas.openxmlformats.org/officeDocument/2006/relationships/image"/><Relationship Id="rId5" Target="../media/image50.png" Type="http://schemas.openxmlformats.org/officeDocument/2006/relationships/image"/><Relationship Id="rId6" Target="../media/image51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8.png" Type="http://schemas.openxmlformats.org/officeDocument/2006/relationships/image"/><Relationship Id="rId11" Target="../media/image59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52.png" Type="http://schemas.openxmlformats.org/officeDocument/2006/relationships/image"/><Relationship Id="rId5" Target="../media/image53.png" Type="http://schemas.openxmlformats.org/officeDocument/2006/relationships/image"/><Relationship Id="rId6" Target="../media/image54.png" Type="http://schemas.openxmlformats.org/officeDocument/2006/relationships/image"/><Relationship Id="rId7" Target="../media/image55.png" Type="http://schemas.openxmlformats.org/officeDocument/2006/relationships/image"/><Relationship Id="rId8" Target="../media/image56.png" Type="http://schemas.openxmlformats.org/officeDocument/2006/relationships/image"/><Relationship Id="rId9" Target="../media/image57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pn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61.png" Type="http://schemas.openxmlformats.org/officeDocument/2006/relationships/image"/><Relationship Id="rId6" Target="../media/image62.png" Type="http://schemas.openxmlformats.org/officeDocument/2006/relationships/image"/><Relationship Id="rId7" Target="../media/image63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64.jpeg" Type="http://schemas.openxmlformats.org/officeDocument/2006/relationships/image"/><Relationship Id="rId6" Target="../media/image65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6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622548"/>
            <a:ext cx="16230600" cy="2432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9</a:t>
            </a:r>
          </a:p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Running the training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4329752" y="8185353"/>
            <a:ext cx="2929548" cy="1072947"/>
          </a:xfrm>
          <a:custGeom>
            <a:avLst/>
            <a:gdLst/>
            <a:ahLst/>
            <a:cxnLst/>
            <a:rect r="r" b="b" t="t" l="l"/>
            <a:pathLst>
              <a:path h="1072947" w="2929548">
                <a:moveTo>
                  <a:pt x="0" y="0"/>
                </a:moveTo>
                <a:lnTo>
                  <a:pt x="2929548" y="0"/>
                </a:lnTo>
                <a:lnTo>
                  <a:pt x="2929548" y="1072947"/>
                </a:lnTo>
                <a:lnTo>
                  <a:pt x="0" y="1072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8387080"/>
            <a:ext cx="10510390" cy="871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b="true" sz="16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Citation: </a:t>
            </a:r>
            <a:r>
              <a:rPr lang="en-US" sz="1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Chisholm B. DI</a:t>
            </a:r>
            <a:r>
              <a:rPr lang="en-US" sz="1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 WhatsApp-based microtraining. 2026. Available from: </a:t>
            </a:r>
            <a:r>
              <a:rPr lang="en-US" sz="1699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3" tooltip="https://www.differentiatedservicedelivery.org/resources/diy-whatsapp-based-microlearning/"/>
              </a:rPr>
              <a:t>https://www.differentiatedservicedelivery.org/resources/diy-whatsapp-based-microlearning/</a:t>
            </a:r>
          </a:p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b="true" sz="16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Need help?</a:t>
            </a:r>
            <a:r>
              <a:rPr lang="en-US" sz="1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Contact Briony on briony.c@icloud.com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95350"/>
            <a:ext cx="16230600" cy="1193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 this section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947699" y="3670856"/>
            <a:ext cx="12135136" cy="3385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240" indent="-388620" lvl="1">
              <a:lnSpc>
                <a:spcPts val="6839"/>
              </a:lnSpc>
              <a:buFont typeface="Arial"/>
              <a:buChar char="•"/>
            </a:pPr>
            <a:r>
              <a:rPr lang="en-US" b="true" sz="36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Setting up your desktop</a:t>
            </a:r>
          </a:p>
          <a:p>
            <a:pPr algn="l" marL="777240" indent="-388620" lvl="1">
              <a:lnSpc>
                <a:spcPts val="6839"/>
              </a:lnSpc>
              <a:buFont typeface="Arial"/>
              <a:buChar char="•"/>
            </a:pPr>
            <a:r>
              <a:rPr lang="en-US" b="true" sz="36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2: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Before the sessions</a:t>
            </a:r>
          </a:p>
          <a:p>
            <a:pPr algn="l" marL="777240" indent="-388620" lvl="1">
              <a:lnSpc>
                <a:spcPts val="6839"/>
              </a:lnSpc>
              <a:buFont typeface="Arial"/>
              <a:buChar char="•"/>
            </a:pPr>
            <a:r>
              <a:rPr lang="en-US" b="true" sz="36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3: 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Delivering the sessions</a:t>
            </a:r>
          </a:p>
          <a:p>
            <a:pPr algn="l" marL="777240" indent="-388620" lvl="1">
              <a:lnSpc>
                <a:spcPts val="6839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Tips and tricks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38150" y="4606005"/>
            <a:ext cx="1627071" cy="1683826"/>
          </a:xfrm>
          <a:custGeom>
            <a:avLst/>
            <a:gdLst/>
            <a:ahLst/>
            <a:cxnLst/>
            <a:rect r="r" b="b" t="t" l="l"/>
            <a:pathLst>
              <a:path h="1683826" w="1627071">
                <a:moveTo>
                  <a:pt x="0" y="0"/>
                </a:moveTo>
                <a:lnTo>
                  <a:pt x="1627071" y="0"/>
                </a:lnTo>
                <a:lnTo>
                  <a:pt x="1627071" y="1683826"/>
                </a:lnTo>
                <a:lnTo>
                  <a:pt x="0" y="16838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276" t="-41356" r="-2292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132573" y="4606005"/>
            <a:ext cx="1739215" cy="1683826"/>
          </a:xfrm>
          <a:custGeom>
            <a:avLst/>
            <a:gdLst/>
            <a:ahLst/>
            <a:cxnLst/>
            <a:rect r="r" b="b" t="t" l="l"/>
            <a:pathLst>
              <a:path h="1683826" w="1739215">
                <a:moveTo>
                  <a:pt x="0" y="0"/>
                </a:moveTo>
                <a:lnTo>
                  <a:pt x="1739215" y="0"/>
                </a:lnTo>
                <a:lnTo>
                  <a:pt x="1739215" y="1683826"/>
                </a:lnTo>
                <a:lnTo>
                  <a:pt x="0" y="16838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081792" y="3147610"/>
            <a:ext cx="8868658" cy="4600616"/>
          </a:xfrm>
          <a:custGeom>
            <a:avLst/>
            <a:gdLst/>
            <a:ahLst/>
            <a:cxnLst/>
            <a:rect r="r" b="b" t="t" l="l"/>
            <a:pathLst>
              <a:path h="4600616" w="8868658">
                <a:moveTo>
                  <a:pt x="0" y="0"/>
                </a:moveTo>
                <a:lnTo>
                  <a:pt x="8868658" y="0"/>
                </a:lnTo>
                <a:lnTo>
                  <a:pt x="8868658" y="4600616"/>
                </a:lnTo>
                <a:lnTo>
                  <a:pt x="0" y="46006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791794" y="4959617"/>
            <a:ext cx="2981913" cy="1443743"/>
          </a:xfrm>
          <a:custGeom>
            <a:avLst/>
            <a:gdLst/>
            <a:ahLst/>
            <a:cxnLst/>
            <a:rect r="r" b="b" t="t" l="l"/>
            <a:pathLst>
              <a:path h="1443743" w="2981913">
                <a:moveTo>
                  <a:pt x="0" y="0"/>
                </a:moveTo>
                <a:lnTo>
                  <a:pt x="2981913" y="0"/>
                </a:lnTo>
                <a:lnTo>
                  <a:pt x="2981913" y="1443742"/>
                </a:lnTo>
                <a:lnTo>
                  <a:pt x="0" y="14437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904875"/>
            <a:ext cx="16230600" cy="1918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79"/>
              </a:lnSpc>
            </a:pPr>
            <a:r>
              <a:rPr lang="en-US" sz="66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Setting up</a:t>
            </a:r>
          </a:p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Downloading WhatsApp Desktop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38150" y="7278677"/>
            <a:ext cx="5483338" cy="1234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1.1 Click on the ‘Start’ button on your computer and search for the 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‘App store’. Click on it to open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420945" y="8295947"/>
            <a:ext cx="8256644" cy="815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1.2 In the App store, search for ‘WhatsApp’ and download it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988433" y="465233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81347" y="2940589"/>
            <a:ext cx="3641254" cy="2758250"/>
          </a:xfrm>
          <a:custGeom>
            <a:avLst/>
            <a:gdLst/>
            <a:ahLst/>
            <a:cxnLst/>
            <a:rect r="r" b="b" t="t" l="l"/>
            <a:pathLst>
              <a:path h="2758250" w="3641254">
                <a:moveTo>
                  <a:pt x="0" y="0"/>
                </a:moveTo>
                <a:lnTo>
                  <a:pt x="3641254" y="0"/>
                </a:lnTo>
                <a:lnTo>
                  <a:pt x="3641254" y="2758249"/>
                </a:lnTo>
                <a:lnTo>
                  <a:pt x="0" y="27582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080617" y="4519515"/>
            <a:ext cx="6956015" cy="4738785"/>
          </a:xfrm>
          <a:custGeom>
            <a:avLst/>
            <a:gdLst/>
            <a:ahLst/>
            <a:cxnLst/>
            <a:rect r="r" b="b" t="t" l="l"/>
            <a:pathLst>
              <a:path h="4738785" w="6956015">
                <a:moveTo>
                  <a:pt x="0" y="0"/>
                </a:moveTo>
                <a:lnTo>
                  <a:pt x="6956015" y="0"/>
                </a:lnTo>
                <a:lnTo>
                  <a:pt x="6956015" y="4738785"/>
                </a:lnTo>
                <a:lnTo>
                  <a:pt x="0" y="47387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04875"/>
            <a:ext cx="16230600" cy="1918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79"/>
              </a:lnSpc>
            </a:pPr>
            <a:r>
              <a:rPr lang="en-US" sz="66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Setting up</a:t>
            </a:r>
          </a:p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Downloading WhatsApp Desktop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752192" y="3085273"/>
            <a:ext cx="2145696" cy="1234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1.3 Open WhatsApp and click on ‘Login’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336847" y="4219963"/>
            <a:ext cx="5519356" cy="5006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1.4 Login in one of two ways:</a:t>
            </a:r>
          </a:p>
          <a:p>
            <a:pPr algn="l" marL="518157" indent="-259078" lvl="1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Open </a:t>
            </a:r>
            <a:r>
              <a:rPr lang="en-US" b="true" sz="23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WhatsApp Business</a:t>
            </a: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on your phone, go to ‘Settings’ IPhone)/Three dots top right (Android), then ‘Linked devices’, then ‘Link a device’ and hold your phone camera up to read the QR code and say ‘OK’. Keep WA Business open on your phone until desktop loaded</a:t>
            </a:r>
          </a:p>
          <a:p>
            <a:pPr algn="l" marL="518157" indent="-259078" lvl="1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on ‘Login with phone number’ and follow instructions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988433" y="8920758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3228169" y="3954206"/>
            <a:ext cx="854892" cy="701012"/>
          </a:xfrm>
          <a:custGeom>
            <a:avLst/>
            <a:gdLst/>
            <a:ahLst/>
            <a:cxnLst/>
            <a:rect r="r" b="b" t="t" l="l"/>
            <a:pathLst>
              <a:path h="701012" w="854892">
                <a:moveTo>
                  <a:pt x="854893" y="0"/>
                </a:moveTo>
                <a:lnTo>
                  <a:pt x="0" y="0"/>
                </a:lnTo>
                <a:lnTo>
                  <a:pt x="0" y="701012"/>
                </a:lnTo>
                <a:lnTo>
                  <a:pt x="854893" y="701012"/>
                </a:lnTo>
                <a:lnTo>
                  <a:pt x="85489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899054" y="2834091"/>
            <a:ext cx="1908787" cy="1804671"/>
          </a:xfrm>
          <a:custGeom>
            <a:avLst/>
            <a:gdLst/>
            <a:ahLst/>
            <a:cxnLst/>
            <a:rect r="r" b="b" t="t" l="l"/>
            <a:pathLst>
              <a:path h="1804671" w="1908787">
                <a:moveTo>
                  <a:pt x="0" y="0"/>
                </a:moveTo>
                <a:lnTo>
                  <a:pt x="1908786" y="0"/>
                </a:lnTo>
                <a:lnTo>
                  <a:pt x="1908786" y="1804671"/>
                </a:lnTo>
                <a:lnTo>
                  <a:pt x="0" y="18046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770031" y="3736427"/>
            <a:ext cx="947833" cy="777223"/>
          </a:xfrm>
          <a:custGeom>
            <a:avLst/>
            <a:gdLst/>
            <a:ahLst/>
            <a:cxnLst/>
            <a:rect r="r" b="b" t="t" l="l"/>
            <a:pathLst>
              <a:path h="777223" w="947833">
                <a:moveTo>
                  <a:pt x="0" y="0"/>
                </a:moveTo>
                <a:lnTo>
                  <a:pt x="947833" y="0"/>
                </a:lnTo>
                <a:lnTo>
                  <a:pt x="947833" y="777223"/>
                </a:lnTo>
                <a:lnTo>
                  <a:pt x="0" y="777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100363" y="3177030"/>
            <a:ext cx="1800639" cy="1821127"/>
          </a:xfrm>
          <a:custGeom>
            <a:avLst/>
            <a:gdLst/>
            <a:ahLst/>
            <a:cxnLst/>
            <a:rect r="r" b="b" t="t" l="l"/>
            <a:pathLst>
              <a:path h="1821127" w="1800639">
                <a:moveTo>
                  <a:pt x="0" y="0"/>
                </a:moveTo>
                <a:lnTo>
                  <a:pt x="1800639" y="0"/>
                </a:lnTo>
                <a:lnTo>
                  <a:pt x="1800639" y="1821127"/>
                </a:lnTo>
                <a:lnTo>
                  <a:pt x="0" y="18211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807840" y="3954206"/>
            <a:ext cx="854892" cy="701012"/>
          </a:xfrm>
          <a:custGeom>
            <a:avLst/>
            <a:gdLst/>
            <a:ahLst/>
            <a:cxnLst/>
            <a:rect r="r" b="b" t="t" l="l"/>
            <a:pathLst>
              <a:path h="701012" w="854892">
                <a:moveTo>
                  <a:pt x="0" y="0"/>
                </a:moveTo>
                <a:lnTo>
                  <a:pt x="854893" y="0"/>
                </a:lnTo>
                <a:lnTo>
                  <a:pt x="854893" y="701012"/>
                </a:lnTo>
                <a:lnTo>
                  <a:pt x="0" y="7010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4083062" y="2834091"/>
            <a:ext cx="1908787" cy="1804671"/>
          </a:xfrm>
          <a:custGeom>
            <a:avLst/>
            <a:gdLst/>
            <a:ahLst/>
            <a:cxnLst/>
            <a:rect r="r" b="b" t="t" l="l"/>
            <a:pathLst>
              <a:path h="1804671" w="1908787">
                <a:moveTo>
                  <a:pt x="1908787" y="0"/>
                </a:moveTo>
                <a:lnTo>
                  <a:pt x="0" y="0"/>
                </a:lnTo>
                <a:lnTo>
                  <a:pt x="0" y="1804671"/>
                </a:lnTo>
                <a:lnTo>
                  <a:pt x="1908787" y="1804671"/>
                </a:lnTo>
                <a:lnTo>
                  <a:pt x="1908787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079181" y="4638762"/>
            <a:ext cx="1726352" cy="718790"/>
          </a:xfrm>
          <a:custGeom>
            <a:avLst/>
            <a:gdLst/>
            <a:ahLst/>
            <a:cxnLst/>
            <a:rect r="r" b="b" t="t" l="l"/>
            <a:pathLst>
              <a:path h="718790" w="1726352">
                <a:moveTo>
                  <a:pt x="0" y="0"/>
                </a:moveTo>
                <a:lnTo>
                  <a:pt x="1726353" y="0"/>
                </a:lnTo>
                <a:lnTo>
                  <a:pt x="1726353" y="718791"/>
                </a:lnTo>
                <a:lnTo>
                  <a:pt x="0" y="7187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9560428" y="3013765"/>
            <a:ext cx="1908787" cy="1804671"/>
          </a:xfrm>
          <a:custGeom>
            <a:avLst/>
            <a:gdLst/>
            <a:ahLst/>
            <a:cxnLst/>
            <a:rect r="r" b="b" t="t" l="l"/>
            <a:pathLst>
              <a:path h="1804671" w="1908787">
                <a:moveTo>
                  <a:pt x="1908787" y="0"/>
                </a:moveTo>
                <a:lnTo>
                  <a:pt x="0" y="0"/>
                </a:lnTo>
                <a:lnTo>
                  <a:pt x="0" y="1804671"/>
                </a:lnTo>
                <a:lnTo>
                  <a:pt x="1908787" y="1804671"/>
                </a:lnTo>
                <a:lnTo>
                  <a:pt x="1908787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616053" y="2586406"/>
            <a:ext cx="2611806" cy="2771147"/>
          </a:xfrm>
          <a:custGeom>
            <a:avLst/>
            <a:gdLst/>
            <a:ahLst/>
            <a:cxnLst/>
            <a:rect r="r" b="b" t="t" l="l"/>
            <a:pathLst>
              <a:path h="2771147" w="2611806">
                <a:moveTo>
                  <a:pt x="0" y="0"/>
                </a:moveTo>
                <a:lnTo>
                  <a:pt x="2611806" y="0"/>
                </a:lnTo>
                <a:lnTo>
                  <a:pt x="2611806" y="2771147"/>
                </a:lnTo>
                <a:lnTo>
                  <a:pt x="0" y="27711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835744"/>
            <a:ext cx="16230600" cy="1998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79"/>
              </a:lnSpc>
            </a:pPr>
            <a:r>
              <a:rPr lang="en-US" sz="66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Setting up</a:t>
            </a:r>
          </a:p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Facilitator set-up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18346" y="6243378"/>
            <a:ext cx="14851308" cy="20408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6104" indent="-313052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 training will need to be facilitated from a desktop computer or laptop, ideally two screens, one for the training guide, one for WhatsApp</a:t>
            </a:r>
          </a:p>
          <a:p>
            <a:pPr algn="l" marL="626104" indent="-313052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there are not two screens available, the two files can be minimised to show side-by-side (see next slides)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988433" y="465233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718346" y="2913683"/>
            <a:ext cx="6914162" cy="4459634"/>
            <a:chOff x="0" y="0"/>
            <a:chExt cx="6350000" cy="40957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0" y="521970"/>
              <a:ext cx="6146800" cy="3472180"/>
            </a:xfrm>
            <a:custGeom>
              <a:avLst/>
              <a:gdLst/>
              <a:ahLst/>
              <a:cxnLst/>
              <a:rect r="r" b="b" t="t" l="l"/>
              <a:pathLst>
                <a:path h="3472180" w="6146800">
                  <a:moveTo>
                    <a:pt x="0" y="0"/>
                  </a:moveTo>
                  <a:lnTo>
                    <a:pt x="6146800" y="0"/>
                  </a:lnTo>
                  <a:lnTo>
                    <a:pt x="6146800" y="3472180"/>
                  </a:lnTo>
                  <a:lnTo>
                    <a:pt x="0" y="3472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164" t="0" r="-3164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5250" y="110490"/>
              <a:ext cx="1186180" cy="311150"/>
            </a:xfrm>
            <a:custGeom>
              <a:avLst/>
              <a:gdLst/>
              <a:ahLst/>
              <a:cxnLst/>
              <a:rect r="r" b="b" t="t" l="l"/>
              <a:pathLst>
                <a:path h="311150" w="1186180">
                  <a:moveTo>
                    <a:pt x="537210" y="99060"/>
                  </a:moveTo>
                  <a:lnTo>
                    <a:pt x="648970" y="99060"/>
                  </a:lnTo>
                  <a:lnTo>
                    <a:pt x="648970" y="210820"/>
                  </a:lnTo>
                  <a:lnTo>
                    <a:pt x="537210" y="210820"/>
                  </a:lnTo>
                  <a:lnTo>
                    <a:pt x="537210" y="99060"/>
                  </a:lnTo>
                  <a:close/>
                  <a:moveTo>
                    <a:pt x="6350" y="0"/>
                  </a:moveTo>
                  <a:lnTo>
                    <a:pt x="312420" y="0"/>
                  </a:lnTo>
                  <a:lnTo>
                    <a:pt x="312420" y="311150"/>
                  </a:lnTo>
                  <a:lnTo>
                    <a:pt x="6350" y="311150"/>
                  </a:lnTo>
                  <a:lnTo>
                    <a:pt x="0" y="311150"/>
                  </a:lnTo>
                  <a:lnTo>
                    <a:pt x="0" y="0"/>
                  </a:lnTo>
                  <a:lnTo>
                    <a:pt x="6350" y="0"/>
                  </a:lnTo>
                  <a:close/>
                  <a:moveTo>
                    <a:pt x="120650" y="156210"/>
                  </a:moveTo>
                  <a:lnTo>
                    <a:pt x="43180" y="232410"/>
                  </a:lnTo>
                  <a:lnTo>
                    <a:pt x="78740" y="267970"/>
                  </a:lnTo>
                  <a:lnTo>
                    <a:pt x="156210" y="190500"/>
                  </a:lnTo>
                  <a:lnTo>
                    <a:pt x="233680" y="267970"/>
                  </a:lnTo>
                  <a:lnTo>
                    <a:pt x="269240" y="232410"/>
                  </a:lnTo>
                  <a:lnTo>
                    <a:pt x="191770" y="156210"/>
                  </a:lnTo>
                  <a:lnTo>
                    <a:pt x="269240" y="78740"/>
                  </a:lnTo>
                  <a:lnTo>
                    <a:pt x="233680" y="43180"/>
                  </a:lnTo>
                  <a:lnTo>
                    <a:pt x="156210" y="120650"/>
                  </a:lnTo>
                  <a:lnTo>
                    <a:pt x="78740" y="43180"/>
                  </a:lnTo>
                  <a:lnTo>
                    <a:pt x="43180" y="78740"/>
                  </a:lnTo>
                  <a:lnTo>
                    <a:pt x="120650" y="156210"/>
                  </a:lnTo>
                  <a:close/>
                  <a:moveTo>
                    <a:pt x="436880" y="0"/>
                  </a:moveTo>
                  <a:lnTo>
                    <a:pt x="748030" y="0"/>
                  </a:lnTo>
                  <a:lnTo>
                    <a:pt x="748030" y="311150"/>
                  </a:lnTo>
                  <a:lnTo>
                    <a:pt x="436880" y="311150"/>
                  </a:lnTo>
                  <a:lnTo>
                    <a:pt x="436880" y="0"/>
                  </a:lnTo>
                  <a:close/>
                  <a:moveTo>
                    <a:pt x="486410" y="261620"/>
                  </a:moveTo>
                  <a:lnTo>
                    <a:pt x="699770" y="261620"/>
                  </a:lnTo>
                  <a:lnTo>
                    <a:pt x="699770" y="48260"/>
                  </a:lnTo>
                  <a:lnTo>
                    <a:pt x="486410" y="48260"/>
                  </a:lnTo>
                  <a:lnTo>
                    <a:pt x="486410" y="261620"/>
                  </a:lnTo>
                  <a:close/>
                  <a:moveTo>
                    <a:pt x="1186180" y="0"/>
                  </a:moveTo>
                  <a:lnTo>
                    <a:pt x="1186180" y="311150"/>
                  </a:lnTo>
                  <a:lnTo>
                    <a:pt x="875030" y="311150"/>
                  </a:lnTo>
                  <a:lnTo>
                    <a:pt x="875030" y="0"/>
                  </a:lnTo>
                  <a:lnTo>
                    <a:pt x="1186180" y="0"/>
                  </a:lnTo>
                  <a:close/>
                  <a:moveTo>
                    <a:pt x="1135380" y="185420"/>
                  </a:moveTo>
                  <a:lnTo>
                    <a:pt x="924560" y="185420"/>
                  </a:lnTo>
                  <a:lnTo>
                    <a:pt x="924560" y="236220"/>
                  </a:lnTo>
                  <a:lnTo>
                    <a:pt x="1135380" y="236220"/>
                  </a:lnTo>
                  <a:lnTo>
                    <a:pt x="1135380" y="185420"/>
                  </a:lnTo>
                  <a:close/>
                </a:path>
              </a:pathLst>
            </a:custGeom>
            <a:solidFill>
              <a:srgbClr val="F7F8F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4095750"/>
            </a:xfrm>
            <a:custGeom>
              <a:avLst/>
              <a:gdLst/>
              <a:ahLst/>
              <a:cxnLst/>
              <a:rect r="r" b="b" t="t" l="l"/>
              <a:pathLst>
                <a:path h="4095750" w="6350000">
                  <a:moveTo>
                    <a:pt x="0" y="0"/>
                  </a:moveTo>
                  <a:lnTo>
                    <a:pt x="0" y="521970"/>
                  </a:lnTo>
                  <a:lnTo>
                    <a:pt x="0" y="4095750"/>
                  </a:lnTo>
                  <a:lnTo>
                    <a:pt x="6350000" y="4095750"/>
                  </a:lnTo>
                  <a:lnTo>
                    <a:pt x="6350000" y="521970"/>
                  </a:lnTo>
                  <a:lnTo>
                    <a:pt x="6350000" y="0"/>
                  </a:lnTo>
                  <a:lnTo>
                    <a:pt x="0" y="0"/>
                  </a:lnTo>
                  <a:close/>
                  <a:moveTo>
                    <a:pt x="6248400" y="3994150"/>
                  </a:moveTo>
                  <a:lnTo>
                    <a:pt x="101600" y="3994150"/>
                  </a:lnTo>
                  <a:lnTo>
                    <a:pt x="101600" y="521970"/>
                  </a:lnTo>
                  <a:lnTo>
                    <a:pt x="6248400" y="521970"/>
                  </a:lnTo>
                  <a:lnTo>
                    <a:pt x="6248400" y="3994150"/>
                  </a:lnTo>
                  <a:close/>
                  <a:moveTo>
                    <a:pt x="1281430" y="110490"/>
                  </a:moveTo>
                  <a:lnTo>
                    <a:pt x="1281430" y="421640"/>
                  </a:lnTo>
                  <a:lnTo>
                    <a:pt x="970280" y="421640"/>
                  </a:lnTo>
                  <a:lnTo>
                    <a:pt x="970280" y="110490"/>
                  </a:lnTo>
                  <a:lnTo>
                    <a:pt x="1281430" y="110490"/>
                  </a:lnTo>
                  <a:close/>
                  <a:moveTo>
                    <a:pt x="844550" y="110490"/>
                  </a:moveTo>
                  <a:lnTo>
                    <a:pt x="844550" y="421640"/>
                  </a:lnTo>
                  <a:lnTo>
                    <a:pt x="532130" y="421640"/>
                  </a:lnTo>
                  <a:lnTo>
                    <a:pt x="532130" y="110490"/>
                  </a:lnTo>
                  <a:lnTo>
                    <a:pt x="844550" y="110490"/>
                  </a:lnTo>
                  <a:close/>
                  <a:moveTo>
                    <a:pt x="407670" y="110490"/>
                  </a:moveTo>
                  <a:lnTo>
                    <a:pt x="407670" y="421640"/>
                  </a:lnTo>
                  <a:lnTo>
                    <a:pt x="101600" y="421640"/>
                  </a:lnTo>
                  <a:lnTo>
                    <a:pt x="95250" y="421640"/>
                  </a:lnTo>
                  <a:lnTo>
                    <a:pt x="95250" y="110490"/>
                  </a:lnTo>
                  <a:lnTo>
                    <a:pt x="101600" y="110490"/>
                  </a:lnTo>
                  <a:lnTo>
                    <a:pt x="407670" y="110490"/>
                  </a:lnTo>
                  <a:close/>
                  <a:moveTo>
                    <a:pt x="364490" y="189230"/>
                  </a:moveTo>
                  <a:lnTo>
                    <a:pt x="287020" y="266700"/>
                  </a:lnTo>
                  <a:lnTo>
                    <a:pt x="364490" y="344170"/>
                  </a:lnTo>
                  <a:lnTo>
                    <a:pt x="328930" y="379730"/>
                  </a:lnTo>
                  <a:lnTo>
                    <a:pt x="251460" y="302260"/>
                  </a:lnTo>
                  <a:lnTo>
                    <a:pt x="173990" y="379730"/>
                  </a:lnTo>
                  <a:lnTo>
                    <a:pt x="138430" y="342900"/>
                  </a:lnTo>
                  <a:lnTo>
                    <a:pt x="215900" y="266700"/>
                  </a:lnTo>
                  <a:lnTo>
                    <a:pt x="138430" y="189230"/>
                  </a:lnTo>
                  <a:lnTo>
                    <a:pt x="173990" y="153670"/>
                  </a:lnTo>
                  <a:lnTo>
                    <a:pt x="251460" y="231140"/>
                  </a:lnTo>
                  <a:lnTo>
                    <a:pt x="328930" y="153670"/>
                  </a:lnTo>
                  <a:lnTo>
                    <a:pt x="364490" y="189230"/>
                  </a:lnTo>
                  <a:close/>
                  <a:moveTo>
                    <a:pt x="795020" y="158750"/>
                  </a:moveTo>
                  <a:lnTo>
                    <a:pt x="581660" y="158750"/>
                  </a:lnTo>
                  <a:lnTo>
                    <a:pt x="581660" y="372110"/>
                  </a:lnTo>
                  <a:lnTo>
                    <a:pt x="795020" y="372110"/>
                  </a:lnTo>
                  <a:lnTo>
                    <a:pt x="795020" y="158750"/>
                  </a:lnTo>
                  <a:close/>
                  <a:moveTo>
                    <a:pt x="744220" y="321310"/>
                  </a:moveTo>
                  <a:lnTo>
                    <a:pt x="632460" y="321310"/>
                  </a:lnTo>
                  <a:lnTo>
                    <a:pt x="632460" y="209550"/>
                  </a:lnTo>
                  <a:lnTo>
                    <a:pt x="744220" y="209550"/>
                  </a:lnTo>
                  <a:lnTo>
                    <a:pt x="744220" y="321310"/>
                  </a:lnTo>
                  <a:close/>
                  <a:moveTo>
                    <a:pt x="1019810" y="295910"/>
                  </a:moveTo>
                  <a:lnTo>
                    <a:pt x="1230630" y="295910"/>
                  </a:lnTo>
                  <a:lnTo>
                    <a:pt x="1230630" y="346710"/>
                  </a:lnTo>
                  <a:lnTo>
                    <a:pt x="1019810" y="346710"/>
                  </a:lnTo>
                  <a:lnTo>
                    <a:pt x="1019810" y="295910"/>
                  </a:lnTo>
                  <a:close/>
                </a:path>
              </a:pathLst>
            </a:custGeom>
            <a:solidFill>
              <a:srgbClr val="030302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9884311" y="2913683"/>
            <a:ext cx="6914162" cy="4459634"/>
            <a:chOff x="0" y="0"/>
            <a:chExt cx="6350000" cy="409575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01600" y="521970"/>
              <a:ext cx="6146800" cy="3472180"/>
            </a:xfrm>
            <a:custGeom>
              <a:avLst/>
              <a:gdLst/>
              <a:ahLst/>
              <a:cxnLst/>
              <a:rect r="r" b="b" t="t" l="l"/>
              <a:pathLst>
                <a:path h="3472180" w="6146800">
                  <a:moveTo>
                    <a:pt x="0" y="0"/>
                  </a:moveTo>
                  <a:lnTo>
                    <a:pt x="6146800" y="0"/>
                  </a:lnTo>
                  <a:lnTo>
                    <a:pt x="6146800" y="3472180"/>
                  </a:lnTo>
                  <a:lnTo>
                    <a:pt x="0" y="3472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69" t="0" r="-2669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95250" y="110490"/>
              <a:ext cx="1186180" cy="311150"/>
            </a:xfrm>
            <a:custGeom>
              <a:avLst/>
              <a:gdLst/>
              <a:ahLst/>
              <a:cxnLst/>
              <a:rect r="r" b="b" t="t" l="l"/>
              <a:pathLst>
                <a:path h="311150" w="1186180">
                  <a:moveTo>
                    <a:pt x="537210" y="99060"/>
                  </a:moveTo>
                  <a:lnTo>
                    <a:pt x="648970" y="99060"/>
                  </a:lnTo>
                  <a:lnTo>
                    <a:pt x="648970" y="210820"/>
                  </a:lnTo>
                  <a:lnTo>
                    <a:pt x="537210" y="210820"/>
                  </a:lnTo>
                  <a:lnTo>
                    <a:pt x="537210" y="99060"/>
                  </a:lnTo>
                  <a:close/>
                  <a:moveTo>
                    <a:pt x="6350" y="0"/>
                  </a:moveTo>
                  <a:lnTo>
                    <a:pt x="312420" y="0"/>
                  </a:lnTo>
                  <a:lnTo>
                    <a:pt x="312420" y="311150"/>
                  </a:lnTo>
                  <a:lnTo>
                    <a:pt x="6350" y="311150"/>
                  </a:lnTo>
                  <a:lnTo>
                    <a:pt x="0" y="311150"/>
                  </a:lnTo>
                  <a:lnTo>
                    <a:pt x="0" y="0"/>
                  </a:lnTo>
                  <a:lnTo>
                    <a:pt x="6350" y="0"/>
                  </a:lnTo>
                  <a:close/>
                  <a:moveTo>
                    <a:pt x="120650" y="156210"/>
                  </a:moveTo>
                  <a:lnTo>
                    <a:pt x="43180" y="232410"/>
                  </a:lnTo>
                  <a:lnTo>
                    <a:pt x="78740" y="267970"/>
                  </a:lnTo>
                  <a:lnTo>
                    <a:pt x="156210" y="190500"/>
                  </a:lnTo>
                  <a:lnTo>
                    <a:pt x="233680" y="267970"/>
                  </a:lnTo>
                  <a:lnTo>
                    <a:pt x="269240" y="232410"/>
                  </a:lnTo>
                  <a:lnTo>
                    <a:pt x="191770" y="156210"/>
                  </a:lnTo>
                  <a:lnTo>
                    <a:pt x="269240" y="78740"/>
                  </a:lnTo>
                  <a:lnTo>
                    <a:pt x="233680" y="43180"/>
                  </a:lnTo>
                  <a:lnTo>
                    <a:pt x="156210" y="120650"/>
                  </a:lnTo>
                  <a:lnTo>
                    <a:pt x="78740" y="43180"/>
                  </a:lnTo>
                  <a:lnTo>
                    <a:pt x="43180" y="78740"/>
                  </a:lnTo>
                  <a:lnTo>
                    <a:pt x="120650" y="156210"/>
                  </a:lnTo>
                  <a:close/>
                  <a:moveTo>
                    <a:pt x="436880" y="0"/>
                  </a:moveTo>
                  <a:lnTo>
                    <a:pt x="748030" y="0"/>
                  </a:lnTo>
                  <a:lnTo>
                    <a:pt x="748030" y="311150"/>
                  </a:lnTo>
                  <a:lnTo>
                    <a:pt x="436880" y="311150"/>
                  </a:lnTo>
                  <a:lnTo>
                    <a:pt x="436880" y="0"/>
                  </a:lnTo>
                  <a:close/>
                  <a:moveTo>
                    <a:pt x="486410" y="261620"/>
                  </a:moveTo>
                  <a:lnTo>
                    <a:pt x="699770" y="261620"/>
                  </a:lnTo>
                  <a:lnTo>
                    <a:pt x="699770" y="48260"/>
                  </a:lnTo>
                  <a:lnTo>
                    <a:pt x="486410" y="48260"/>
                  </a:lnTo>
                  <a:lnTo>
                    <a:pt x="486410" y="261620"/>
                  </a:lnTo>
                  <a:close/>
                  <a:moveTo>
                    <a:pt x="1186180" y="0"/>
                  </a:moveTo>
                  <a:lnTo>
                    <a:pt x="1186180" y="311150"/>
                  </a:lnTo>
                  <a:lnTo>
                    <a:pt x="875030" y="311150"/>
                  </a:lnTo>
                  <a:lnTo>
                    <a:pt x="875030" y="0"/>
                  </a:lnTo>
                  <a:lnTo>
                    <a:pt x="1186180" y="0"/>
                  </a:lnTo>
                  <a:close/>
                  <a:moveTo>
                    <a:pt x="1135380" y="185420"/>
                  </a:moveTo>
                  <a:lnTo>
                    <a:pt x="924560" y="185420"/>
                  </a:lnTo>
                  <a:lnTo>
                    <a:pt x="924560" y="236220"/>
                  </a:lnTo>
                  <a:lnTo>
                    <a:pt x="1135380" y="236220"/>
                  </a:lnTo>
                  <a:lnTo>
                    <a:pt x="1135380" y="185420"/>
                  </a:lnTo>
                  <a:close/>
                </a:path>
              </a:pathLst>
            </a:custGeom>
            <a:solidFill>
              <a:srgbClr val="F7F8F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4095750"/>
            </a:xfrm>
            <a:custGeom>
              <a:avLst/>
              <a:gdLst/>
              <a:ahLst/>
              <a:cxnLst/>
              <a:rect r="r" b="b" t="t" l="l"/>
              <a:pathLst>
                <a:path h="4095750" w="6350000">
                  <a:moveTo>
                    <a:pt x="0" y="0"/>
                  </a:moveTo>
                  <a:lnTo>
                    <a:pt x="0" y="521970"/>
                  </a:lnTo>
                  <a:lnTo>
                    <a:pt x="0" y="4095750"/>
                  </a:lnTo>
                  <a:lnTo>
                    <a:pt x="6350000" y="4095750"/>
                  </a:lnTo>
                  <a:lnTo>
                    <a:pt x="6350000" y="521970"/>
                  </a:lnTo>
                  <a:lnTo>
                    <a:pt x="6350000" y="0"/>
                  </a:lnTo>
                  <a:lnTo>
                    <a:pt x="0" y="0"/>
                  </a:lnTo>
                  <a:close/>
                  <a:moveTo>
                    <a:pt x="6248400" y="3994150"/>
                  </a:moveTo>
                  <a:lnTo>
                    <a:pt x="101600" y="3994150"/>
                  </a:lnTo>
                  <a:lnTo>
                    <a:pt x="101600" y="521970"/>
                  </a:lnTo>
                  <a:lnTo>
                    <a:pt x="6248400" y="521970"/>
                  </a:lnTo>
                  <a:lnTo>
                    <a:pt x="6248400" y="3994150"/>
                  </a:lnTo>
                  <a:close/>
                  <a:moveTo>
                    <a:pt x="1281430" y="110490"/>
                  </a:moveTo>
                  <a:lnTo>
                    <a:pt x="1281430" y="421640"/>
                  </a:lnTo>
                  <a:lnTo>
                    <a:pt x="970280" y="421640"/>
                  </a:lnTo>
                  <a:lnTo>
                    <a:pt x="970280" y="110490"/>
                  </a:lnTo>
                  <a:lnTo>
                    <a:pt x="1281430" y="110490"/>
                  </a:lnTo>
                  <a:close/>
                  <a:moveTo>
                    <a:pt x="844550" y="110490"/>
                  </a:moveTo>
                  <a:lnTo>
                    <a:pt x="844550" y="421640"/>
                  </a:lnTo>
                  <a:lnTo>
                    <a:pt x="532130" y="421640"/>
                  </a:lnTo>
                  <a:lnTo>
                    <a:pt x="532130" y="110490"/>
                  </a:lnTo>
                  <a:lnTo>
                    <a:pt x="844550" y="110490"/>
                  </a:lnTo>
                  <a:close/>
                  <a:moveTo>
                    <a:pt x="407670" y="110490"/>
                  </a:moveTo>
                  <a:lnTo>
                    <a:pt x="407670" y="421640"/>
                  </a:lnTo>
                  <a:lnTo>
                    <a:pt x="101600" y="421640"/>
                  </a:lnTo>
                  <a:lnTo>
                    <a:pt x="95250" y="421640"/>
                  </a:lnTo>
                  <a:lnTo>
                    <a:pt x="95250" y="110490"/>
                  </a:lnTo>
                  <a:lnTo>
                    <a:pt x="101600" y="110490"/>
                  </a:lnTo>
                  <a:lnTo>
                    <a:pt x="407670" y="110490"/>
                  </a:lnTo>
                  <a:close/>
                  <a:moveTo>
                    <a:pt x="364490" y="189230"/>
                  </a:moveTo>
                  <a:lnTo>
                    <a:pt x="287020" y="266700"/>
                  </a:lnTo>
                  <a:lnTo>
                    <a:pt x="364490" y="344170"/>
                  </a:lnTo>
                  <a:lnTo>
                    <a:pt x="328930" y="379730"/>
                  </a:lnTo>
                  <a:lnTo>
                    <a:pt x="251460" y="302260"/>
                  </a:lnTo>
                  <a:lnTo>
                    <a:pt x="173990" y="379730"/>
                  </a:lnTo>
                  <a:lnTo>
                    <a:pt x="138430" y="342900"/>
                  </a:lnTo>
                  <a:lnTo>
                    <a:pt x="215900" y="266700"/>
                  </a:lnTo>
                  <a:lnTo>
                    <a:pt x="138430" y="189230"/>
                  </a:lnTo>
                  <a:lnTo>
                    <a:pt x="173990" y="153670"/>
                  </a:lnTo>
                  <a:lnTo>
                    <a:pt x="251460" y="231140"/>
                  </a:lnTo>
                  <a:lnTo>
                    <a:pt x="328930" y="153670"/>
                  </a:lnTo>
                  <a:lnTo>
                    <a:pt x="364490" y="189230"/>
                  </a:lnTo>
                  <a:close/>
                  <a:moveTo>
                    <a:pt x="795020" y="158750"/>
                  </a:moveTo>
                  <a:lnTo>
                    <a:pt x="581660" y="158750"/>
                  </a:lnTo>
                  <a:lnTo>
                    <a:pt x="581660" y="372110"/>
                  </a:lnTo>
                  <a:lnTo>
                    <a:pt x="795020" y="372110"/>
                  </a:lnTo>
                  <a:lnTo>
                    <a:pt x="795020" y="158750"/>
                  </a:lnTo>
                  <a:close/>
                  <a:moveTo>
                    <a:pt x="744220" y="321310"/>
                  </a:moveTo>
                  <a:lnTo>
                    <a:pt x="632460" y="321310"/>
                  </a:lnTo>
                  <a:lnTo>
                    <a:pt x="632460" y="209550"/>
                  </a:lnTo>
                  <a:lnTo>
                    <a:pt x="744220" y="209550"/>
                  </a:lnTo>
                  <a:lnTo>
                    <a:pt x="744220" y="321310"/>
                  </a:lnTo>
                  <a:close/>
                  <a:moveTo>
                    <a:pt x="1019810" y="295910"/>
                  </a:moveTo>
                  <a:lnTo>
                    <a:pt x="1230630" y="295910"/>
                  </a:lnTo>
                  <a:lnTo>
                    <a:pt x="1230630" y="346710"/>
                  </a:lnTo>
                  <a:lnTo>
                    <a:pt x="1019810" y="346710"/>
                  </a:lnTo>
                  <a:lnTo>
                    <a:pt x="1019810" y="295910"/>
                  </a:lnTo>
                  <a:close/>
                </a:path>
              </a:pathLst>
            </a:custGeom>
            <a:solidFill>
              <a:srgbClr val="030302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904875"/>
            <a:ext cx="16230600" cy="1901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Setting up</a:t>
            </a:r>
          </a:p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Facilitator set-up with two screens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99962" y="7649542"/>
            <a:ext cx="5950930" cy="1012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Screen 1: WhatsApp desktop opened to the training group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365927" y="7649542"/>
            <a:ext cx="5950930" cy="1526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Screen 2: Open on the Excel spreadsheet with the day’s lesson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988433" y="465233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757347" y="3173526"/>
            <a:ext cx="9433757" cy="6084774"/>
            <a:chOff x="0" y="0"/>
            <a:chExt cx="6350000" cy="40957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0" y="521970"/>
              <a:ext cx="6146800" cy="3472180"/>
            </a:xfrm>
            <a:custGeom>
              <a:avLst/>
              <a:gdLst/>
              <a:ahLst/>
              <a:cxnLst/>
              <a:rect r="r" b="b" t="t" l="l"/>
              <a:pathLst>
                <a:path h="3472180" w="6146800">
                  <a:moveTo>
                    <a:pt x="0" y="0"/>
                  </a:moveTo>
                  <a:lnTo>
                    <a:pt x="6146800" y="0"/>
                  </a:lnTo>
                  <a:lnTo>
                    <a:pt x="6146800" y="3472180"/>
                  </a:lnTo>
                  <a:lnTo>
                    <a:pt x="0" y="3472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69" t="0" r="-2669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5250" y="110490"/>
              <a:ext cx="1186180" cy="311150"/>
            </a:xfrm>
            <a:custGeom>
              <a:avLst/>
              <a:gdLst/>
              <a:ahLst/>
              <a:cxnLst/>
              <a:rect r="r" b="b" t="t" l="l"/>
              <a:pathLst>
                <a:path h="311150" w="1186180">
                  <a:moveTo>
                    <a:pt x="537210" y="99060"/>
                  </a:moveTo>
                  <a:lnTo>
                    <a:pt x="648970" y="99060"/>
                  </a:lnTo>
                  <a:lnTo>
                    <a:pt x="648970" y="210820"/>
                  </a:lnTo>
                  <a:lnTo>
                    <a:pt x="537210" y="210820"/>
                  </a:lnTo>
                  <a:lnTo>
                    <a:pt x="537210" y="99060"/>
                  </a:lnTo>
                  <a:close/>
                  <a:moveTo>
                    <a:pt x="6350" y="0"/>
                  </a:moveTo>
                  <a:lnTo>
                    <a:pt x="312420" y="0"/>
                  </a:lnTo>
                  <a:lnTo>
                    <a:pt x="312420" y="311150"/>
                  </a:lnTo>
                  <a:lnTo>
                    <a:pt x="6350" y="311150"/>
                  </a:lnTo>
                  <a:lnTo>
                    <a:pt x="0" y="311150"/>
                  </a:lnTo>
                  <a:lnTo>
                    <a:pt x="0" y="0"/>
                  </a:lnTo>
                  <a:lnTo>
                    <a:pt x="6350" y="0"/>
                  </a:lnTo>
                  <a:close/>
                  <a:moveTo>
                    <a:pt x="120650" y="156210"/>
                  </a:moveTo>
                  <a:lnTo>
                    <a:pt x="43180" y="232410"/>
                  </a:lnTo>
                  <a:lnTo>
                    <a:pt x="78740" y="267970"/>
                  </a:lnTo>
                  <a:lnTo>
                    <a:pt x="156210" y="190500"/>
                  </a:lnTo>
                  <a:lnTo>
                    <a:pt x="233680" y="267970"/>
                  </a:lnTo>
                  <a:lnTo>
                    <a:pt x="269240" y="232410"/>
                  </a:lnTo>
                  <a:lnTo>
                    <a:pt x="191770" y="156210"/>
                  </a:lnTo>
                  <a:lnTo>
                    <a:pt x="269240" y="78740"/>
                  </a:lnTo>
                  <a:lnTo>
                    <a:pt x="233680" y="43180"/>
                  </a:lnTo>
                  <a:lnTo>
                    <a:pt x="156210" y="120650"/>
                  </a:lnTo>
                  <a:lnTo>
                    <a:pt x="78740" y="43180"/>
                  </a:lnTo>
                  <a:lnTo>
                    <a:pt x="43180" y="78740"/>
                  </a:lnTo>
                  <a:lnTo>
                    <a:pt x="120650" y="156210"/>
                  </a:lnTo>
                  <a:close/>
                  <a:moveTo>
                    <a:pt x="436880" y="0"/>
                  </a:moveTo>
                  <a:lnTo>
                    <a:pt x="748030" y="0"/>
                  </a:lnTo>
                  <a:lnTo>
                    <a:pt x="748030" y="311150"/>
                  </a:lnTo>
                  <a:lnTo>
                    <a:pt x="436880" y="311150"/>
                  </a:lnTo>
                  <a:lnTo>
                    <a:pt x="436880" y="0"/>
                  </a:lnTo>
                  <a:close/>
                  <a:moveTo>
                    <a:pt x="486410" y="261620"/>
                  </a:moveTo>
                  <a:lnTo>
                    <a:pt x="699770" y="261620"/>
                  </a:lnTo>
                  <a:lnTo>
                    <a:pt x="699770" y="48260"/>
                  </a:lnTo>
                  <a:lnTo>
                    <a:pt x="486410" y="48260"/>
                  </a:lnTo>
                  <a:lnTo>
                    <a:pt x="486410" y="261620"/>
                  </a:lnTo>
                  <a:close/>
                  <a:moveTo>
                    <a:pt x="1186180" y="0"/>
                  </a:moveTo>
                  <a:lnTo>
                    <a:pt x="1186180" y="311150"/>
                  </a:lnTo>
                  <a:lnTo>
                    <a:pt x="875030" y="311150"/>
                  </a:lnTo>
                  <a:lnTo>
                    <a:pt x="875030" y="0"/>
                  </a:lnTo>
                  <a:lnTo>
                    <a:pt x="1186180" y="0"/>
                  </a:lnTo>
                  <a:close/>
                  <a:moveTo>
                    <a:pt x="1135380" y="185420"/>
                  </a:moveTo>
                  <a:lnTo>
                    <a:pt x="924560" y="185420"/>
                  </a:lnTo>
                  <a:lnTo>
                    <a:pt x="924560" y="236220"/>
                  </a:lnTo>
                  <a:lnTo>
                    <a:pt x="1135380" y="236220"/>
                  </a:lnTo>
                  <a:lnTo>
                    <a:pt x="1135380" y="185420"/>
                  </a:lnTo>
                  <a:close/>
                </a:path>
              </a:pathLst>
            </a:custGeom>
            <a:solidFill>
              <a:srgbClr val="F7F8F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4095750"/>
            </a:xfrm>
            <a:custGeom>
              <a:avLst/>
              <a:gdLst/>
              <a:ahLst/>
              <a:cxnLst/>
              <a:rect r="r" b="b" t="t" l="l"/>
              <a:pathLst>
                <a:path h="4095750" w="6350000">
                  <a:moveTo>
                    <a:pt x="0" y="0"/>
                  </a:moveTo>
                  <a:lnTo>
                    <a:pt x="0" y="521970"/>
                  </a:lnTo>
                  <a:lnTo>
                    <a:pt x="0" y="4095750"/>
                  </a:lnTo>
                  <a:lnTo>
                    <a:pt x="6350000" y="4095750"/>
                  </a:lnTo>
                  <a:lnTo>
                    <a:pt x="6350000" y="521970"/>
                  </a:lnTo>
                  <a:lnTo>
                    <a:pt x="6350000" y="0"/>
                  </a:lnTo>
                  <a:lnTo>
                    <a:pt x="0" y="0"/>
                  </a:lnTo>
                  <a:close/>
                  <a:moveTo>
                    <a:pt x="6248400" y="3994150"/>
                  </a:moveTo>
                  <a:lnTo>
                    <a:pt x="101600" y="3994150"/>
                  </a:lnTo>
                  <a:lnTo>
                    <a:pt x="101600" y="521970"/>
                  </a:lnTo>
                  <a:lnTo>
                    <a:pt x="6248400" y="521970"/>
                  </a:lnTo>
                  <a:lnTo>
                    <a:pt x="6248400" y="3994150"/>
                  </a:lnTo>
                  <a:close/>
                  <a:moveTo>
                    <a:pt x="1281430" y="110490"/>
                  </a:moveTo>
                  <a:lnTo>
                    <a:pt x="1281430" y="421640"/>
                  </a:lnTo>
                  <a:lnTo>
                    <a:pt x="970280" y="421640"/>
                  </a:lnTo>
                  <a:lnTo>
                    <a:pt x="970280" y="110490"/>
                  </a:lnTo>
                  <a:lnTo>
                    <a:pt x="1281430" y="110490"/>
                  </a:lnTo>
                  <a:close/>
                  <a:moveTo>
                    <a:pt x="844550" y="110490"/>
                  </a:moveTo>
                  <a:lnTo>
                    <a:pt x="844550" y="421640"/>
                  </a:lnTo>
                  <a:lnTo>
                    <a:pt x="532130" y="421640"/>
                  </a:lnTo>
                  <a:lnTo>
                    <a:pt x="532130" y="110490"/>
                  </a:lnTo>
                  <a:lnTo>
                    <a:pt x="844550" y="110490"/>
                  </a:lnTo>
                  <a:close/>
                  <a:moveTo>
                    <a:pt x="407670" y="110490"/>
                  </a:moveTo>
                  <a:lnTo>
                    <a:pt x="407670" y="421640"/>
                  </a:lnTo>
                  <a:lnTo>
                    <a:pt x="101600" y="421640"/>
                  </a:lnTo>
                  <a:lnTo>
                    <a:pt x="95250" y="421640"/>
                  </a:lnTo>
                  <a:lnTo>
                    <a:pt x="95250" y="110490"/>
                  </a:lnTo>
                  <a:lnTo>
                    <a:pt x="101600" y="110490"/>
                  </a:lnTo>
                  <a:lnTo>
                    <a:pt x="407670" y="110490"/>
                  </a:lnTo>
                  <a:close/>
                  <a:moveTo>
                    <a:pt x="364490" y="189230"/>
                  </a:moveTo>
                  <a:lnTo>
                    <a:pt x="287020" y="266700"/>
                  </a:lnTo>
                  <a:lnTo>
                    <a:pt x="364490" y="344170"/>
                  </a:lnTo>
                  <a:lnTo>
                    <a:pt x="328930" y="379730"/>
                  </a:lnTo>
                  <a:lnTo>
                    <a:pt x="251460" y="302260"/>
                  </a:lnTo>
                  <a:lnTo>
                    <a:pt x="173990" y="379730"/>
                  </a:lnTo>
                  <a:lnTo>
                    <a:pt x="138430" y="342900"/>
                  </a:lnTo>
                  <a:lnTo>
                    <a:pt x="215900" y="266700"/>
                  </a:lnTo>
                  <a:lnTo>
                    <a:pt x="138430" y="189230"/>
                  </a:lnTo>
                  <a:lnTo>
                    <a:pt x="173990" y="153670"/>
                  </a:lnTo>
                  <a:lnTo>
                    <a:pt x="251460" y="231140"/>
                  </a:lnTo>
                  <a:lnTo>
                    <a:pt x="328930" y="153670"/>
                  </a:lnTo>
                  <a:lnTo>
                    <a:pt x="364490" y="189230"/>
                  </a:lnTo>
                  <a:close/>
                  <a:moveTo>
                    <a:pt x="795020" y="158750"/>
                  </a:moveTo>
                  <a:lnTo>
                    <a:pt x="581660" y="158750"/>
                  </a:lnTo>
                  <a:lnTo>
                    <a:pt x="581660" y="372110"/>
                  </a:lnTo>
                  <a:lnTo>
                    <a:pt x="795020" y="372110"/>
                  </a:lnTo>
                  <a:lnTo>
                    <a:pt x="795020" y="158750"/>
                  </a:lnTo>
                  <a:close/>
                  <a:moveTo>
                    <a:pt x="744220" y="321310"/>
                  </a:moveTo>
                  <a:lnTo>
                    <a:pt x="632460" y="321310"/>
                  </a:lnTo>
                  <a:lnTo>
                    <a:pt x="632460" y="209550"/>
                  </a:lnTo>
                  <a:lnTo>
                    <a:pt x="744220" y="209550"/>
                  </a:lnTo>
                  <a:lnTo>
                    <a:pt x="744220" y="321310"/>
                  </a:lnTo>
                  <a:close/>
                  <a:moveTo>
                    <a:pt x="1019810" y="295910"/>
                  </a:moveTo>
                  <a:lnTo>
                    <a:pt x="1230630" y="295910"/>
                  </a:lnTo>
                  <a:lnTo>
                    <a:pt x="1230630" y="346710"/>
                  </a:lnTo>
                  <a:lnTo>
                    <a:pt x="1019810" y="346710"/>
                  </a:lnTo>
                  <a:lnTo>
                    <a:pt x="1019810" y="295910"/>
                  </a:lnTo>
                  <a:close/>
                </a:path>
              </a:pathLst>
            </a:custGeom>
            <a:solidFill>
              <a:srgbClr val="030302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904875"/>
            <a:ext cx="16230600" cy="1998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79"/>
              </a:lnSpc>
            </a:pPr>
            <a:r>
              <a:rPr lang="en-US" sz="66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Setting up</a:t>
            </a:r>
          </a:p>
          <a:p>
            <a:pPr algn="ctr">
              <a:lnSpc>
                <a:spcPts val="6579"/>
              </a:lnSpc>
              <a:spcBef>
                <a:spcPct val="0"/>
              </a:spcBef>
            </a:pPr>
            <a:r>
              <a:rPr lang="en-US" sz="4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Facilitator set-up with one screen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872705" y="5424068"/>
            <a:ext cx="4822259" cy="1526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Minimise both pages and drag them to be split across one screen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988433" y="465233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23509" y="2457269"/>
            <a:ext cx="2391256" cy="2563725"/>
          </a:xfrm>
          <a:custGeom>
            <a:avLst/>
            <a:gdLst/>
            <a:ahLst/>
            <a:cxnLst/>
            <a:rect r="r" b="b" t="t" l="l"/>
            <a:pathLst>
              <a:path h="2563725" w="2391256">
                <a:moveTo>
                  <a:pt x="0" y="0"/>
                </a:moveTo>
                <a:lnTo>
                  <a:pt x="2391256" y="0"/>
                </a:lnTo>
                <a:lnTo>
                  <a:pt x="2391256" y="2563725"/>
                </a:lnTo>
                <a:lnTo>
                  <a:pt x="0" y="25637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823509" y="5691356"/>
            <a:ext cx="2463561" cy="2463561"/>
          </a:xfrm>
          <a:custGeom>
            <a:avLst/>
            <a:gdLst/>
            <a:ahLst/>
            <a:cxnLst/>
            <a:rect r="r" b="b" t="t" l="l"/>
            <a:pathLst>
              <a:path h="2463561" w="2463561">
                <a:moveTo>
                  <a:pt x="0" y="0"/>
                </a:moveTo>
                <a:lnTo>
                  <a:pt x="2463562" y="0"/>
                </a:lnTo>
                <a:lnTo>
                  <a:pt x="2463562" y="2463562"/>
                </a:lnTo>
                <a:lnTo>
                  <a:pt x="0" y="24635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347595" y="2962498"/>
            <a:ext cx="6037468" cy="1874148"/>
          </a:xfrm>
          <a:custGeom>
            <a:avLst/>
            <a:gdLst/>
            <a:ahLst/>
            <a:cxnLst/>
            <a:rect r="r" b="b" t="t" l="l"/>
            <a:pathLst>
              <a:path h="1874148" w="6037468">
                <a:moveTo>
                  <a:pt x="0" y="0"/>
                </a:moveTo>
                <a:lnTo>
                  <a:pt x="6037468" y="0"/>
                </a:lnTo>
                <a:lnTo>
                  <a:pt x="6037468" y="1874148"/>
                </a:lnTo>
                <a:lnTo>
                  <a:pt x="0" y="18741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1335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347595" y="5866719"/>
            <a:ext cx="6037468" cy="2433708"/>
          </a:xfrm>
          <a:custGeom>
            <a:avLst/>
            <a:gdLst/>
            <a:ahLst/>
            <a:cxnLst/>
            <a:rect r="r" b="b" t="t" l="l"/>
            <a:pathLst>
              <a:path h="2433708" w="6037468">
                <a:moveTo>
                  <a:pt x="0" y="0"/>
                </a:moveTo>
                <a:lnTo>
                  <a:pt x="6037468" y="0"/>
                </a:lnTo>
                <a:lnTo>
                  <a:pt x="6037468" y="2433708"/>
                </a:lnTo>
                <a:lnTo>
                  <a:pt x="0" y="24337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895350"/>
            <a:ext cx="16230600" cy="1193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2: Before the sessions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89784" y="3027927"/>
            <a:ext cx="5225356" cy="5279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First thing on the morning of the sessions, send a reminder</a:t>
            </a:r>
          </a:p>
          <a:p>
            <a:pPr algn="l">
              <a:lnSpc>
                <a:spcPts val="5319"/>
              </a:lnSpc>
            </a:pPr>
          </a:p>
          <a:p>
            <a:pPr algn="l">
              <a:lnSpc>
                <a:spcPts val="4059"/>
              </a:lnSpc>
            </a:pPr>
          </a:p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Fifteen minutes before the session, send a second reminder, with the housekeeping rules attached (Part 5)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988433" y="465233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113014" y="2223010"/>
            <a:ext cx="10907426" cy="7035290"/>
            <a:chOff x="0" y="0"/>
            <a:chExt cx="6350000" cy="40957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0" y="521970"/>
              <a:ext cx="6146800" cy="3472180"/>
            </a:xfrm>
            <a:custGeom>
              <a:avLst/>
              <a:gdLst/>
              <a:ahLst/>
              <a:cxnLst/>
              <a:rect r="r" b="b" t="t" l="l"/>
              <a:pathLst>
                <a:path h="3472180" w="6146800">
                  <a:moveTo>
                    <a:pt x="0" y="0"/>
                  </a:moveTo>
                  <a:lnTo>
                    <a:pt x="6146800" y="0"/>
                  </a:lnTo>
                  <a:lnTo>
                    <a:pt x="6146800" y="3472180"/>
                  </a:lnTo>
                  <a:lnTo>
                    <a:pt x="0" y="3472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542" t="0" r="-3542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5250" y="110490"/>
              <a:ext cx="1186180" cy="311150"/>
            </a:xfrm>
            <a:custGeom>
              <a:avLst/>
              <a:gdLst/>
              <a:ahLst/>
              <a:cxnLst/>
              <a:rect r="r" b="b" t="t" l="l"/>
              <a:pathLst>
                <a:path h="311150" w="1186180">
                  <a:moveTo>
                    <a:pt x="537210" y="99060"/>
                  </a:moveTo>
                  <a:lnTo>
                    <a:pt x="648970" y="99060"/>
                  </a:lnTo>
                  <a:lnTo>
                    <a:pt x="648970" y="210820"/>
                  </a:lnTo>
                  <a:lnTo>
                    <a:pt x="537210" y="210820"/>
                  </a:lnTo>
                  <a:lnTo>
                    <a:pt x="537210" y="99060"/>
                  </a:lnTo>
                  <a:close/>
                  <a:moveTo>
                    <a:pt x="6350" y="0"/>
                  </a:moveTo>
                  <a:lnTo>
                    <a:pt x="312420" y="0"/>
                  </a:lnTo>
                  <a:lnTo>
                    <a:pt x="312420" y="311150"/>
                  </a:lnTo>
                  <a:lnTo>
                    <a:pt x="6350" y="311150"/>
                  </a:lnTo>
                  <a:lnTo>
                    <a:pt x="0" y="311150"/>
                  </a:lnTo>
                  <a:lnTo>
                    <a:pt x="0" y="0"/>
                  </a:lnTo>
                  <a:lnTo>
                    <a:pt x="6350" y="0"/>
                  </a:lnTo>
                  <a:close/>
                  <a:moveTo>
                    <a:pt x="120650" y="156210"/>
                  </a:moveTo>
                  <a:lnTo>
                    <a:pt x="43180" y="232410"/>
                  </a:lnTo>
                  <a:lnTo>
                    <a:pt x="78740" y="267970"/>
                  </a:lnTo>
                  <a:lnTo>
                    <a:pt x="156210" y="190500"/>
                  </a:lnTo>
                  <a:lnTo>
                    <a:pt x="233680" y="267970"/>
                  </a:lnTo>
                  <a:lnTo>
                    <a:pt x="269240" y="232410"/>
                  </a:lnTo>
                  <a:lnTo>
                    <a:pt x="191770" y="156210"/>
                  </a:lnTo>
                  <a:lnTo>
                    <a:pt x="269240" y="78740"/>
                  </a:lnTo>
                  <a:lnTo>
                    <a:pt x="233680" y="43180"/>
                  </a:lnTo>
                  <a:lnTo>
                    <a:pt x="156210" y="120650"/>
                  </a:lnTo>
                  <a:lnTo>
                    <a:pt x="78740" y="43180"/>
                  </a:lnTo>
                  <a:lnTo>
                    <a:pt x="43180" y="78740"/>
                  </a:lnTo>
                  <a:lnTo>
                    <a:pt x="120650" y="156210"/>
                  </a:lnTo>
                  <a:close/>
                  <a:moveTo>
                    <a:pt x="436880" y="0"/>
                  </a:moveTo>
                  <a:lnTo>
                    <a:pt x="748030" y="0"/>
                  </a:lnTo>
                  <a:lnTo>
                    <a:pt x="748030" y="311150"/>
                  </a:lnTo>
                  <a:lnTo>
                    <a:pt x="436880" y="311150"/>
                  </a:lnTo>
                  <a:lnTo>
                    <a:pt x="436880" y="0"/>
                  </a:lnTo>
                  <a:close/>
                  <a:moveTo>
                    <a:pt x="486410" y="261620"/>
                  </a:moveTo>
                  <a:lnTo>
                    <a:pt x="699770" y="261620"/>
                  </a:lnTo>
                  <a:lnTo>
                    <a:pt x="699770" y="48260"/>
                  </a:lnTo>
                  <a:lnTo>
                    <a:pt x="486410" y="48260"/>
                  </a:lnTo>
                  <a:lnTo>
                    <a:pt x="486410" y="261620"/>
                  </a:lnTo>
                  <a:close/>
                  <a:moveTo>
                    <a:pt x="1186180" y="0"/>
                  </a:moveTo>
                  <a:lnTo>
                    <a:pt x="1186180" y="311150"/>
                  </a:lnTo>
                  <a:lnTo>
                    <a:pt x="875030" y="311150"/>
                  </a:lnTo>
                  <a:lnTo>
                    <a:pt x="875030" y="0"/>
                  </a:lnTo>
                  <a:lnTo>
                    <a:pt x="1186180" y="0"/>
                  </a:lnTo>
                  <a:close/>
                  <a:moveTo>
                    <a:pt x="1135380" y="185420"/>
                  </a:moveTo>
                  <a:lnTo>
                    <a:pt x="924560" y="185420"/>
                  </a:lnTo>
                  <a:lnTo>
                    <a:pt x="924560" y="236220"/>
                  </a:lnTo>
                  <a:lnTo>
                    <a:pt x="1135380" y="236220"/>
                  </a:lnTo>
                  <a:lnTo>
                    <a:pt x="1135380" y="185420"/>
                  </a:lnTo>
                  <a:close/>
                </a:path>
              </a:pathLst>
            </a:custGeom>
            <a:solidFill>
              <a:srgbClr val="F7F8F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4095750"/>
            </a:xfrm>
            <a:custGeom>
              <a:avLst/>
              <a:gdLst/>
              <a:ahLst/>
              <a:cxnLst/>
              <a:rect r="r" b="b" t="t" l="l"/>
              <a:pathLst>
                <a:path h="4095750" w="6350000">
                  <a:moveTo>
                    <a:pt x="0" y="0"/>
                  </a:moveTo>
                  <a:lnTo>
                    <a:pt x="0" y="521970"/>
                  </a:lnTo>
                  <a:lnTo>
                    <a:pt x="0" y="4095750"/>
                  </a:lnTo>
                  <a:lnTo>
                    <a:pt x="6350000" y="4095750"/>
                  </a:lnTo>
                  <a:lnTo>
                    <a:pt x="6350000" y="521970"/>
                  </a:lnTo>
                  <a:lnTo>
                    <a:pt x="6350000" y="0"/>
                  </a:lnTo>
                  <a:lnTo>
                    <a:pt x="0" y="0"/>
                  </a:lnTo>
                  <a:close/>
                  <a:moveTo>
                    <a:pt x="6248400" y="3994150"/>
                  </a:moveTo>
                  <a:lnTo>
                    <a:pt x="101600" y="3994150"/>
                  </a:lnTo>
                  <a:lnTo>
                    <a:pt x="101600" y="521970"/>
                  </a:lnTo>
                  <a:lnTo>
                    <a:pt x="6248400" y="521970"/>
                  </a:lnTo>
                  <a:lnTo>
                    <a:pt x="6248400" y="3994150"/>
                  </a:lnTo>
                  <a:close/>
                  <a:moveTo>
                    <a:pt x="1281430" y="110490"/>
                  </a:moveTo>
                  <a:lnTo>
                    <a:pt x="1281430" y="421640"/>
                  </a:lnTo>
                  <a:lnTo>
                    <a:pt x="970280" y="421640"/>
                  </a:lnTo>
                  <a:lnTo>
                    <a:pt x="970280" y="110490"/>
                  </a:lnTo>
                  <a:lnTo>
                    <a:pt x="1281430" y="110490"/>
                  </a:lnTo>
                  <a:close/>
                  <a:moveTo>
                    <a:pt x="844550" y="110490"/>
                  </a:moveTo>
                  <a:lnTo>
                    <a:pt x="844550" y="421640"/>
                  </a:lnTo>
                  <a:lnTo>
                    <a:pt x="532130" y="421640"/>
                  </a:lnTo>
                  <a:lnTo>
                    <a:pt x="532130" y="110490"/>
                  </a:lnTo>
                  <a:lnTo>
                    <a:pt x="844550" y="110490"/>
                  </a:lnTo>
                  <a:close/>
                  <a:moveTo>
                    <a:pt x="407670" y="110490"/>
                  </a:moveTo>
                  <a:lnTo>
                    <a:pt x="407670" y="421640"/>
                  </a:lnTo>
                  <a:lnTo>
                    <a:pt x="101600" y="421640"/>
                  </a:lnTo>
                  <a:lnTo>
                    <a:pt x="95250" y="421640"/>
                  </a:lnTo>
                  <a:lnTo>
                    <a:pt x="95250" y="110490"/>
                  </a:lnTo>
                  <a:lnTo>
                    <a:pt x="101600" y="110490"/>
                  </a:lnTo>
                  <a:lnTo>
                    <a:pt x="407670" y="110490"/>
                  </a:lnTo>
                  <a:close/>
                  <a:moveTo>
                    <a:pt x="364490" y="189230"/>
                  </a:moveTo>
                  <a:lnTo>
                    <a:pt x="287020" y="266700"/>
                  </a:lnTo>
                  <a:lnTo>
                    <a:pt x="364490" y="344170"/>
                  </a:lnTo>
                  <a:lnTo>
                    <a:pt x="328930" y="379730"/>
                  </a:lnTo>
                  <a:lnTo>
                    <a:pt x="251460" y="302260"/>
                  </a:lnTo>
                  <a:lnTo>
                    <a:pt x="173990" y="379730"/>
                  </a:lnTo>
                  <a:lnTo>
                    <a:pt x="138430" y="342900"/>
                  </a:lnTo>
                  <a:lnTo>
                    <a:pt x="215900" y="266700"/>
                  </a:lnTo>
                  <a:lnTo>
                    <a:pt x="138430" y="189230"/>
                  </a:lnTo>
                  <a:lnTo>
                    <a:pt x="173990" y="153670"/>
                  </a:lnTo>
                  <a:lnTo>
                    <a:pt x="251460" y="231140"/>
                  </a:lnTo>
                  <a:lnTo>
                    <a:pt x="328930" y="153670"/>
                  </a:lnTo>
                  <a:lnTo>
                    <a:pt x="364490" y="189230"/>
                  </a:lnTo>
                  <a:close/>
                  <a:moveTo>
                    <a:pt x="795020" y="158750"/>
                  </a:moveTo>
                  <a:lnTo>
                    <a:pt x="581660" y="158750"/>
                  </a:lnTo>
                  <a:lnTo>
                    <a:pt x="581660" y="372110"/>
                  </a:lnTo>
                  <a:lnTo>
                    <a:pt x="795020" y="372110"/>
                  </a:lnTo>
                  <a:lnTo>
                    <a:pt x="795020" y="158750"/>
                  </a:lnTo>
                  <a:close/>
                  <a:moveTo>
                    <a:pt x="744220" y="321310"/>
                  </a:moveTo>
                  <a:lnTo>
                    <a:pt x="632460" y="321310"/>
                  </a:lnTo>
                  <a:lnTo>
                    <a:pt x="632460" y="209550"/>
                  </a:lnTo>
                  <a:lnTo>
                    <a:pt x="744220" y="209550"/>
                  </a:lnTo>
                  <a:lnTo>
                    <a:pt x="744220" y="321310"/>
                  </a:lnTo>
                  <a:close/>
                  <a:moveTo>
                    <a:pt x="1019810" y="295910"/>
                  </a:moveTo>
                  <a:lnTo>
                    <a:pt x="1230630" y="295910"/>
                  </a:lnTo>
                  <a:lnTo>
                    <a:pt x="1230630" y="346710"/>
                  </a:lnTo>
                  <a:lnTo>
                    <a:pt x="1019810" y="346710"/>
                  </a:lnTo>
                  <a:lnTo>
                    <a:pt x="1019810" y="295910"/>
                  </a:lnTo>
                  <a:close/>
                </a:path>
              </a:pathLst>
            </a:custGeom>
            <a:solidFill>
              <a:srgbClr val="030302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895350"/>
            <a:ext cx="16230600" cy="1193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 Delivering the sessions: Open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856262" y="4455081"/>
            <a:ext cx="4822259" cy="3583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When the lesson starts:</a:t>
            </a:r>
          </a:p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</a:t>
            </a: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 the Excel spreadsheet, select the cell with the welcome note. Copy the text from the formula bar and paste it into WhatsApp group. Then click ‘Enter’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293873" y="3501551"/>
            <a:ext cx="5729588" cy="2774075"/>
          </a:xfrm>
          <a:custGeom>
            <a:avLst/>
            <a:gdLst/>
            <a:ahLst/>
            <a:cxnLst/>
            <a:rect r="r" b="b" t="t" l="l"/>
            <a:pathLst>
              <a:path h="2774075" w="5729588">
                <a:moveTo>
                  <a:pt x="0" y="0"/>
                </a:moveTo>
                <a:lnTo>
                  <a:pt x="5729588" y="0"/>
                </a:lnTo>
                <a:lnTo>
                  <a:pt x="5729588" y="2774075"/>
                </a:lnTo>
                <a:lnTo>
                  <a:pt x="0" y="27740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13014" y="3606483"/>
            <a:ext cx="1033760" cy="500512"/>
          </a:xfrm>
          <a:custGeom>
            <a:avLst/>
            <a:gdLst/>
            <a:ahLst/>
            <a:cxnLst/>
            <a:rect r="r" b="b" t="t" l="l"/>
            <a:pathLst>
              <a:path h="500512" w="1033760">
                <a:moveTo>
                  <a:pt x="0" y="0"/>
                </a:moveTo>
                <a:lnTo>
                  <a:pt x="1033759" y="0"/>
                </a:lnTo>
                <a:lnTo>
                  <a:pt x="1033759" y="500512"/>
                </a:lnTo>
                <a:lnTo>
                  <a:pt x="0" y="5005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6988433" y="465233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870836" y="2482497"/>
            <a:ext cx="10255138" cy="6614564"/>
            <a:chOff x="0" y="0"/>
            <a:chExt cx="6350000" cy="40957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0" y="521970"/>
              <a:ext cx="6146800" cy="3472180"/>
            </a:xfrm>
            <a:custGeom>
              <a:avLst/>
              <a:gdLst/>
              <a:ahLst/>
              <a:cxnLst/>
              <a:rect r="r" b="b" t="t" l="l"/>
              <a:pathLst>
                <a:path h="3472180" w="6146800">
                  <a:moveTo>
                    <a:pt x="0" y="0"/>
                  </a:moveTo>
                  <a:lnTo>
                    <a:pt x="6146800" y="0"/>
                  </a:lnTo>
                  <a:lnTo>
                    <a:pt x="6146800" y="3472180"/>
                  </a:lnTo>
                  <a:lnTo>
                    <a:pt x="0" y="3472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055" t="0" r="-4055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5250" y="110490"/>
              <a:ext cx="1186180" cy="311150"/>
            </a:xfrm>
            <a:custGeom>
              <a:avLst/>
              <a:gdLst/>
              <a:ahLst/>
              <a:cxnLst/>
              <a:rect r="r" b="b" t="t" l="l"/>
              <a:pathLst>
                <a:path h="311150" w="1186180">
                  <a:moveTo>
                    <a:pt x="537210" y="99060"/>
                  </a:moveTo>
                  <a:lnTo>
                    <a:pt x="648970" y="99060"/>
                  </a:lnTo>
                  <a:lnTo>
                    <a:pt x="648970" y="210820"/>
                  </a:lnTo>
                  <a:lnTo>
                    <a:pt x="537210" y="210820"/>
                  </a:lnTo>
                  <a:lnTo>
                    <a:pt x="537210" y="99060"/>
                  </a:lnTo>
                  <a:close/>
                  <a:moveTo>
                    <a:pt x="6350" y="0"/>
                  </a:moveTo>
                  <a:lnTo>
                    <a:pt x="312420" y="0"/>
                  </a:lnTo>
                  <a:lnTo>
                    <a:pt x="312420" y="311150"/>
                  </a:lnTo>
                  <a:lnTo>
                    <a:pt x="6350" y="311150"/>
                  </a:lnTo>
                  <a:lnTo>
                    <a:pt x="0" y="311150"/>
                  </a:lnTo>
                  <a:lnTo>
                    <a:pt x="0" y="0"/>
                  </a:lnTo>
                  <a:lnTo>
                    <a:pt x="6350" y="0"/>
                  </a:lnTo>
                  <a:close/>
                  <a:moveTo>
                    <a:pt x="120650" y="156210"/>
                  </a:moveTo>
                  <a:lnTo>
                    <a:pt x="43180" y="232410"/>
                  </a:lnTo>
                  <a:lnTo>
                    <a:pt x="78740" y="267970"/>
                  </a:lnTo>
                  <a:lnTo>
                    <a:pt x="156210" y="190500"/>
                  </a:lnTo>
                  <a:lnTo>
                    <a:pt x="233680" y="267970"/>
                  </a:lnTo>
                  <a:lnTo>
                    <a:pt x="269240" y="232410"/>
                  </a:lnTo>
                  <a:lnTo>
                    <a:pt x="191770" y="156210"/>
                  </a:lnTo>
                  <a:lnTo>
                    <a:pt x="269240" y="78740"/>
                  </a:lnTo>
                  <a:lnTo>
                    <a:pt x="233680" y="43180"/>
                  </a:lnTo>
                  <a:lnTo>
                    <a:pt x="156210" y="120650"/>
                  </a:lnTo>
                  <a:lnTo>
                    <a:pt x="78740" y="43180"/>
                  </a:lnTo>
                  <a:lnTo>
                    <a:pt x="43180" y="78740"/>
                  </a:lnTo>
                  <a:lnTo>
                    <a:pt x="120650" y="156210"/>
                  </a:lnTo>
                  <a:close/>
                  <a:moveTo>
                    <a:pt x="436880" y="0"/>
                  </a:moveTo>
                  <a:lnTo>
                    <a:pt x="748030" y="0"/>
                  </a:lnTo>
                  <a:lnTo>
                    <a:pt x="748030" y="311150"/>
                  </a:lnTo>
                  <a:lnTo>
                    <a:pt x="436880" y="311150"/>
                  </a:lnTo>
                  <a:lnTo>
                    <a:pt x="436880" y="0"/>
                  </a:lnTo>
                  <a:close/>
                  <a:moveTo>
                    <a:pt x="486410" y="261620"/>
                  </a:moveTo>
                  <a:lnTo>
                    <a:pt x="699770" y="261620"/>
                  </a:lnTo>
                  <a:lnTo>
                    <a:pt x="699770" y="48260"/>
                  </a:lnTo>
                  <a:lnTo>
                    <a:pt x="486410" y="48260"/>
                  </a:lnTo>
                  <a:lnTo>
                    <a:pt x="486410" y="261620"/>
                  </a:lnTo>
                  <a:close/>
                  <a:moveTo>
                    <a:pt x="1186180" y="0"/>
                  </a:moveTo>
                  <a:lnTo>
                    <a:pt x="1186180" y="311150"/>
                  </a:lnTo>
                  <a:lnTo>
                    <a:pt x="875030" y="311150"/>
                  </a:lnTo>
                  <a:lnTo>
                    <a:pt x="875030" y="0"/>
                  </a:lnTo>
                  <a:lnTo>
                    <a:pt x="1186180" y="0"/>
                  </a:lnTo>
                  <a:close/>
                  <a:moveTo>
                    <a:pt x="1135380" y="185420"/>
                  </a:moveTo>
                  <a:lnTo>
                    <a:pt x="924560" y="185420"/>
                  </a:lnTo>
                  <a:lnTo>
                    <a:pt x="924560" y="236220"/>
                  </a:lnTo>
                  <a:lnTo>
                    <a:pt x="1135380" y="236220"/>
                  </a:lnTo>
                  <a:lnTo>
                    <a:pt x="1135380" y="185420"/>
                  </a:lnTo>
                  <a:close/>
                </a:path>
              </a:pathLst>
            </a:custGeom>
            <a:solidFill>
              <a:srgbClr val="F7F8F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4095750"/>
            </a:xfrm>
            <a:custGeom>
              <a:avLst/>
              <a:gdLst/>
              <a:ahLst/>
              <a:cxnLst/>
              <a:rect r="r" b="b" t="t" l="l"/>
              <a:pathLst>
                <a:path h="4095750" w="6350000">
                  <a:moveTo>
                    <a:pt x="0" y="0"/>
                  </a:moveTo>
                  <a:lnTo>
                    <a:pt x="0" y="521970"/>
                  </a:lnTo>
                  <a:lnTo>
                    <a:pt x="0" y="4095750"/>
                  </a:lnTo>
                  <a:lnTo>
                    <a:pt x="6350000" y="4095750"/>
                  </a:lnTo>
                  <a:lnTo>
                    <a:pt x="6350000" y="521970"/>
                  </a:lnTo>
                  <a:lnTo>
                    <a:pt x="6350000" y="0"/>
                  </a:lnTo>
                  <a:lnTo>
                    <a:pt x="0" y="0"/>
                  </a:lnTo>
                  <a:close/>
                  <a:moveTo>
                    <a:pt x="6248400" y="3994150"/>
                  </a:moveTo>
                  <a:lnTo>
                    <a:pt x="101600" y="3994150"/>
                  </a:lnTo>
                  <a:lnTo>
                    <a:pt x="101600" y="521970"/>
                  </a:lnTo>
                  <a:lnTo>
                    <a:pt x="6248400" y="521970"/>
                  </a:lnTo>
                  <a:lnTo>
                    <a:pt x="6248400" y="3994150"/>
                  </a:lnTo>
                  <a:close/>
                  <a:moveTo>
                    <a:pt x="1281430" y="110490"/>
                  </a:moveTo>
                  <a:lnTo>
                    <a:pt x="1281430" y="421640"/>
                  </a:lnTo>
                  <a:lnTo>
                    <a:pt x="970280" y="421640"/>
                  </a:lnTo>
                  <a:lnTo>
                    <a:pt x="970280" y="110490"/>
                  </a:lnTo>
                  <a:lnTo>
                    <a:pt x="1281430" y="110490"/>
                  </a:lnTo>
                  <a:close/>
                  <a:moveTo>
                    <a:pt x="844550" y="110490"/>
                  </a:moveTo>
                  <a:lnTo>
                    <a:pt x="844550" y="421640"/>
                  </a:lnTo>
                  <a:lnTo>
                    <a:pt x="532130" y="421640"/>
                  </a:lnTo>
                  <a:lnTo>
                    <a:pt x="532130" y="110490"/>
                  </a:lnTo>
                  <a:lnTo>
                    <a:pt x="844550" y="110490"/>
                  </a:lnTo>
                  <a:close/>
                  <a:moveTo>
                    <a:pt x="407670" y="110490"/>
                  </a:moveTo>
                  <a:lnTo>
                    <a:pt x="407670" y="421640"/>
                  </a:lnTo>
                  <a:lnTo>
                    <a:pt x="101600" y="421640"/>
                  </a:lnTo>
                  <a:lnTo>
                    <a:pt x="95250" y="421640"/>
                  </a:lnTo>
                  <a:lnTo>
                    <a:pt x="95250" y="110490"/>
                  </a:lnTo>
                  <a:lnTo>
                    <a:pt x="101600" y="110490"/>
                  </a:lnTo>
                  <a:lnTo>
                    <a:pt x="407670" y="110490"/>
                  </a:lnTo>
                  <a:close/>
                  <a:moveTo>
                    <a:pt x="364490" y="189230"/>
                  </a:moveTo>
                  <a:lnTo>
                    <a:pt x="287020" y="266700"/>
                  </a:lnTo>
                  <a:lnTo>
                    <a:pt x="364490" y="344170"/>
                  </a:lnTo>
                  <a:lnTo>
                    <a:pt x="328930" y="379730"/>
                  </a:lnTo>
                  <a:lnTo>
                    <a:pt x="251460" y="302260"/>
                  </a:lnTo>
                  <a:lnTo>
                    <a:pt x="173990" y="379730"/>
                  </a:lnTo>
                  <a:lnTo>
                    <a:pt x="138430" y="342900"/>
                  </a:lnTo>
                  <a:lnTo>
                    <a:pt x="215900" y="266700"/>
                  </a:lnTo>
                  <a:lnTo>
                    <a:pt x="138430" y="189230"/>
                  </a:lnTo>
                  <a:lnTo>
                    <a:pt x="173990" y="153670"/>
                  </a:lnTo>
                  <a:lnTo>
                    <a:pt x="251460" y="231140"/>
                  </a:lnTo>
                  <a:lnTo>
                    <a:pt x="328930" y="153670"/>
                  </a:lnTo>
                  <a:lnTo>
                    <a:pt x="364490" y="189230"/>
                  </a:lnTo>
                  <a:close/>
                  <a:moveTo>
                    <a:pt x="795020" y="158750"/>
                  </a:moveTo>
                  <a:lnTo>
                    <a:pt x="581660" y="158750"/>
                  </a:lnTo>
                  <a:lnTo>
                    <a:pt x="581660" y="372110"/>
                  </a:lnTo>
                  <a:lnTo>
                    <a:pt x="795020" y="372110"/>
                  </a:lnTo>
                  <a:lnTo>
                    <a:pt x="795020" y="158750"/>
                  </a:lnTo>
                  <a:close/>
                  <a:moveTo>
                    <a:pt x="744220" y="321310"/>
                  </a:moveTo>
                  <a:lnTo>
                    <a:pt x="632460" y="321310"/>
                  </a:lnTo>
                  <a:lnTo>
                    <a:pt x="632460" y="209550"/>
                  </a:lnTo>
                  <a:lnTo>
                    <a:pt x="744220" y="209550"/>
                  </a:lnTo>
                  <a:lnTo>
                    <a:pt x="744220" y="321310"/>
                  </a:lnTo>
                  <a:close/>
                  <a:moveTo>
                    <a:pt x="1019810" y="295910"/>
                  </a:moveTo>
                  <a:lnTo>
                    <a:pt x="1230630" y="295910"/>
                  </a:lnTo>
                  <a:lnTo>
                    <a:pt x="1230630" y="346710"/>
                  </a:lnTo>
                  <a:lnTo>
                    <a:pt x="1019810" y="346710"/>
                  </a:lnTo>
                  <a:lnTo>
                    <a:pt x="1019810" y="295910"/>
                  </a:lnTo>
                  <a:close/>
                </a:path>
              </a:pathLst>
            </a:custGeom>
            <a:solidFill>
              <a:srgbClr val="030302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3953239" y="2360313"/>
            <a:ext cx="1888646" cy="3313413"/>
          </a:xfrm>
          <a:custGeom>
            <a:avLst/>
            <a:gdLst/>
            <a:ahLst/>
            <a:cxnLst/>
            <a:rect r="r" b="b" t="t" l="l"/>
            <a:pathLst>
              <a:path h="3313413" w="1888646">
                <a:moveTo>
                  <a:pt x="0" y="0"/>
                </a:moveTo>
                <a:lnTo>
                  <a:pt x="1888646" y="0"/>
                </a:lnTo>
                <a:lnTo>
                  <a:pt x="1888646" y="3313414"/>
                </a:lnTo>
                <a:lnTo>
                  <a:pt x="0" y="33134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904875"/>
            <a:ext cx="16230600" cy="1127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9"/>
              </a:lnSpc>
              <a:spcBef>
                <a:spcPct val="0"/>
              </a:spcBef>
            </a:pPr>
            <a:r>
              <a:rPr lang="en-US" b="true" sz="65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 Delivering the sessions: Content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750202" y="5626102"/>
            <a:ext cx="4380107" cy="3247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7"/>
              </a:lnSpc>
            </a:pPr>
            <a:r>
              <a:rPr lang="en-US" sz="26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Each cell is a new message. Work your way down - slowly. </a:t>
            </a:r>
            <a:r>
              <a:rPr lang="en-US" sz="2634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Remember, participants are reading much more slowly than you can paste it into WhatsApp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988433" y="465233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8700" y="2628747"/>
            <a:ext cx="8030986" cy="5179986"/>
            <a:chOff x="0" y="0"/>
            <a:chExt cx="6350000" cy="40957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0" y="521970"/>
              <a:ext cx="6146800" cy="3472180"/>
            </a:xfrm>
            <a:custGeom>
              <a:avLst/>
              <a:gdLst/>
              <a:ahLst/>
              <a:cxnLst/>
              <a:rect r="r" b="b" t="t" l="l"/>
              <a:pathLst>
                <a:path h="3472180" w="6146800">
                  <a:moveTo>
                    <a:pt x="0" y="0"/>
                  </a:moveTo>
                  <a:lnTo>
                    <a:pt x="6146800" y="0"/>
                  </a:lnTo>
                  <a:lnTo>
                    <a:pt x="6146800" y="3472180"/>
                  </a:lnTo>
                  <a:lnTo>
                    <a:pt x="0" y="3472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184" t="0" r="-4184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5250" y="110490"/>
              <a:ext cx="1186180" cy="311150"/>
            </a:xfrm>
            <a:custGeom>
              <a:avLst/>
              <a:gdLst/>
              <a:ahLst/>
              <a:cxnLst/>
              <a:rect r="r" b="b" t="t" l="l"/>
              <a:pathLst>
                <a:path h="311150" w="1186180">
                  <a:moveTo>
                    <a:pt x="537210" y="99060"/>
                  </a:moveTo>
                  <a:lnTo>
                    <a:pt x="648970" y="99060"/>
                  </a:lnTo>
                  <a:lnTo>
                    <a:pt x="648970" y="210820"/>
                  </a:lnTo>
                  <a:lnTo>
                    <a:pt x="537210" y="210820"/>
                  </a:lnTo>
                  <a:lnTo>
                    <a:pt x="537210" y="99060"/>
                  </a:lnTo>
                  <a:close/>
                  <a:moveTo>
                    <a:pt x="6350" y="0"/>
                  </a:moveTo>
                  <a:lnTo>
                    <a:pt x="312420" y="0"/>
                  </a:lnTo>
                  <a:lnTo>
                    <a:pt x="312420" y="311150"/>
                  </a:lnTo>
                  <a:lnTo>
                    <a:pt x="6350" y="311150"/>
                  </a:lnTo>
                  <a:lnTo>
                    <a:pt x="0" y="311150"/>
                  </a:lnTo>
                  <a:lnTo>
                    <a:pt x="0" y="0"/>
                  </a:lnTo>
                  <a:lnTo>
                    <a:pt x="6350" y="0"/>
                  </a:lnTo>
                  <a:close/>
                  <a:moveTo>
                    <a:pt x="120650" y="156210"/>
                  </a:moveTo>
                  <a:lnTo>
                    <a:pt x="43180" y="232410"/>
                  </a:lnTo>
                  <a:lnTo>
                    <a:pt x="78740" y="267970"/>
                  </a:lnTo>
                  <a:lnTo>
                    <a:pt x="156210" y="190500"/>
                  </a:lnTo>
                  <a:lnTo>
                    <a:pt x="233680" y="267970"/>
                  </a:lnTo>
                  <a:lnTo>
                    <a:pt x="269240" y="232410"/>
                  </a:lnTo>
                  <a:lnTo>
                    <a:pt x="191770" y="156210"/>
                  </a:lnTo>
                  <a:lnTo>
                    <a:pt x="269240" y="78740"/>
                  </a:lnTo>
                  <a:lnTo>
                    <a:pt x="233680" y="43180"/>
                  </a:lnTo>
                  <a:lnTo>
                    <a:pt x="156210" y="120650"/>
                  </a:lnTo>
                  <a:lnTo>
                    <a:pt x="78740" y="43180"/>
                  </a:lnTo>
                  <a:lnTo>
                    <a:pt x="43180" y="78740"/>
                  </a:lnTo>
                  <a:lnTo>
                    <a:pt x="120650" y="156210"/>
                  </a:lnTo>
                  <a:close/>
                  <a:moveTo>
                    <a:pt x="436880" y="0"/>
                  </a:moveTo>
                  <a:lnTo>
                    <a:pt x="748030" y="0"/>
                  </a:lnTo>
                  <a:lnTo>
                    <a:pt x="748030" y="311150"/>
                  </a:lnTo>
                  <a:lnTo>
                    <a:pt x="436880" y="311150"/>
                  </a:lnTo>
                  <a:lnTo>
                    <a:pt x="436880" y="0"/>
                  </a:lnTo>
                  <a:close/>
                  <a:moveTo>
                    <a:pt x="486410" y="261620"/>
                  </a:moveTo>
                  <a:lnTo>
                    <a:pt x="699770" y="261620"/>
                  </a:lnTo>
                  <a:lnTo>
                    <a:pt x="699770" y="48260"/>
                  </a:lnTo>
                  <a:lnTo>
                    <a:pt x="486410" y="48260"/>
                  </a:lnTo>
                  <a:lnTo>
                    <a:pt x="486410" y="261620"/>
                  </a:lnTo>
                  <a:close/>
                  <a:moveTo>
                    <a:pt x="1186180" y="0"/>
                  </a:moveTo>
                  <a:lnTo>
                    <a:pt x="1186180" y="311150"/>
                  </a:lnTo>
                  <a:lnTo>
                    <a:pt x="875030" y="311150"/>
                  </a:lnTo>
                  <a:lnTo>
                    <a:pt x="875030" y="0"/>
                  </a:lnTo>
                  <a:lnTo>
                    <a:pt x="1186180" y="0"/>
                  </a:lnTo>
                  <a:close/>
                  <a:moveTo>
                    <a:pt x="1135380" y="185420"/>
                  </a:moveTo>
                  <a:lnTo>
                    <a:pt x="924560" y="185420"/>
                  </a:lnTo>
                  <a:lnTo>
                    <a:pt x="924560" y="236220"/>
                  </a:lnTo>
                  <a:lnTo>
                    <a:pt x="1135380" y="236220"/>
                  </a:lnTo>
                  <a:lnTo>
                    <a:pt x="1135380" y="185420"/>
                  </a:lnTo>
                  <a:close/>
                </a:path>
              </a:pathLst>
            </a:custGeom>
            <a:solidFill>
              <a:srgbClr val="F7F8F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4095750"/>
            </a:xfrm>
            <a:custGeom>
              <a:avLst/>
              <a:gdLst/>
              <a:ahLst/>
              <a:cxnLst/>
              <a:rect r="r" b="b" t="t" l="l"/>
              <a:pathLst>
                <a:path h="4095750" w="6350000">
                  <a:moveTo>
                    <a:pt x="0" y="0"/>
                  </a:moveTo>
                  <a:lnTo>
                    <a:pt x="0" y="521970"/>
                  </a:lnTo>
                  <a:lnTo>
                    <a:pt x="0" y="4095750"/>
                  </a:lnTo>
                  <a:lnTo>
                    <a:pt x="6350000" y="4095750"/>
                  </a:lnTo>
                  <a:lnTo>
                    <a:pt x="6350000" y="521970"/>
                  </a:lnTo>
                  <a:lnTo>
                    <a:pt x="6350000" y="0"/>
                  </a:lnTo>
                  <a:lnTo>
                    <a:pt x="0" y="0"/>
                  </a:lnTo>
                  <a:close/>
                  <a:moveTo>
                    <a:pt x="6248400" y="3994150"/>
                  </a:moveTo>
                  <a:lnTo>
                    <a:pt x="101600" y="3994150"/>
                  </a:lnTo>
                  <a:lnTo>
                    <a:pt x="101600" y="521970"/>
                  </a:lnTo>
                  <a:lnTo>
                    <a:pt x="6248400" y="521970"/>
                  </a:lnTo>
                  <a:lnTo>
                    <a:pt x="6248400" y="3994150"/>
                  </a:lnTo>
                  <a:close/>
                  <a:moveTo>
                    <a:pt x="1281430" y="110490"/>
                  </a:moveTo>
                  <a:lnTo>
                    <a:pt x="1281430" y="421640"/>
                  </a:lnTo>
                  <a:lnTo>
                    <a:pt x="970280" y="421640"/>
                  </a:lnTo>
                  <a:lnTo>
                    <a:pt x="970280" y="110490"/>
                  </a:lnTo>
                  <a:lnTo>
                    <a:pt x="1281430" y="110490"/>
                  </a:lnTo>
                  <a:close/>
                  <a:moveTo>
                    <a:pt x="844550" y="110490"/>
                  </a:moveTo>
                  <a:lnTo>
                    <a:pt x="844550" y="421640"/>
                  </a:lnTo>
                  <a:lnTo>
                    <a:pt x="532130" y="421640"/>
                  </a:lnTo>
                  <a:lnTo>
                    <a:pt x="532130" y="110490"/>
                  </a:lnTo>
                  <a:lnTo>
                    <a:pt x="844550" y="110490"/>
                  </a:lnTo>
                  <a:close/>
                  <a:moveTo>
                    <a:pt x="407670" y="110490"/>
                  </a:moveTo>
                  <a:lnTo>
                    <a:pt x="407670" y="421640"/>
                  </a:lnTo>
                  <a:lnTo>
                    <a:pt x="101600" y="421640"/>
                  </a:lnTo>
                  <a:lnTo>
                    <a:pt x="95250" y="421640"/>
                  </a:lnTo>
                  <a:lnTo>
                    <a:pt x="95250" y="110490"/>
                  </a:lnTo>
                  <a:lnTo>
                    <a:pt x="101600" y="110490"/>
                  </a:lnTo>
                  <a:lnTo>
                    <a:pt x="407670" y="110490"/>
                  </a:lnTo>
                  <a:close/>
                  <a:moveTo>
                    <a:pt x="364490" y="189230"/>
                  </a:moveTo>
                  <a:lnTo>
                    <a:pt x="287020" y="266700"/>
                  </a:lnTo>
                  <a:lnTo>
                    <a:pt x="364490" y="344170"/>
                  </a:lnTo>
                  <a:lnTo>
                    <a:pt x="328930" y="379730"/>
                  </a:lnTo>
                  <a:lnTo>
                    <a:pt x="251460" y="302260"/>
                  </a:lnTo>
                  <a:lnTo>
                    <a:pt x="173990" y="379730"/>
                  </a:lnTo>
                  <a:lnTo>
                    <a:pt x="138430" y="342900"/>
                  </a:lnTo>
                  <a:lnTo>
                    <a:pt x="215900" y="266700"/>
                  </a:lnTo>
                  <a:lnTo>
                    <a:pt x="138430" y="189230"/>
                  </a:lnTo>
                  <a:lnTo>
                    <a:pt x="173990" y="153670"/>
                  </a:lnTo>
                  <a:lnTo>
                    <a:pt x="251460" y="231140"/>
                  </a:lnTo>
                  <a:lnTo>
                    <a:pt x="328930" y="153670"/>
                  </a:lnTo>
                  <a:lnTo>
                    <a:pt x="364490" y="189230"/>
                  </a:lnTo>
                  <a:close/>
                  <a:moveTo>
                    <a:pt x="795020" y="158750"/>
                  </a:moveTo>
                  <a:lnTo>
                    <a:pt x="581660" y="158750"/>
                  </a:lnTo>
                  <a:lnTo>
                    <a:pt x="581660" y="372110"/>
                  </a:lnTo>
                  <a:lnTo>
                    <a:pt x="795020" y="372110"/>
                  </a:lnTo>
                  <a:lnTo>
                    <a:pt x="795020" y="158750"/>
                  </a:lnTo>
                  <a:close/>
                  <a:moveTo>
                    <a:pt x="744220" y="321310"/>
                  </a:moveTo>
                  <a:lnTo>
                    <a:pt x="632460" y="321310"/>
                  </a:lnTo>
                  <a:lnTo>
                    <a:pt x="632460" y="209550"/>
                  </a:lnTo>
                  <a:lnTo>
                    <a:pt x="744220" y="209550"/>
                  </a:lnTo>
                  <a:lnTo>
                    <a:pt x="744220" y="321310"/>
                  </a:lnTo>
                  <a:close/>
                  <a:moveTo>
                    <a:pt x="1019810" y="295910"/>
                  </a:moveTo>
                  <a:lnTo>
                    <a:pt x="1230630" y="295910"/>
                  </a:lnTo>
                  <a:lnTo>
                    <a:pt x="1230630" y="346710"/>
                  </a:lnTo>
                  <a:lnTo>
                    <a:pt x="1019810" y="346710"/>
                  </a:lnTo>
                  <a:lnTo>
                    <a:pt x="1019810" y="295910"/>
                  </a:lnTo>
                  <a:close/>
                </a:path>
              </a:pathLst>
            </a:custGeom>
            <a:solidFill>
              <a:srgbClr val="030302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9312627" y="2628747"/>
            <a:ext cx="8030986" cy="5179986"/>
            <a:chOff x="0" y="0"/>
            <a:chExt cx="6350000" cy="409575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01600" y="521970"/>
              <a:ext cx="6146800" cy="3472180"/>
            </a:xfrm>
            <a:custGeom>
              <a:avLst/>
              <a:gdLst/>
              <a:ahLst/>
              <a:cxnLst/>
              <a:rect r="r" b="b" t="t" l="l"/>
              <a:pathLst>
                <a:path h="3472180" w="6146800">
                  <a:moveTo>
                    <a:pt x="0" y="0"/>
                  </a:moveTo>
                  <a:lnTo>
                    <a:pt x="6146800" y="0"/>
                  </a:lnTo>
                  <a:lnTo>
                    <a:pt x="6146800" y="3472180"/>
                  </a:lnTo>
                  <a:lnTo>
                    <a:pt x="0" y="3472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062" t="0" r="-2062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95250" y="110490"/>
              <a:ext cx="1186180" cy="311150"/>
            </a:xfrm>
            <a:custGeom>
              <a:avLst/>
              <a:gdLst/>
              <a:ahLst/>
              <a:cxnLst/>
              <a:rect r="r" b="b" t="t" l="l"/>
              <a:pathLst>
                <a:path h="311150" w="1186180">
                  <a:moveTo>
                    <a:pt x="537210" y="99060"/>
                  </a:moveTo>
                  <a:lnTo>
                    <a:pt x="648970" y="99060"/>
                  </a:lnTo>
                  <a:lnTo>
                    <a:pt x="648970" y="210820"/>
                  </a:lnTo>
                  <a:lnTo>
                    <a:pt x="537210" y="210820"/>
                  </a:lnTo>
                  <a:lnTo>
                    <a:pt x="537210" y="99060"/>
                  </a:lnTo>
                  <a:close/>
                  <a:moveTo>
                    <a:pt x="6350" y="0"/>
                  </a:moveTo>
                  <a:lnTo>
                    <a:pt x="312420" y="0"/>
                  </a:lnTo>
                  <a:lnTo>
                    <a:pt x="312420" y="311150"/>
                  </a:lnTo>
                  <a:lnTo>
                    <a:pt x="6350" y="311150"/>
                  </a:lnTo>
                  <a:lnTo>
                    <a:pt x="0" y="311150"/>
                  </a:lnTo>
                  <a:lnTo>
                    <a:pt x="0" y="0"/>
                  </a:lnTo>
                  <a:lnTo>
                    <a:pt x="6350" y="0"/>
                  </a:lnTo>
                  <a:close/>
                  <a:moveTo>
                    <a:pt x="120650" y="156210"/>
                  </a:moveTo>
                  <a:lnTo>
                    <a:pt x="43180" y="232410"/>
                  </a:lnTo>
                  <a:lnTo>
                    <a:pt x="78740" y="267970"/>
                  </a:lnTo>
                  <a:lnTo>
                    <a:pt x="156210" y="190500"/>
                  </a:lnTo>
                  <a:lnTo>
                    <a:pt x="233680" y="267970"/>
                  </a:lnTo>
                  <a:lnTo>
                    <a:pt x="269240" y="232410"/>
                  </a:lnTo>
                  <a:lnTo>
                    <a:pt x="191770" y="156210"/>
                  </a:lnTo>
                  <a:lnTo>
                    <a:pt x="269240" y="78740"/>
                  </a:lnTo>
                  <a:lnTo>
                    <a:pt x="233680" y="43180"/>
                  </a:lnTo>
                  <a:lnTo>
                    <a:pt x="156210" y="120650"/>
                  </a:lnTo>
                  <a:lnTo>
                    <a:pt x="78740" y="43180"/>
                  </a:lnTo>
                  <a:lnTo>
                    <a:pt x="43180" y="78740"/>
                  </a:lnTo>
                  <a:lnTo>
                    <a:pt x="120650" y="156210"/>
                  </a:lnTo>
                  <a:close/>
                  <a:moveTo>
                    <a:pt x="436880" y="0"/>
                  </a:moveTo>
                  <a:lnTo>
                    <a:pt x="748030" y="0"/>
                  </a:lnTo>
                  <a:lnTo>
                    <a:pt x="748030" y="311150"/>
                  </a:lnTo>
                  <a:lnTo>
                    <a:pt x="436880" y="311150"/>
                  </a:lnTo>
                  <a:lnTo>
                    <a:pt x="436880" y="0"/>
                  </a:lnTo>
                  <a:close/>
                  <a:moveTo>
                    <a:pt x="486410" y="261620"/>
                  </a:moveTo>
                  <a:lnTo>
                    <a:pt x="699770" y="261620"/>
                  </a:lnTo>
                  <a:lnTo>
                    <a:pt x="699770" y="48260"/>
                  </a:lnTo>
                  <a:lnTo>
                    <a:pt x="486410" y="48260"/>
                  </a:lnTo>
                  <a:lnTo>
                    <a:pt x="486410" y="261620"/>
                  </a:lnTo>
                  <a:close/>
                  <a:moveTo>
                    <a:pt x="1186180" y="0"/>
                  </a:moveTo>
                  <a:lnTo>
                    <a:pt x="1186180" y="311150"/>
                  </a:lnTo>
                  <a:lnTo>
                    <a:pt x="875030" y="311150"/>
                  </a:lnTo>
                  <a:lnTo>
                    <a:pt x="875030" y="0"/>
                  </a:lnTo>
                  <a:lnTo>
                    <a:pt x="1186180" y="0"/>
                  </a:lnTo>
                  <a:close/>
                  <a:moveTo>
                    <a:pt x="1135380" y="185420"/>
                  </a:moveTo>
                  <a:lnTo>
                    <a:pt x="924560" y="185420"/>
                  </a:lnTo>
                  <a:lnTo>
                    <a:pt x="924560" y="236220"/>
                  </a:lnTo>
                  <a:lnTo>
                    <a:pt x="1135380" y="236220"/>
                  </a:lnTo>
                  <a:lnTo>
                    <a:pt x="1135380" y="185420"/>
                  </a:lnTo>
                  <a:close/>
                </a:path>
              </a:pathLst>
            </a:custGeom>
            <a:solidFill>
              <a:srgbClr val="F7F8FC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4095750"/>
            </a:xfrm>
            <a:custGeom>
              <a:avLst/>
              <a:gdLst/>
              <a:ahLst/>
              <a:cxnLst/>
              <a:rect r="r" b="b" t="t" l="l"/>
              <a:pathLst>
                <a:path h="4095750" w="6350000">
                  <a:moveTo>
                    <a:pt x="0" y="0"/>
                  </a:moveTo>
                  <a:lnTo>
                    <a:pt x="0" y="521970"/>
                  </a:lnTo>
                  <a:lnTo>
                    <a:pt x="0" y="4095750"/>
                  </a:lnTo>
                  <a:lnTo>
                    <a:pt x="6350000" y="4095750"/>
                  </a:lnTo>
                  <a:lnTo>
                    <a:pt x="6350000" y="521970"/>
                  </a:lnTo>
                  <a:lnTo>
                    <a:pt x="6350000" y="0"/>
                  </a:lnTo>
                  <a:lnTo>
                    <a:pt x="0" y="0"/>
                  </a:lnTo>
                  <a:close/>
                  <a:moveTo>
                    <a:pt x="6248400" y="3994150"/>
                  </a:moveTo>
                  <a:lnTo>
                    <a:pt x="101600" y="3994150"/>
                  </a:lnTo>
                  <a:lnTo>
                    <a:pt x="101600" y="521970"/>
                  </a:lnTo>
                  <a:lnTo>
                    <a:pt x="6248400" y="521970"/>
                  </a:lnTo>
                  <a:lnTo>
                    <a:pt x="6248400" y="3994150"/>
                  </a:lnTo>
                  <a:close/>
                  <a:moveTo>
                    <a:pt x="1281430" y="110490"/>
                  </a:moveTo>
                  <a:lnTo>
                    <a:pt x="1281430" y="421640"/>
                  </a:lnTo>
                  <a:lnTo>
                    <a:pt x="970280" y="421640"/>
                  </a:lnTo>
                  <a:lnTo>
                    <a:pt x="970280" y="110490"/>
                  </a:lnTo>
                  <a:lnTo>
                    <a:pt x="1281430" y="110490"/>
                  </a:lnTo>
                  <a:close/>
                  <a:moveTo>
                    <a:pt x="844550" y="110490"/>
                  </a:moveTo>
                  <a:lnTo>
                    <a:pt x="844550" y="421640"/>
                  </a:lnTo>
                  <a:lnTo>
                    <a:pt x="532130" y="421640"/>
                  </a:lnTo>
                  <a:lnTo>
                    <a:pt x="532130" y="110490"/>
                  </a:lnTo>
                  <a:lnTo>
                    <a:pt x="844550" y="110490"/>
                  </a:lnTo>
                  <a:close/>
                  <a:moveTo>
                    <a:pt x="407670" y="110490"/>
                  </a:moveTo>
                  <a:lnTo>
                    <a:pt x="407670" y="421640"/>
                  </a:lnTo>
                  <a:lnTo>
                    <a:pt x="101600" y="421640"/>
                  </a:lnTo>
                  <a:lnTo>
                    <a:pt x="95250" y="421640"/>
                  </a:lnTo>
                  <a:lnTo>
                    <a:pt x="95250" y="110490"/>
                  </a:lnTo>
                  <a:lnTo>
                    <a:pt x="101600" y="110490"/>
                  </a:lnTo>
                  <a:lnTo>
                    <a:pt x="407670" y="110490"/>
                  </a:lnTo>
                  <a:close/>
                  <a:moveTo>
                    <a:pt x="364490" y="189230"/>
                  </a:moveTo>
                  <a:lnTo>
                    <a:pt x="287020" y="266700"/>
                  </a:lnTo>
                  <a:lnTo>
                    <a:pt x="364490" y="344170"/>
                  </a:lnTo>
                  <a:lnTo>
                    <a:pt x="328930" y="379730"/>
                  </a:lnTo>
                  <a:lnTo>
                    <a:pt x="251460" y="302260"/>
                  </a:lnTo>
                  <a:lnTo>
                    <a:pt x="173990" y="379730"/>
                  </a:lnTo>
                  <a:lnTo>
                    <a:pt x="138430" y="342900"/>
                  </a:lnTo>
                  <a:lnTo>
                    <a:pt x="215900" y="266700"/>
                  </a:lnTo>
                  <a:lnTo>
                    <a:pt x="138430" y="189230"/>
                  </a:lnTo>
                  <a:lnTo>
                    <a:pt x="173990" y="153670"/>
                  </a:lnTo>
                  <a:lnTo>
                    <a:pt x="251460" y="231140"/>
                  </a:lnTo>
                  <a:lnTo>
                    <a:pt x="328930" y="153670"/>
                  </a:lnTo>
                  <a:lnTo>
                    <a:pt x="364490" y="189230"/>
                  </a:lnTo>
                  <a:close/>
                  <a:moveTo>
                    <a:pt x="795020" y="158750"/>
                  </a:moveTo>
                  <a:lnTo>
                    <a:pt x="581660" y="158750"/>
                  </a:lnTo>
                  <a:lnTo>
                    <a:pt x="581660" y="372110"/>
                  </a:lnTo>
                  <a:lnTo>
                    <a:pt x="795020" y="372110"/>
                  </a:lnTo>
                  <a:lnTo>
                    <a:pt x="795020" y="158750"/>
                  </a:lnTo>
                  <a:close/>
                  <a:moveTo>
                    <a:pt x="744220" y="321310"/>
                  </a:moveTo>
                  <a:lnTo>
                    <a:pt x="632460" y="321310"/>
                  </a:lnTo>
                  <a:lnTo>
                    <a:pt x="632460" y="209550"/>
                  </a:lnTo>
                  <a:lnTo>
                    <a:pt x="744220" y="209550"/>
                  </a:lnTo>
                  <a:lnTo>
                    <a:pt x="744220" y="321310"/>
                  </a:lnTo>
                  <a:close/>
                  <a:moveTo>
                    <a:pt x="1019810" y="295910"/>
                  </a:moveTo>
                  <a:lnTo>
                    <a:pt x="1230630" y="295910"/>
                  </a:lnTo>
                  <a:lnTo>
                    <a:pt x="1230630" y="346710"/>
                  </a:lnTo>
                  <a:lnTo>
                    <a:pt x="1019810" y="346710"/>
                  </a:lnTo>
                  <a:lnTo>
                    <a:pt x="1019810" y="295910"/>
                  </a:lnTo>
                  <a:close/>
                </a:path>
              </a:pathLst>
            </a:custGeom>
            <a:solidFill>
              <a:srgbClr val="030302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866587" y="3855894"/>
            <a:ext cx="3567392" cy="1727212"/>
          </a:xfrm>
          <a:custGeom>
            <a:avLst/>
            <a:gdLst/>
            <a:ahLst/>
            <a:cxnLst/>
            <a:rect r="r" b="b" t="t" l="l"/>
            <a:pathLst>
              <a:path h="1727212" w="3567392">
                <a:moveTo>
                  <a:pt x="0" y="0"/>
                </a:moveTo>
                <a:lnTo>
                  <a:pt x="3567392" y="0"/>
                </a:lnTo>
                <a:lnTo>
                  <a:pt x="3567392" y="1727212"/>
                </a:lnTo>
                <a:lnTo>
                  <a:pt x="0" y="17272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469000" y="6080554"/>
            <a:ext cx="2128019" cy="3177746"/>
          </a:xfrm>
          <a:custGeom>
            <a:avLst/>
            <a:gdLst/>
            <a:ahLst/>
            <a:cxnLst/>
            <a:rect r="r" b="b" t="t" l="l"/>
            <a:pathLst>
              <a:path h="3177746" w="2128019">
                <a:moveTo>
                  <a:pt x="0" y="0"/>
                </a:moveTo>
                <a:lnTo>
                  <a:pt x="2128019" y="0"/>
                </a:lnTo>
                <a:lnTo>
                  <a:pt x="2128019" y="3177746"/>
                </a:lnTo>
                <a:lnTo>
                  <a:pt x="0" y="3177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939644"/>
            <a:ext cx="16230600" cy="1193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 Delivering the sessions: </a:t>
            </a:r>
            <a:r>
              <a:rPr lang="en-US" b="true" sz="6999">
                <a:solidFill>
                  <a:srgbClr val="00B05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Polls</a:t>
            </a: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39600" y="8343202"/>
            <a:ext cx="6556830" cy="914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7"/>
              </a:lnSpc>
            </a:pPr>
            <a:r>
              <a:rPr lang="en-US" sz="2634">
                <a:solidFill>
                  <a:srgbClr val="00B050"/>
                </a:solidFill>
                <a:latin typeface="Canva Sans"/>
                <a:ea typeface="Canva Sans"/>
                <a:cs typeface="Canva Sans"/>
                <a:sym typeface="Canva Sans"/>
              </a:rPr>
              <a:t>Green cells are polls.</a:t>
            </a:r>
            <a:r>
              <a:rPr lang="en-US" sz="26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Again, copy from the formula box and paste.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576203" y="8343202"/>
            <a:ext cx="6556830" cy="447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7"/>
              </a:lnSpc>
            </a:pPr>
            <a:r>
              <a:rPr lang="en-US" sz="26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 WhatsApp, click on ‘+’ then ‘Poll’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5469000" y="8615295"/>
            <a:ext cx="1328066" cy="643005"/>
          </a:xfrm>
          <a:custGeom>
            <a:avLst/>
            <a:gdLst/>
            <a:ahLst/>
            <a:cxnLst/>
            <a:rect r="r" b="b" t="t" l="l"/>
            <a:pathLst>
              <a:path h="643005" w="1328066">
                <a:moveTo>
                  <a:pt x="0" y="0"/>
                </a:moveTo>
                <a:lnTo>
                  <a:pt x="1328066" y="0"/>
                </a:lnTo>
                <a:lnTo>
                  <a:pt x="1328066" y="643005"/>
                </a:lnTo>
                <a:lnTo>
                  <a:pt x="0" y="6430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469000" y="7287089"/>
            <a:ext cx="1328066" cy="643005"/>
          </a:xfrm>
          <a:custGeom>
            <a:avLst/>
            <a:gdLst/>
            <a:ahLst/>
            <a:cxnLst/>
            <a:rect r="r" b="b" t="t" l="l"/>
            <a:pathLst>
              <a:path h="643005" w="1328066">
                <a:moveTo>
                  <a:pt x="0" y="0"/>
                </a:moveTo>
                <a:lnTo>
                  <a:pt x="1328066" y="0"/>
                </a:lnTo>
                <a:lnTo>
                  <a:pt x="1328066" y="643005"/>
                </a:lnTo>
                <a:lnTo>
                  <a:pt x="0" y="6430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6988433" y="465233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95350"/>
            <a:ext cx="16230600" cy="1193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 Delivering the sessions: </a:t>
            </a:r>
            <a:r>
              <a:rPr lang="en-US" b="true" sz="6999">
                <a:solidFill>
                  <a:srgbClr val="00B05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Polls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2169743" y="4414677"/>
            <a:ext cx="4380107" cy="3251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7"/>
              </a:lnSpc>
            </a:pPr>
            <a:r>
              <a:rPr lang="en-US" sz="26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Copy/paste the question and answers into the poll.</a:t>
            </a:r>
          </a:p>
          <a:p>
            <a:pPr algn="l">
              <a:lnSpc>
                <a:spcPts val="3687"/>
              </a:lnSpc>
            </a:pPr>
          </a:p>
          <a:p>
            <a:pPr algn="l">
              <a:lnSpc>
                <a:spcPts val="3687"/>
              </a:lnSpc>
            </a:pPr>
            <a:r>
              <a:rPr lang="en-US" sz="26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the question has ‘Pick all that apply’, leave ‘Allow multiple answers on’. If not, switch it off</a:t>
            </a:r>
          </a:p>
        </p:txBody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384214" y="2628594"/>
            <a:ext cx="9904769" cy="6388576"/>
            <a:chOff x="0" y="0"/>
            <a:chExt cx="6350000" cy="40957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101600" y="521970"/>
              <a:ext cx="6146800" cy="3472180"/>
            </a:xfrm>
            <a:custGeom>
              <a:avLst/>
              <a:gdLst/>
              <a:ahLst/>
              <a:cxnLst/>
              <a:rect r="r" b="b" t="t" l="l"/>
              <a:pathLst>
                <a:path h="3472180" w="6146800">
                  <a:moveTo>
                    <a:pt x="0" y="0"/>
                  </a:moveTo>
                  <a:lnTo>
                    <a:pt x="6146800" y="0"/>
                  </a:lnTo>
                  <a:lnTo>
                    <a:pt x="6146800" y="3472180"/>
                  </a:lnTo>
                  <a:lnTo>
                    <a:pt x="0" y="3472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915" t="0" r="-2915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95250" y="110490"/>
              <a:ext cx="1186180" cy="311150"/>
            </a:xfrm>
            <a:custGeom>
              <a:avLst/>
              <a:gdLst/>
              <a:ahLst/>
              <a:cxnLst/>
              <a:rect r="r" b="b" t="t" l="l"/>
              <a:pathLst>
                <a:path h="311150" w="1186180">
                  <a:moveTo>
                    <a:pt x="537210" y="99060"/>
                  </a:moveTo>
                  <a:lnTo>
                    <a:pt x="648970" y="99060"/>
                  </a:lnTo>
                  <a:lnTo>
                    <a:pt x="648970" y="210820"/>
                  </a:lnTo>
                  <a:lnTo>
                    <a:pt x="537210" y="210820"/>
                  </a:lnTo>
                  <a:lnTo>
                    <a:pt x="537210" y="99060"/>
                  </a:lnTo>
                  <a:close/>
                  <a:moveTo>
                    <a:pt x="6350" y="0"/>
                  </a:moveTo>
                  <a:lnTo>
                    <a:pt x="312420" y="0"/>
                  </a:lnTo>
                  <a:lnTo>
                    <a:pt x="312420" y="311150"/>
                  </a:lnTo>
                  <a:lnTo>
                    <a:pt x="6350" y="311150"/>
                  </a:lnTo>
                  <a:lnTo>
                    <a:pt x="0" y="311150"/>
                  </a:lnTo>
                  <a:lnTo>
                    <a:pt x="0" y="0"/>
                  </a:lnTo>
                  <a:lnTo>
                    <a:pt x="6350" y="0"/>
                  </a:lnTo>
                  <a:close/>
                  <a:moveTo>
                    <a:pt x="120650" y="156210"/>
                  </a:moveTo>
                  <a:lnTo>
                    <a:pt x="43180" y="232410"/>
                  </a:lnTo>
                  <a:lnTo>
                    <a:pt x="78740" y="267970"/>
                  </a:lnTo>
                  <a:lnTo>
                    <a:pt x="156210" y="190500"/>
                  </a:lnTo>
                  <a:lnTo>
                    <a:pt x="233680" y="267970"/>
                  </a:lnTo>
                  <a:lnTo>
                    <a:pt x="269240" y="232410"/>
                  </a:lnTo>
                  <a:lnTo>
                    <a:pt x="191770" y="156210"/>
                  </a:lnTo>
                  <a:lnTo>
                    <a:pt x="269240" y="78740"/>
                  </a:lnTo>
                  <a:lnTo>
                    <a:pt x="233680" y="43180"/>
                  </a:lnTo>
                  <a:lnTo>
                    <a:pt x="156210" y="120650"/>
                  </a:lnTo>
                  <a:lnTo>
                    <a:pt x="78740" y="43180"/>
                  </a:lnTo>
                  <a:lnTo>
                    <a:pt x="43180" y="78740"/>
                  </a:lnTo>
                  <a:lnTo>
                    <a:pt x="120650" y="156210"/>
                  </a:lnTo>
                  <a:close/>
                  <a:moveTo>
                    <a:pt x="436880" y="0"/>
                  </a:moveTo>
                  <a:lnTo>
                    <a:pt x="748030" y="0"/>
                  </a:lnTo>
                  <a:lnTo>
                    <a:pt x="748030" y="311150"/>
                  </a:lnTo>
                  <a:lnTo>
                    <a:pt x="436880" y="311150"/>
                  </a:lnTo>
                  <a:lnTo>
                    <a:pt x="436880" y="0"/>
                  </a:lnTo>
                  <a:close/>
                  <a:moveTo>
                    <a:pt x="486410" y="261620"/>
                  </a:moveTo>
                  <a:lnTo>
                    <a:pt x="699770" y="261620"/>
                  </a:lnTo>
                  <a:lnTo>
                    <a:pt x="699770" y="48260"/>
                  </a:lnTo>
                  <a:lnTo>
                    <a:pt x="486410" y="48260"/>
                  </a:lnTo>
                  <a:lnTo>
                    <a:pt x="486410" y="261620"/>
                  </a:lnTo>
                  <a:close/>
                  <a:moveTo>
                    <a:pt x="1186180" y="0"/>
                  </a:moveTo>
                  <a:lnTo>
                    <a:pt x="1186180" y="311150"/>
                  </a:lnTo>
                  <a:lnTo>
                    <a:pt x="875030" y="311150"/>
                  </a:lnTo>
                  <a:lnTo>
                    <a:pt x="875030" y="0"/>
                  </a:lnTo>
                  <a:lnTo>
                    <a:pt x="1186180" y="0"/>
                  </a:lnTo>
                  <a:close/>
                  <a:moveTo>
                    <a:pt x="1135380" y="185420"/>
                  </a:moveTo>
                  <a:lnTo>
                    <a:pt x="924560" y="185420"/>
                  </a:lnTo>
                  <a:lnTo>
                    <a:pt x="924560" y="236220"/>
                  </a:lnTo>
                  <a:lnTo>
                    <a:pt x="1135380" y="236220"/>
                  </a:lnTo>
                  <a:lnTo>
                    <a:pt x="1135380" y="185420"/>
                  </a:lnTo>
                  <a:close/>
                </a:path>
              </a:pathLst>
            </a:custGeom>
            <a:solidFill>
              <a:srgbClr val="F7F8FC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4095750"/>
            </a:xfrm>
            <a:custGeom>
              <a:avLst/>
              <a:gdLst/>
              <a:ahLst/>
              <a:cxnLst/>
              <a:rect r="r" b="b" t="t" l="l"/>
              <a:pathLst>
                <a:path h="4095750" w="6350000">
                  <a:moveTo>
                    <a:pt x="0" y="0"/>
                  </a:moveTo>
                  <a:lnTo>
                    <a:pt x="0" y="521970"/>
                  </a:lnTo>
                  <a:lnTo>
                    <a:pt x="0" y="4095750"/>
                  </a:lnTo>
                  <a:lnTo>
                    <a:pt x="6350000" y="4095750"/>
                  </a:lnTo>
                  <a:lnTo>
                    <a:pt x="6350000" y="521970"/>
                  </a:lnTo>
                  <a:lnTo>
                    <a:pt x="6350000" y="0"/>
                  </a:lnTo>
                  <a:lnTo>
                    <a:pt x="0" y="0"/>
                  </a:lnTo>
                  <a:close/>
                  <a:moveTo>
                    <a:pt x="6248400" y="3994150"/>
                  </a:moveTo>
                  <a:lnTo>
                    <a:pt x="101600" y="3994150"/>
                  </a:lnTo>
                  <a:lnTo>
                    <a:pt x="101600" y="521970"/>
                  </a:lnTo>
                  <a:lnTo>
                    <a:pt x="6248400" y="521970"/>
                  </a:lnTo>
                  <a:lnTo>
                    <a:pt x="6248400" y="3994150"/>
                  </a:lnTo>
                  <a:close/>
                  <a:moveTo>
                    <a:pt x="1281430" y="110490"/>
                  </a:moveTo>
                  <a:lnTo>
                    <a:pt x="1281430" y="421640"/>
                  </a:lnTo>
                  <a:lnTo>
                    <a:pt x="970280" y="421640"/>
                  </a:lnTo>
                  <a:lnTo>
                    <a:pt x="970280" y="110490"/>
                  </a:lnTo>
                  <a:lnTo>
                    <a:pt x="1281430" y="110490"/>
                  </a:lnTo>
                  <a:close/>
                  <a:moveTo>
                    <a:pt x="844550" y="110490"/>
                  </a:moveTo>
                  <a:lnTo>
                    <a:pt x="844550" y="421640"/>
                  </a:lnTo>
                  <a:lnTo>
                    <a:pt x="532130" y="421640"/>
                  </a:lnTo>
                  <a:lnTo>
                    <a:pt x="532130" y="110490"/>
                  </a:lnTo>
                  <a:lnTo>
                    <a:pt x="844550" y="110490"/>
                  </a:lnTo>
                  <a:close/>
                  <a:moveTo>
                    <a:pt x="407670" y="110490"/>
                  </a:moveTo>
                  <a:lnTo>
                    <a:pt x="407670" y="421640"/>
                  </a:lnTo>
                  <a:lnTo>
                    <a:pt x="101600" y="421640"/>
                  </a:lnTo>
                  <a:lnTo>
                    <a:pt x="95250" y="421640"/>
                  </a:lnTo>
                  <a:lnTo>
                    <a:pt x="95250" y="110490"/>
                  </a:lnTo>
                  <a:lnTo>
                    <a:pt x="101600" y="110490"/>
                  </a:lnTo>
                  <a:lnTo>
                    <a:pt x="407670" y="110490"/>
                  </a:lnTo>
                  <a:close/>
                  <a:moveTo>
                    <a:pt x="364490" y="189230"/>
                  </a:moveTo>
                  <a:lnTo>
                    <a:pt x="287020" y="266700"/>
                  </a:lnTo>
                  <a:lnTo>
                    <a:pt x="364490" y="344170"/>
                  </a:lnTo>
                  <a:lnTo>
                    <a:pt x="328930" y="379730"/>
                  </a:lnTo>
                  <a:lnTo>
                    <a:pt x="251460" y="302260"/>
                  </a:lnTo>
                  <a:lnTo>
                    <a:pt x="173990" y="379730"/>
                  </a:lnTo>
                  <a:lnTo>
                    <a:pt x="138430" y="342900"/>
                  </a:lnTo>
                  <a:lnTo>
                    <a:pt x="215900" y="266700"/>
                  </a:lnTo>
                  <a:lnTo>
                    <a:pt x="138430" y="189230"/>
                  </a:lnTo>
                  <a:lnTo>
                    <a:pt x="173990" y="153670"/>
                  </a:lnTo>
                  <a:lnTo>
                    <a:pt x="251460" y="231140"/>
                  </a:lnTo>
                  <a:lnTo>
                    <a:pt x="328930" y="153670"/>
                  </a:lnTo>
                  <a:lnTo>
                    <a:pt x="364490" y="189230"/>
                  </a:lnTo>
                  <a:close/>
                  <a:moveTo>
                    <a:pt x="795020" y="158750"/>
                  </a:moveTo>
                  <a:lnTo>
                    <a:pt x="581660" y="158750"/>
                  </a:lnTo>
                  <a:lnTo>
                    <a:pt x="581660" y="372110"/>
                  </a:lnTo>
                  <a:lnTo>
                    <a:pt x="795020" y="372110"/>
                  </a:lnTo>
                  <a:lnTo>
                    <a:pt x="795020" y="158750"/>
                  </a:lnTo>
                  <a:close/>
                  <a:moveTo>
                    <a:pt x="744220" y="321310"/>
                  </a:moveTo>
                  <a:lnTo>
                    <a:pt x="632460" y="321310"/>
                  </a:lnTo>
                  <a:lnTo>
                    <a:pt x="632460" y="209550"/>
                  </a:lnTo>
                  <a:lnTo>
                    <a:pt x="744220" y="209550"/>
                  </a:lnTo>
                  <a:lnTo>
                    <a:pt x="744220" y="321310"/>
                  </a:lnTo>
                  <a:close/>
                  <a:moveTo>
                    <a:pt x="1019810" y="295910"/>
                  </a:moveTo>
                  <a:lnTo>
                    <a:pt x="1230630" y="295910"/>
                  </a:lnTo>
                  <a:lnTo>
                    <a:pt x="1230630" y="346710"/>
                  </a:lnTo>
                  <a:lnTo>
                    <a:pt x="1019810" y="346710"/>
                  </a:lnTo>
                  <a:lnTo>
                    <a:pt x="1019810" y="295910"/>
                  </a:lnTo>
                  <a:close/>
                </a:path>
              </a:pathLst>
            </a:custGeom>
            <a:solidFill>
              <a:srgbClr val="030302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6572566" y="6064012"/>
            <a:ext cx="1328066" cy="643005"/>
          </a:xfrm>
          <a:custGeom>
            <a:avLst/>
            <a:gdLst/>
            <a:ahLst/>
            <a:cxnLst/>
            <a:rect r="r" b="b" t="t" l="l"/>
            <a:pathLst>
              <a:path h="643005" w="1328066">
                <a:moveTo>
                  <a:pt x="0" y="0"/>
                </a:moveTo>
                <a:lnTo>
                  <a:pt x="1328065" y="0"/>
                </a:lnTo>
                <a:lnTo>
                  <a:pt x="1328065" y="643005"/>
                </a:lnTo>
                <a:lnTo>
                  <a:pt x="0" y="6430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6988433" y="465233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62970" y="2336868"/>
            <a:ext cx="7162060" cy="5613265"/>
          </a:xfrm>
          <a:custGeom>
            <a:avLst/>
            <a:gdLst/>
            <a:ahLst/>
            <a:cxnLst/>
            <a:rect r="r" b="b" t="t" l="l"/>
            <a:pathLst>
              <a:path h="5613265" w="7162060">
                <a:moveTo>
                  <a:pt x="0" y="0"/>
                </a:moveTo>
                <a:lnTo>
                  <a:pt x="7162060" y="0"/>
                </a:lnTo>
                <a:lnTo>
                  <a:pt x="7162060" y="5613264"/>
                </a:lnTo>
                <a:lnTo>
                  <a:pt x="0" y="56132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95350"/>
            <a:ext cx="16230600" cy="1193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3: Delivering the sessions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8131172"/>
            <a:ext cx="16230600" cy="1144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9"/>
              </a:lnSpc>
            </a:pPr>
            <a:r>
              <a:rPr lang="en-US" sz="32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Just a reminder to slow down. If you can see people are still voting on polls,</a:t>
            </a:r>
          </a:p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wait before sending the next message (answer)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6988433" y="465233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752146" y="2554568"/>
            <a:ext cx="4806380" cy="3907524"/>
          </a:xfrm>
          <a:custGeom>
            <a:avLst/>
            <a:gdLst/>
            <a:ahLst/>
            <a:cxnLst/>
            <a:rect r="r" b="b" t="t" l="l"/>
            <a:pathLst>
              <a:path h="3907524" w="4806380">
                <a:moveTo>
                  <a:pt x="0" y="0"/>
                </a:moveTo>
                <a:lnTo>
                  <a:pt x="4806379" y="0"/>
                </a:lnTo>
                <a:lnTo>
                  <a:pt x="4806379" y="3907525"/>
                </a:lnTo>
                <a:lnTo>
                  <a:pt x="0" y="39075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94452" y="2554568"/>
            <a:ext cx="4733086" cy="3836177"/>
          </a:xfrm>
          <a:custGeom>
            <a:avLst/>
            <a:gdLst/>
            <a:ahLst/>
            <a:cxnLst/>
            <a:rect r="r" b="b" t="t" l="l"/>
            <a:pathLst>
              <a:path h="3836177" w="4733086">
                <a:moveTo>
                  <a:pt x="0" y="0"/>
                </a:moveTo>
                <a:lnTo>
                  <a:pt x="4733086" y="0"/>
                </a:lnTo>
                <a:lnTo>
                  <a:pt x="4733086" y="3836177"/>
                </a:lnTo>
                <a:lnTo>
                  <a:pt x="0" y="38361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18666" y="7205317"/>
            <a:ext cx="16450668" cy="1603940"/>
          </a:xfrm>
          <a:custGeom>
            <a:avLst/>
            <a:gdLst/>
            <a:ahLst/>
            <a:cxnLst/>
            <a:rect r="r" b="b" t="t" l="l"/>
            <a:pathLst>
              <a:path h="1603940" w="16450668">
                <a:moveTo>
                  <a:pt x="0" y="0"/>
                </a:moveTo>
                <a:lnTo>
                  <a:pt x="16450668" y="0"/>
                </a:lnTo>
                <a:lnTo>
                  <a:pt x="16450668" y="1603940"/>
                </a:lnTo>
                <a:lnTo>
                  <a:pt x="0" y="16039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895350"/>
            <a:ext cx="16230600" cy="1193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 Delivering the sessions: </a:t>
            </a:r>
            <a:r>
              <a:rPr lang="en-US" b="true" sz="6999">
                <a:solidFill>
                  <a:srgbClr val="00B05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Polls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479963" y="3100940"/>
            <a:ext cx="4380107" cy="231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7"/>
              </a:lnSpc>
            </a:pPr>
            <a:r>
              <a:rPr lang="en-US" sz="26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Once voting has slowed, click on the down arrow of the poll (top right), click on ‘Reply’ and copy/paste answer into text box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5059114" y="2393493"/>
            <a:ext cx="1986779" cy="961932"/>
          </a:xfrm>
          <a:custGeom>
            <a:avLst/>
            <a:gdLst/>
            <a:ahLst/>
            <a:cxnLst/>
            <a:rect r="r" b="b" t="t" l="l"/>
            <a:pathLst>
              <a:path h="961932" w="1986779">
                <a:moveTo>
                  <a:pt x="0" y="0"/>
                </a:moveTo>
                <a:lnTo>
                  <a:pt x="1986779" y="0"/>
                </a:lnTo>
                <a:lnTo>
                  <a:pt x="1986779" y="961932"/>
                </a:lnTo>
                <a:lnTo>
                  <a:pt x="0" y="9619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905378" y="3546399"/>
            <a:ext cx="1986779" cy="961932"/>
          </a:xfrm>
          <a:custGeom>
            <a:avLst/>
            <a:gdLst/>
            <a:ahLst/>
            <a:cxnLst/>
            <a:rect r="r" b="b" t="t" l="l"/>
            <a:pathLst>
              <a:path h="961932" w="1986779">
                <a:moveTo>
                  <a:pt x="0" y="0"/>
                </a:moveTo>
                <a:lnTo>
                  <a:pt x="1986779" y="0"/>
                </a:lnTo>
                <a:lnTo>
                  <a:pt x="1986779" y="961932"/>
                </a:lnTo>
                <a:lnTo>
                  <a:pt x="0" y="9619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93601" y="6832042"/>
            <a:ext cx="4854710" cy="2350489"/>
          </a:xfrm>
          <a:custGeom>
            <a:avLst/>
            <a:gdLst/>
            <a:ahLst/>
            <a:cxnLst/>
            <a:rect r="r" b="b" t="t" l="l"/>
            <a:pathLst>
              <a:path h="2350489" w="4854710">
                <a:moveTo>
                  <a:pt x="0" y="0"/>
                </a:moveTo>
                <a:lnTo>
                  <a:pt x="4854711" y="0"/>
                </a:lnTo>
                <a:lnTo>
                  <a:pt x="4854711" y="2350489"/>
                </a:lnTo>
                <a:lnTo>
                  <a:pt x="0" y="23504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6988433" y="465233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6056510" y="2378486"/>
            <a:ext cx="3609178" cy="6879814"/>
            <a:chOff x="0" y="0"/>
            <a:chExt cx="8624570" cy="164401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411480" y="269240"/>
              <a:ext cx="7753350" cy="15908021"/>
            </a:xfrm>
            <a:custGeom>
              <a:avLst/>
              <a:gdLst/>
              <a:ahLst/>
              <a:cxnLst/>
              <a:rect r="r" b="b" t="t" l="l"/>
              <a:pathLst>
                <a:path h="15908021" w="7753350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2"/>
              <a:stretch>
                <a:fillRect l="0" t="-2690" r="0" b="-269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636000" cy="16446500"/>
            </a:xfrm>
            <a:custGeom>
              <a:avLst/>
              <a:gdLst/>
              <a:ahLst/>
              <a:cxnLst/>
              <a:rect r="r" b="b" t="t" l="l"/>
              <a:pathLst>
                <a:path h="16446500" w="86360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2608805" y="2356015"/>
            <a:ext cx="3609178" cy="6879814"/>
            <a:chOff x="0" y="0"/>
            <a:chExt cx="8624570" cy="164401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411480" y="269240"/>
              <a:ext cx="7753350" cy="15908021"/>
            </a:xfrm>
            <a:custGeom>
              <a:avLst/>
              <a:gdLst/>
              <a:ahLst/>
              <a:cxnLst/>
              <a:rect r="r" b="b" t="t" l="l"/>
              <a:pathLst>
                <a:path h="15908021" w="7753350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3"/>
              <a:stretch>
                <a:fillRect l="0" t="-2690" r="0" b="-269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636000" cy="16446500"/>
            </a:xfrm>
            <a:custGeom>
              <a:avLst/>
              <a:gdLst/>
              <a:ahLst/>
              <a:cxnLst/>
              <a:rect r="r" b="b" t="t" l="l"/>
              <a:pathLst>
                <a:path h="16446500" w="86360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</p:sp>
      </p:grpSp>
      <p:sp>
        <p:nvSpPr>
          <p:cNvPr name="TextBox 8" id="8"/>
          <p:cNvSpPr txBox="true"/>
          <p:nvPr/>
        </p:nvSpPr>
        <p:spPr>
          <a:xfrm rot="0">
            <a:off x="16988433" y="8920758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939644"/>
            <a:ext cx="16230600" cy="1193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 Delivering the sessions: </a:t>
            </a:r>
            <a:r>
              <a:rPr lang="en-US" b="true" sz="6999">
                <a:solidFill>
                  <a:srgbClr val="00B05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Polls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0147438" y="4518686"/>
            <a:ext cx="1979617" cy="2599414"/>
            <a:chOff x="0" y="0"/>
            <a:chExt cx="618998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18998" cy="812800"/>
            </a:xfrm>
            <a:custGeom>
              <a:avLst/>
              <a:gdLst/>
              <a:ahLst/>
              <a:cxnLst/>
              <a:rect r="r" b="b" t="t" l="l"/>
              <a:pathLst>
                <a:path h="812800" w="618998">
                  <a:moveTo>
                    <a:pt x="618998" y="406400"/>
                  </a:moveTo>
                  <a:lnTo>
                    <a:pt x="212598" y="0"/>
                  </a:lnTo>
                  <a:lnTo>
                    <a:pt x="212598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212598" y="609600"/>
                  </a:lnTo>
                  <a:lnTo>
                    <a:pt x="212598" y="812800"/>
                  </a:lnTo>
                  <a:lnTo>
                    <a:pt x="618998" y="406400"/>
                  </a:ln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165100"/>
              <a:ext cx="517398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757020" y="2679733"/>
            <a:ext cx="4009519" cy="2786616"/>
          </a:xfrm>
          <a:custGeom>
            <a:avLst/>
            <a:gdLst/>
            <a:ahLst/>
            <a:cxnLst/>
            <a:rect r="r" b="b" t="t" l="l"/>
            <a:pathLst>
              <a:path h="2786616" w="4009519">
                <a:moveTo>
                  <a:pt x="0" y="0"/>
                </a:moveTo>
                <a:lnTo>
                  <a:pt x="4009519" y="0"/>
                </a:lnTo>
                <a:lnTo>
                  <a:pt x="4009519" y="2786616"/>
                </a:lnTo>
                <a:lnTo>
                  <a:pt x="0" y="27866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757020" y="6220860"/>
            <a:ext cx="4009519" cy="2887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Participants can vote at any time, even when settings are put on admin-only commenting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9232481" y="2307245"/>
            <a:ext cx="8030986" cy="5179986"/>
            <a:chOff x="0" y="0"/>
            <a:chExt cx="6350000" cy="40957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0" y="521970"/>
              <a:ext cx="6146800" cy="3472180"/>
            </a:xfrm>
            <a:custGeom>
              <a:avLst/>
              <a:gdLst/>
              <a:ahLst/>
              <a:cxnLst/>
              <a:rect r="r" b="b" t="t" l="l"/>
              <a:pathLst>
                <a:path h="3472180" w="6146800">
                  <a:moveTo>
                    <a:pt x="0" y="0"/>
                  </a:moveTo>
                  <a:lnTo>
                    <a:pt x="6146800" y="0"/>
                  </a:lnTo>
                  <a:lnTo>
                    <a:pt x="6146800" y="3472180"/>
                  </a:lnTo>
                  <a:lnTo>
                    <a:pt x="0" y="3472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062" t="0" r="-2062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5250" y="110490"/>
              <a:ext cx="1186180" cy="311150"/>
            </a:xfrm>
            <a:custGeom>
              <a:avLst/>
              <a:gdLst/>
              <a:ahLst/>
              <a:cxnLst/>
              <a:rect r="r" b="b" t="t" l="l"/>
              <a:pathLst>
                <a:path h="311150" w="1186180">
                  <a:moveTo>
                    <a:pt x="537210" y="99060"/>
                  </a:moveTo>
                  <a:lnTo>
                    <a:pt x="648970" y="99060"/>
                  </a:lnTo>
                  <a:lnTo>
                    <a:pt x="648970" y="210820"/>
                  </a:lnTo>
                  <a:lnTo>
                    <a:pt x="537210" y="210820"/>
                  </a:lnTo>
                  <a:lnTo>
                    <a:pt x="537210" y="99060"/>
                  </a:lnTo>
                  <a:close/>
                  <a:moveTo>
                    <a:pt x="6350" y="0"/>
                  </a:moveTo>
                  <a:lnTo>
                    <a:pt x="312420" y="0"/>
                  </a:lnTo>
                  <a:lnTo>
                    <a:pt x="312420" y="311150"/>
                  </a:lnTo>
                  <a:lnTo>
                    <a:pt x="6350" y="311150"/>
                  </a:lnTo>
                  <a:lnTo>
                    <a:pt x="0" y="311150"/>
                  </a:lnTo>
                  <a:lnTo>
                    <a:pt x="0" y="0"/>
                  </a:lnTo>
                  <a:lnTo>
                    <a:pt x="6350" y="0"/>
                  </a:lnTo>
                  <a:close/>
                  <a:moveTo>
                    <a:pt x="120650" y="156210"/>
                  </a:moveTo>
                  <a:lnTo>
                    <a:pt x="43180" y="232410"/>
                  </a:lnTo>
                  <a:lnTo>
                    <a:pt x="78740" y="267970"/>
                  </a:lnTo>
                  <a:lnTo>
                    <a:pt x="156210" y="190500"/>
                  </a:lnTo>
                  <a:lnTo>
                    <a:pt x="233680" y="267970"/>
                  </a:lnTo>
                  <a:lnTo>
                    <a:pt x="269240" y="232410"/>
                  </a:lnTo>
                  <a:lnTo>
                    <a:pt x="191770" y="156210"/>
                  </a:lnTo>
                  <a:lnTo>
                    <a:pt x="269240" y="78740"/>
                  </a:lnTo>
                  <a:lnTo>
                    <a:pt x="233680" y="43180"/>
                  </a:lnTo>
                  <a:lnTo>
                    <a:pt x="156210" y="120650"/>
                  </a:lnTo>
                  <a:lnTo>
                    <a:pt x="78740" y="43180"/>
                  </a:lnTo>
                  <a:lnTo>
                    <a:pt x="43180" y="78740"/>
                  </a:lnTo>
                  <a:lnTo>
                    <a:pt x="120650" y="156210"/>
                  </a:lnTo>
                  <a:close/>
                  <a:moveTo>
                    <a:pt x="436880" y="0"/>
                  </a:moveTo>
                  <a:lnTo>
                    <a:pt x="748030" y="0"/>
                  </a:lnTo>
                  <a:lnTo>
                    <a:pt x="748030" y="311150"/>
                  </a:lnTo>
                  <a:lnTo>
                    <a:pt x="436880" y="311150"/>
                  </a:lnTo>
                  <a:lnTo>
                    <a:pt x="436880" y="0"/>
                  </a:lnTo>
                  <a:close/>
                  <a:moveTo>
                    <a:pt x="486410" y="261620"/>
                  </a:moveTo>
                  <a:lnTo>
                    <a:pt x="699770" y="261620"/>
                  </a:lnTo>
                  <a:lnTo>
                    <a:pt x="699770" y="48260"/>
                  </a:lnTo>
                  <a:lnTo>
                    <a:pt x="486410" y="48260"/>
                  </a:lnTo>
                  <a:lnTo>
                    <a:pt x="486410" y="261620"/>
                  </a:lnTo>
                  <a:close/>
                  <a:moveTo>
                    <a:pt x="1186180" y="0"/>
                  </a:moveTo>
                  <a:lnTo>
                    <a:pt x="1186180" y="311150"/>
                  </a:lnTo>
                  <a:lnTo>
                    <a:pt x="875030" y="311150"/>
                  </a:lnTo>
                  <a:lnTo>
                    <a:pt x="875030" y="0"/>
                  </a:lnTo>
                  <a:lnTo>
                    <a:pt x="1186180" y="0"/>
                  </a:lnTo>
                  <a:close/>
                  <a:moveTo>
                    <a:pt x="1135380" y="185420"/>
                  </a:moveTo>
                  <a:lnTo>
                    <a:pt x="924560" y="185420"/>
                  </a:lnTo>
                  <a:lnTo>
                    <a:pt x="924560" y="236220"/>
                  </a:lnTo>
                  <a:lnTo>
                    <a:pt x="1135380" y="236220"/>
                  </a:lnTo>
                  <a:lnTo>
                    <a:pt x="1135380" y="185420"/>
                  </a:lnTo>
                  <a:close/>
                </a:path>
              </a:pathLst>
            </a:custGeom>
            <a:solidFill>
              <a:srgbClr val="F7F8F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4095750"/>
            </a:xfrm>
            <a:custGeom>
              <a:avLst/>
              <a:gdLst/>
              <a:ahLst/>
              <a:cxnLst/>
              <a:rect r="r" b="b" t="t" l="l"/>
              <a:pathLst>
                <a:path h="4095750" w="6350000">
                  <a:moveTo>
                    <a:pt x="0" y="0"/>
                  </a:moveTo>
                  <a:lnTo>
                    <a:pt x="0" y="521970"/>
                  </a:lnTo>
                  <a:lnTo>
                    <a:pt x="0" y="4095750"/>
                  </a:lnTo>
                  <a:lnTo>
                    <a:pt x="6350000" y="4095750"/>
                  </a:lnTo>
                  <a:lnTo>
                    <a:pt x="6350000" y="521970"/>
                  </a:lnTo>
                  <a:lnTo>
                    <a:pt x="6350000" y="0"/>
                  </a:lnTo>
                  <a:lnTo>
                    <a:pt x="0" y="0"/>
                  </a:lnTo>
                  <a:close/>
                  <a:moveTo>
                    <a:pt x="6248400" y="3994150"/>
                  </a:moveTo>
                  <a:lnTo>
                    <a:pt x="101600" y="3994150"/>
                  </a:lnTo>
                  <a:lnTo>
                    <a:pt x="101600" y="521970"/>
                  </a:lnTo>
                  <a:lnTo>
                    <a:pt x="6248400" y="521970"/>
                  </a:lnTo>
                  <a:lnTo>
                    <a:pt x="6248400" y="3994150"/>
                  </a:lnTo>
                  <a:close/>
                  <a:moveTo>
                    <a:pt x="1281430" y="110490"/>
                  </a:moveTo>
                  <a:lnTo>
                    <a:pt x="1281430" y="421640"/>
                  </a:lnTo>
                  <a:lnTo>
                    <a:pt x="970280" y="421640"/>
                  </a:lnTo>
                  <a:lnTo>
                    <a:pt x="970280" y="110490"/>
                  </a:lnTo>
                  <a:lnTo>
                    <a:pt x="1281430" y="110490"/>
                  </a:lnTo>
                  <a:close/>
                  <a:moveTo>
                    <a:pt x="844550" y="110490"/>
                  </a:moveTo>
                  <a:lnTo>
                    <a:pt x="844550" y="421640"/>
                  </a:lnTo>
                  <a:lnTo>
                    <a:pt x="532130" y="421640"/>
                  </a:lnTo>
                  <a:lnTo>
                    <a:pt x="532130" y="110490"/>
                  </a:lnTo>
                  <a:lnTo>
                    <a:pt x="844550" y="110490"/>
                  </a:lnTo>
                  <a:close/>
                  <a:moveTo>
                    <a:pt x="407670" y="110490"/>
                  </a:moveTo>
                  <a:lnTo>
                    <a:pt x="407670" y="421640"/>
                  </a:lnTo>
                  <a:lnTo>
                    <a:pt x="101600" y="421640"/>
                  </a:lnTo>
                  <a:lnTo>
                    <a:pt x="95250" y="421640"/>
                  </a:lnTo>
                  <a:lnTo>
                    <a:pt x="95250" y="110490"/>
                  </a:lnTo>
                  <a:lnTo>
                    <a:pt x="101600" y="110490"/>
                  </a:lnTo>
                  <a:lnTo>
                    <a:pt x="407670" y="110490"/>
                  </a:lnTo>
                  <a:close/>
                  <a:moveTo>
                    <a:pt x="364490" y="189230"/>
                  </a:moveTo>
                  <a:lnTo>
                    <a:pt x="287020" y="266700"/>
                  </a:lnTo>
                  <a:lnTo>
                    <a:pt x="364490" y="344170"/>
                  </a:lnTo>
                  <a:lnTo>
                    <a:pt x="328930" y="379730"/>
                  </a:lnTo>
                  <a:lnTo>
                    <a:pt x="251460" y="302260"/>
                  </a:lnTo>
                  <a:lnTo>
                    <a:pt x="173990" y="379730"/>
                  </a:lnTo>
                  <a:lnTo>
                    <a:pt x="138430" y="342900"/>
                  </a:lnTo>
                  <a:lnTo>
                    <a:pt x="215900" y="266700"/>
                  </a:lnTo>
                  <a:lnTo>
                    <a:pt x="138430" y="189230"/>
                  </a:lnTo>
                  <a:lnTo>
                    <a:pt x="173990" y="153670"/>
                  </a:lnTo>
                  <a:lnTo>
                    <a:pt x="251460" y="231140"/>
                  </a:lnTo>
                  <a:lnTo>
                    <a:pt x="328930" y="153670"/>
                  </a:lnTo>
                  <a:lnTo>
                    <a:pt x="364490" y="189230"/>
                  </a:lnTo>
                  <a:close/>
                  <a:moveTo>
                    <a:pt x="795020" y="158750"/>
                  </a:moveTo>
                  <a:lnTo>
                    <a:pt x="581660" y="158750"/>
                  </a:lnTo>
                  <a:lnTo>
                    <a:pt x="581660" y="372110"/>
                  </a:lnTo>
                  <a:lnTo>
                    <a:pt x="795020" y="372110"/>
                  </a:lnTo>
                  <a:lnTo>
                    <a:pt x="795020" y="158750"/>
                  </a:lnTo>
                  <a:close/>
                  <a:moveTo>
                    <a:pt x="744220" y="321310"/>
                  </a:moveTo>
                  <a:lnTo>
                    <a:pt x="632460" y="321310"/>
                  </a:lnTo>
                  <a:lnTo>
                    <a:pt x="632460" y="209550"/>
                  </a:lnTo>
                  <a:lnTo>
                    <a:pt x="744220" y="209550"/>
                  </a:lnTo>
                  <a:lnTo>
                    <a:pt x="744220" y="321310"/>
                  </a:lnTo>
                  <a:close/>
                  <a:moveTo>
                    <a:pt x="1019810" y="295910"/>
                  </a:moveTo>
                  <a:lnTo>
                    <a:pt x="1230630" y="295910"/>
                  </a:lnTo>
                  <a:lnTo>
                    <a:pt x="1230630" y="346710"/>
                  </a:lnTo>
                  <a:lnTo>
                    <a:pt x="1019810" y="346710"/>
                  </a:lnTo>
                  <a:lnTo>
                    <a:pt x="1019810" y="295910"/>
                  </a:lnTo>
                  <a:close/>
                </a:path>
              </a:pathLst>
            </a:custGeom>
            <a:solidFill>
              <a:srgbClr val="030302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907619" y="5898358"/>
            <a:ext cx="2128019" cy="3177746"/>
          </a:xfrm>
          <a:custGeom>
            <a:avLst/>
            <a:gdLst/>
            <a:ahLst/>
            <a:cxnLst/>
            <a:rect r="r" b="b" t="t" l="l"/>
            <a:pathLst>
              <a:path h="3177746" w="2128019">
                <a:moveTo>
                  <a:pt x="0" y="0"/>
                </a:moveTo>
                <a:lnTo>
                  <a:pt x="2128019" y="0"/>
                </a:lnTo>
                <a:lnTo>
                  <a:pt x="2128019" y="3177746"/>
                </a:lnTo>
                <a:lnTo>
                  <a:pt x="0" y="31777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895350"/>
            <a:ext cx="16230600" cy="1160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19"/>
              </a:lnSpc>
              <a:spcBef>
                <a:spcPct val="0"/>
              </a:spcBef>
            </a:pPr>
            <a:r>
              <a:rPr lang="en-US" b="true" sz="67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 Delivering the sessions: </a:t>
            </a:r>
            <a:r>
              <a:rPr lang="en-US" b="true" sz="6799">
                <a:solidFill>
                  <a:srgbClr val="2563E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Images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4907619" y="8433099"/>
            <a:ext cx="1328066" cy="643005"/>
          </a:xfrm>
          <a:custGeom>
            <a:avLst/>
            <a:gdLst/>
            <a:ahLst/>
            <a:cxnLst/>
            <a:rect r="r" b="b" t="t" l="l"/>
            <a:pathLst>
              <a:path h="643005" w="1328066">
                <a:moveTo>
                  <a:pt x="0" y="0"/>
                </a:moveTo>
                <a:lnTo>
                  <a:pt x="1328065" y="0"/>
                </a:lnTo>
                <a:lnTo>
                  <a:pt x="1328065" y="643005"/>
                </a:lnTo>
                <a:lnTo>
                  <a:pt x="0" y="6430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907619" y="6061675"/>
            <a:ext cx="1328066" cy="643005"/>
          </a:xfrm>
          <a:custGeom>
            <a:avLst/>
            <a:gdLst/>
            <a:ahLst/>
            <a:cxnLst/>
            <a:rect r="r" b="b" t="t" l="l"/>
            <a:pathLst>
              <a:path h="643005" w="1328066">
                <a:moveTo>
                  <a:pt x="0" y="0"/>
                </a:moveTo>
                <a:lnTo>
                  <a:pt x="1328065" y="0"/>
                </a:lnTo>
                <a:lnTo>
                  <a:pt x="1328065" y="643005"/>
                </a:lnTo>
                <a:lnTo>
                  <a:pt x="0" y="6430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02522" y="2307245"/>
            <a:ext cx="8030986" cy="5179986"/>
            <a:chOff x="0" y="0"/>
            <a:chExt cx="6350000" cy="409575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01600" y="521970"/>
              <a:ext cx="6146800" cy="3472180"/>
            </a:xfrm>
            <a:custGeom>
              <a:avLst/>
              <a:gdLst/>
              <a:ahLst/>
              <a:cxnLst/>
              <a:rect r="r" b="b" t="t" l="l"/>
              <a:pathLst>
                <a:path h="3472180" w="6146800">
                  <a:moveTo>
                    <a:pt x="0" y="0"/>
                  </a:moveTo>
                  <a:lnTo>
                    <a:pt x="6146800" y="0"/>
                  </a:lnTo>
                  <a:lnTo>
                    <a:pt x="6146800" y="3472180"/>
                  </a:lnTo>
                  <a:lnTo>
                    <a:pt x="0" y="3472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416" t="0" r="-3416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95250" y="110490"/>
              <a:ext cx="1186180" cy="311150"/>
            </a:xfrm>
            <a:custGeom>
              <a:avLst/>
              <a:gdLst/>
              <a:ahLst/>
              <a:cxnLst/>
              <a:rect r="r" b="b" t="t" l="l"/>
              <a:pathLst>
                <a:path h="311150" w="1186180">
                  <a:moveTo>
                    <a:pt x="537210" y="99060"/>
                  </a:moveTo>
                  <a:lnTo>
                    <a:pt x="648970" y="99060"/>
                  </a:lnTo>
                  <a:lnTo>
                    <a:pt x="648970" y="210820"/>
                  </a:lnTo>
                  <a:lnTo>
                    <a:pt x="537210" y="210820"/>
                  </a:lnTo>
                  <a:lnTo>
                    <a:pt x="537210" y="99060"/>
                  </a:lnTo>
                  <a:close/>
                  <a:moveTo>
                    <a:pt x="6350" y="0"/>
                  </a:moveTo>
                  <a:lnTo>
                    <a:pt x="312420" y="0"/>
                  </a:lnTo>
                  <a:lnTo>
                    <a:pt x="312420" y="311150"/>
                  </a:lnTo>
                  <a:lnTo>
                    <a:pt x="6350" y="311150"/>
                  </a:lnTo>
                  <a:lnTo>
                    <a:pt x="0" y="311150"/>
                  </a:lnTo>
                  <a:lnTo>
                    <a:pt x="0" y="0"/>
                  </a:lnTo>
                  <a:lnTo>
                    <a:pt x="6350" y="0"/>
                  </a:lnTo>
                  <a:close/>
                  <a:moveTo>
                    <a:pt x="120650" y="156210"/>
                  </a:moveTo>
                  <a:lnTo>
                    <a:pt x="43180" y="232410"/>
                  </a:lnTo>
                  <a:lnTo>
                    <a:pt x="78740" y="267970"/>
                  </a:lnTo>
                  <a:lnTo>
                    <a:pt x="156210" y="190500"/>
                  </a:lnTo>
                  <a:lnTo>
                    <a:pt x="233680" y="267970"/>
                  </a:lnTo>
                  <a:lnTo>
                    <a:pt x="269240" y="232410"/>
                  </a:lnTo>
                  <a:lnTo>
                    <a:pt x="191770" y="156210"/>
                  </a:lnTo>
                  <a:lnTo>
                    <a:pt x="269240" y="78740"/>
                  </a:lnTo>
                  <a:lnTo>
                    <a:pt x="233680" y="43180"/>
                  </a:lnTo>
                  <a:lnTo>
                    <a:pt x="156210" y="120650"/>
                  </a:lnTo>
                  <a:lnTo>
                    <a:pt x="78740" y="43180"/>
                  </a:lnTo>
                  <a:lnTo>
                    <a:pt x="43180" y="78740"/>
                  </a:lnTo>
                  <a:lnTo>
                    <a:pt x="120650" y="156210"/>
                  </a:lnTo>
                  <a:close/>
                  <a:moveTo>
                    <a:pt x="436880" y="0"/>
                  </a:moveTo>
                  <a:lnTo>
                    <a:pt x="748030" y="0"/>
                  </a:lnTo>
                  <a:lnTo>
                    <a:pt x="748030" y="311150"/>
                  </a:lnTo>
                  <a:lnTo>
                    <a:pt x="436880" y="311150"/>
                  </a:lnTo>
                  <a:lnTo>
                    <a:pt x="436880" y="0"/>
                  </a:lnTo>
                  <a:close/>
                  <a:moveTo>
                    <a:pt x="486410" y="261620"/>
                  </a:moveTo>
                  <a:lnTo>
                    <a:pt x="699770" y="261620"/>
                  </a:lnTo>
                  <a:lnTo>
                    <a:pt x="699770" y="48260"/>
                  </a:lnTo>
                  <a:lnTo>
                    <a:pt x="486410" y="48260"/>
                  </a:lnTo>
                  <a:lnTo>
                    <a:pt x="486410" y="261620"/>
                  </a:lnTo>
                  <a:close/>
                  <a:moveTo>
                    <a:pt x="1186180" y="0"/>
                  </a:moveTo>
                  <a:lnTo>
                    <a:pt x="1186180" y="311150"/>
                  </a:lnTo>
                  <a:lnTo>
                    <a:pt x="875030" y="311150"/>
                  </a:lnTo>
                  <a:lnTo>
                    <a:pt x="875030" y="0"/>
                  </a:lnTo>
                  <a:lnTo>
                    <a:pt x="1186180" y="0"/>
                  </a:lnTo>
                  <a:close/>
                  <a:moveTo>
                    <a:pt x="1135380" y="185420"/>
                  </a:moveTo>
                  <a:lnTo>
                    <a:pt x="924560" y="185420"/>
                  </a:lnTo>
                  <a:lnTo>
                    <a:pt x="924560" y="236220"/>
                  </a:lnTo>
                  <a:lnTo>
                    <a:pt x="1135380" y="236220"/>
                  </a:lnTo>
                  <a:lnTo>
                    <a:pt x="1135380" y="185420"/>
                  </a:lnTo>
                  <a:close/>
                </a:path>
              </a:pathLst>
            </a:custGeom>
            <a:solidFill>
              <a:srgbClr val="F7F8FC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4095750"/>
            </a:xfrm>
            <a:custGeom>
              <a:avLst/>
              <a:gdLst/>
              <a:ahLst/>
              <a:cxnLst/>
              <a:rect r="r" b="b" t="t" l="l"/>
              <a:pathLst>
                <a:path h="4095750" w="6350000">
                  <a:moveTo>
                    <a:pt x="0" y="0"/>
                  </a:moveTo>
                  <a:lnTo>
                    <a:pt x="0" y="521970"/>
                  </a:lnTo>
                  <a:lnTo>
                    <a:pt x="0" y="4095750"/>
                  </a:lnTo>
                  <a:lnTo>
                    <a:pt x="6350000" y="4095750"/>
                  </a:lnTo>
                  <a:lnTo>
                    <a:pt x="6350000" y="521970"/>
                  </a:lnTo>
                  <a:lnTo>
                    <a:pt x="6350000" y="0"/>
                  </a:lnTo>
                  <a:lnTo>
                    <a:pt x="0" y="0"/>
                  </a:lnTo>
                  <a:close/>
                  <a:moveTo>
                    <a:pt x="6248400" y="3994150"/>
                  </a:moveTo>
                  <a:lnTo>
                    <a:pt x="101600" y="3994150"/>
                  </a:lnTo>
                  <a:lnTo>
                    <a:pt x="101600" y="521970"/>
                  </a:lnTo>
                  <a:lnTo>
                    <a:pt x="6248400" y="521970"/>
                  </a:lnTo>
                  <a:lnTo>
                    <a:pt x="6248400" y="3994150"/>
                  </a:lnTo>
                  <a:close/>
                  <a:moveTo>
                    <a:pt x="1281430" y="110490"/>
                  </a:moveTo>
                  <a:lnTo>
                    <a:pt x="1281430" y="421640"/>
                  </a:lnTo>
                  <a:lnTo>
                    <a:pt x="970280" y="421640"/>
                  </a:lnTo>
                  <a:lnTo>
                    <a:pt x="970280" y="110490"/>
                  </a:lnTo>
                  <a:lnTo>
                    <a:pt x="1281430" y="110490"/>
                  </a:lnTo>
                  <a:close/>
                  <a:moveTo>
                    <a:pt x="844550" y="110490"/>
                  </a:moveTo>
                  <a:lnTo>
                    <a:pt x="844550" y="421640"/>
                  </a:lnTo>
                  <a:lnTo>
                    <a:pt x="532130" y="421640"/>
                  </a:lnTo>
                  <a:lnTo>
                    <a:pt x="532130" y="110490"/>
                  </a:lnTo>
                  <a:lnTo>
                    <a:pt x="844550" y="110490"/>
                  </a:lnTo>
                  <a:close/>
                  <a:moveTo>
                    <a:pt x="407670" y="110490"/>
                  </a:moveTo>
                  <a:lnTo>
                    <a:pt x="407670" y="421640"/>
                  </a:lnTo>
                  <a:lnTo>
                    <a:pt x="101600" y="421640"/>
                  </a:lnTo>
                  <a:lnTo>
                    <a:pt x="95250" y="421640"/>
                  </a:lnTo>
                  <a:lnTo>
                    <a:pt x="95250" y="110490"/>
                  </a:lnTo>
                  <a:lnTo>
                    <a:pt x="101600" y="110490"/>
                  </a:lnTo>
                  <a:lnTo>
                    <a:pt x="407670" y="110490"/>
                  </a:lnTo>
                  <a:close/>
                  <a:moveTo>
                    <a:pt x="364490" y="189230"/>
                  </a:moveTo>
                  <a:lnTo>
                    <a:pt x="287020" y="266700"/>
                  </a:lnTo>
                  <a:lnTo>
                    <a:pt x="364490" y="344170"/>
                  </a:lnTo>
                  <a:lnTo>
                    <a:pt x="328930" y="379730"/>
                  </a:lnTo>
                  <a:lnTo>
                    <a:pt x="251460" y="302260"/>
                  </a:lnTo>
                  <a:lnTo>
                    <a:pt x="173990" y="379730"/>
                  </a:lnTo>
                  <a:lnTo>
                    <a:pt x="138430" y="342900"/>
                  </a:lnTo>
                  <a:lnTo>
                    <a:pt x="215900" y="266700"/>
                  </a:lnTo>
                  <a:lnTo>
                    <a:pt x="138430" y="189230"/>
                  </a:lnTo>
                  <a:lnTo>
                    <a:pt x="173990" y="153670"/>
                  </a:lnTo>
                  <a:lnTo>
                    <a:pt x="251460" y="231140"/>
                  </a:lnTo>
                  <a:lnTo>
                    <a:pt x="328930" y="153670"/>
                  </a:lnTo>
                  <a:lnTo>
                    <a:pt x="364490" y="189230"/>
                  </a:lnTo>
                  <a:close/>
                  <a:moveTo>
                    <a:pt x="795020" y="158750"/>
                  </a:moveTo>
                  <a:lnTo>
                    <a:pt x="581660" y="158750"/>
                  </a:lnTo>
                  <a:lnTo>
                    <a:pt x="581660" y="372110"/>
                  </a:lnTo>
                  <a:lnTo>
                    <a:pt x="795020" y="372110"/>
                  </a:lnTo>
                  <a:lnTo>
                    <a:pt x="795020" y="158750"/>
                  </a:lnTo>
                  <a:close/>
                  <a:moveTo>
                    <a:pt x="744220" y="321310"/>
                  </a:moveTo>
                  <a:lnTo>
                    <a:pt x="632460" y="321310"/>
                  </a:lnTo>
                  <a:lnTo>
                    <a:pt x="632460" y="209550"/>
                  </a:lnTo>
                  <a:lnTo>
                    <a:pt x="744220" y="209550"/>
                  </a:lnTo>
                  <a:lnTo>
                    <a:pt x="744220" y="321310"/>
                  </a:lnTo>
                  <a:close/>
                  <a:moveTo>
                    <a:pt x="1019810" y="295910"/>
                  </a:moveTo>
                  <a:lnTo>
                    <a:pt x="1230630" y="295910"/>
                  </a:lnTo>
                  <a:lnTo>
                    <a:pt x="1230630" y="346710"/>
                  </a:lnTo>
                  <a:lnTo>
                    <a:pt x="1019810" y="346710"/>
                  </a:lnTo>
                  <a:lnTo>
                    <a:pt x="1019810" y="295910"/>
                  </a:lnTo>
                  <a:close/>
                </a:path>
              </a:pathLst>
            </a:custGeom>
            <a:solidFill>
              <a:srgbClr val="030302"/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902522" y="4977467"/>
            <a:ext cx="3567392" cy="1727212"/>
          </a:xfrm>
          <a:custGeom>
            <a:avLst/>
            <a:gdLst/>
            <a:ahLst/>
            <a:cxnLst/>
            <a:rect r="r" b="b" t="t" l="l"/>
            <a:pathLst>
              <a:path h="1727212" w="3567392">
                <a:moveTo>
                  <a:pt x="0" y="0"/>
                </a:moveTo>
                <a:lnTo>
                  <a:pt x="3567392" y="0"/>
                </a:lnTo>
                <a:lnTo>
                  <a:pt x="3567392" y="1727213"/>
                </a:lnTo>
                <a:lnTo>
                  <a:pt x="0" y="17272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325185" y="7556797"/>
            <a:ext cx="7185661" cy="447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7"/>
              </a:lnSpc>
            </a:pPr>
            <a:r>
              <a:rPr lang="en-US" sz="2634">
                <a:solidFill>
                  <a:srgbClr val="2563EB"/>
                </a:solidFill>
                <a:latin typeface="Canva Sans"/>
                <a:ea typeface="Canva Sans"/>
                <a:cs typeface="Canva Sans"/>
                <a:sym typeface="Canva Sans"/>
              </a:rPr>
              <a:t>Blue blocks are where images should be sent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2071552" y="8268308"/>
            <a:ext cx="874113" cy="972587"/>
          </a:xfrm>
          <a:custGeom>
            <a:avLst/>
            <a:gdLst/>
            <a:ahLst/>
            <a:cxnLst/>
            <a:rect r="r" b="b" t="t" l="l"/>
            <a:pathLst>
              <a:path h="972587" w="874113">
                <a:moveTo>
                  <a:pt x="0" y="0"/>
                </a:moveTo>
                <a:lnTo>
                  <a:pt x="874112" y="0"/>
                </a:lnTo>
                <a:lnTo>
                  <a:pt x="874112" y="972587"/>
                </a:lnTo>
                <a:lnTo>
                  <a:pt x="0" y="9725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050439" y="8273240"/>
            <a:ext cx="5460406" cy="915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7"/>
              </a:lnSpc>
            </a:pPr>
            <a:r>
              <a:rPr lang="en-US" sz="26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Make sure you know where the images are stored!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988433" y="465233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16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000184" y="7572764"/>
            <a:ext cx="5871459" cy="1653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 WhatsApp, click on ‘+’ then ‘Image’, then ‘Photos &amp; videos’. Your Windows folder will show with images numbered as in the spreadsheet. Add the image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919527" y="2363654"/>
            <a:ext cx="8030986" cy="5179986"/>
            <a:chOff x="0" y="0"/>
            <a:chExt cx="6350000" cy="40957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0" y="521970"/>
              <a:ext cx="6146800" cy="3472180"/>
            </a:xfrm>
            <a:custGeom>
              <a:avLst/>
              <a:gdLst/>
              <a:ahLst/>
              <a:cxnLst/>
              <a:rect r="r" b="b" t="t" l="l"/>
              <a:pathLst>
                <a:path h="3472180" w="6146800">
                  <a:moveTo>
                    <a:pt x="0" y="0"/>
                  </a:moveTo>
                  <a:lnTo>
                    <a:pt x="6146800" y="0"/>
                  </a:lnTo>
                  <a:lnTo>
                    <a:pt x="6146800" y="3472180"/>
                  </a:lnTo>
                  <a:lnTo>
                    <a:pt x="0" y="3472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6914" t="0" r="-6914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5250" y="110490"/>
              <a:ext cx="1186180" cy="311150"/>
            </a:xfrm>
            <a:custGeom>
              <a:avLst/>
              <a:gdLst/>
              <a:ahLst/>
              <a:cxnLst/>
              <a:rect r="r" b="b" t="t" l="l"/>
              <a:pathLst>
                <a:path h="311150" w="1186180">
                  <a:moveTo>
                    <a:pt x="537210" y="99060"/>
                  </a:moveTo>
                  <a:lnTo>
                    <a:pt x="648970" y="99060"/>
                  </a:lnTo>
                  <a:lnTo>
                    <a:pt x="648970" y="210820"/>
                  </a:lnTo>
                  <a:lnTo>
                    <a:pt x="537210" y="210820"/>
                  </a:lnTo>
                  <a:lnTo>
                    <a:pt x="537210" y="99060"/>
                  </a:lnTo>
                  <a:close/>
                  <a:moveTo>
                    <a:pt x="6350" y="0"/>
                  </a:moveTo>
                  <a:lnTo>
                    <a:pt x="312420" y="0"/>
                  </a:lnTo>
                  <a:lnTo>
                    <a:pt x="312420" y="311150"/>
                  </a:lnTo>
                  <a:lnTo>
                    <a:pt x="6350" y="311150"/>
                  </a:lnTo>
                  <a:lnTo>
                    <a:pt x="0" y="311150"/>
                  </a:lnTo>
                  <a:lnTo>
                    <a:pt x="0" y="0"/>
                  </a:lnTo>
                  <a:lnTo>
                    <a:pt x="6350" y="0"/>
                  </a:lnTo>
                  <a:close/>
                  <a:moveTo>
                    <a:pt x="120650" y="156210"/>
                  </a:moveTo>
                  <a:lnTo>
                    <a:pt x="43180" y="232410"/>
                  </a:lnTo>
                  <a:lnTo>
                    <a:pt x="78740" y="267970"/>
                  </a:lnTo>
                  <a:lnTo>
                    <a:pt x="156210" y="190500"/>
                  </a:lnTo>
                  <a:lnTo>
                    <a:pt x="233680" y="267970"/>
                  </a:lnTo>
                  <a:lnTo>
                    <a:pt x="269240" y="232410"/>
                  </a:lnTo>
                  <a:lnTo>
                    <a:pt x="191770" y="156210"/>
                  </a:lnTo>
                  <a:lnTo>
                    <a:pt x="269240" y="78740"/>
                  </a:lnTo>
                  <a:lnTo>
                    <a:pt x="233680" y="43180"/>
                  </a:lnTo>
                  <a:lnTo>
                    <a:pt x="156210" y="120650"/>
                  </a:lnTo>
                  <a:lnTo>
                    <a:pt x="78740" y="43180"/>
                  </a:lnTo>
                  <a:lnTo>
                    <a:pt x="43180" y="78740"/>
                  </a:lnTo>
                  <a:lnTo>
                    <a:pt x="120650" y="156210"/>
                  </a:lnTo>
                  <a:close/>
                  <a:moveTo>
                    <a:pt x="436880" y="0"/>
                  </a:moveTo>
                  <a:lnTo>
                    <a:pt x="748030" y="0"/>
                  </a:lnTo>
                  <a:lnTo>
                    <a:pt x="748030" y="311150"/>
                  </a:lnTo>
                  <a:lnTo>
                    <a:pt x="436880" y="311150"/>
                  </a:lnTo>
                  <a:lnTo>
                    <a:pt x="436880" y="0"/>
                  </a:lnTo>
                  <a:close/>
                  <a:moveTo>
                    <a:pt x="486410" y="261620"/>
                  </a:moveTo>
                  <a:lnTo>
                    <a:pt x="699770" y="261620"/>
                  </a:lnTo>
                  <a:lnTo>
                    <a:pt x="699770" y="48260"/>
                  </a:lnTo>
                  <a:lnTo>
                    <a:pt x="486410" y="48260"/>
                  </a:lnTo>
                  <a:lnTo>
                    <a:pt x="486410" y="261620"/>
                  </a:lnTo>
                  <a:close/>
                  <a:moveTo>
                    <a:pt x="1186180" y="0"/>
                  </a:moveTo>
                  <a:lnTo>
                    <a:pt x="1186180" y="311150"/>
                  </a:lnTo>
                  <a:lnTo>
                    <a:pt x="875030" y="311150"/>
                  </a:lnTo>
                  <a:lnTo>
                    <a:pt x="875030" y="0"/>
                  </a:lnTo>
                  <a:lnTo>
                    <a:pt x="1186180" y="0"/>
                  </a:lnTo>
                  <a:close/>
                  <a:moveTo>
                    <a:pt x="1135380" y="185420"/>
                  </a:moveTo>
                  <a:lnTo>
                    <a:pt x="924560" y="185420"/>
                  </a:lnTo>
                  <a:lnTo>
                    <a:pt x="924560" y="236220"/>
                  </a:lnTo>
                  <a:lnTo>
                    <a:pt x="1135380" y="236220"/>
                  </a:lnTo>
                  <a:lnTo>
                    <a:pt x="1135380" y="185420"/>
                  </a:lnTo>
                  <a:close/>
                </a:path>
              </a:pathLst>
            </a:custGeom>
            <a:solidFill>
              <a:srgbClr val="F7F8F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4095750"/>
            </a:xfrm>
            <a:custGeom>
              <a:avLst/>
              <a:gdLst/>
              <a:ahLst/>
              <a:cxnLst/>
              <a:rect r="r" b="b" t="t" l="l"/>
              <a:pathLst>
                <a:path h="4095750" w="6350000">
                  <a:moveTo>
                    <a:pt x="0" y="0"/>
                  </a:moveTo>
                  <a:lnTo>
                    <a:pt x="0" y="521970"/>
                  </a:lnTo>
                  <a:lnTo>
                    <a:pt x="0" y="4095750"/>
                  </a:lnTo>
                  <a:lnTo>
                    <a:pt x="6350000" y="4095750"/>
                  </a:lnTo>
                  <a:lnTo>
                    <a:pt x="6350000" y="521970"/>
                  </a:lnTo>
                  <a:lnTo>
                    <a:pt x="6350000" y="0"/>
                  </a:lnTo>
                  <a:lnTo>
                    <a:pt x="0" y="0"/>
                  </a:lnTo>
                  <a:close/>
                  <a:moveTo>
                    <a:pt x="6248400" y="3994150"/>
                  </a:moveTo>
                  <a:lnTo>
                    <a:pt x="101600" y="3994150"/>
                  </a:lnTo>
                  <a:lnTo>
                    <a:pt x="101600" y="521970"/>
                  </a:lnTo>
                  <a:lnTo>
                    <a:pt x="6248400" y="521970"/>
                  </a:lnTo>
                  <a:lnTo>
                    <a:pt x="6248400" y="3994150"/>
                  </a:lnTo>
                  <a:close/>
                  <a:moveTo>
                    <a:pt x="1281430" y="110490"/>
                  </a:moveTo>
                  <a:lnTo>
                    <a:pt x="1281430" y="421640"/>
                  </a:lnTo>
                  <a:lnTo>
                    <a:pt x="970280" y="421640"/>
                  </a:lnTo>
                  <a:lnTo>
                    <a:pt x="970280" y="110490"/>
                  </a:lnTo>
                  <a:lnTo>
                    <a:pt x="1281430" y="110490"/>
                  </a:lnTo>
                  <a:close/>
                  <a:moveTo>
                    <a:pt x="844550" y="110490"/>
                  </a:moveTo>
                  <a:lnTo>
                    <a:pt x="844550" y="421640"/>
                  </a:lnTo>
                  <a:lnTo>
                    <a:pt x="532130" y="421640"/>
                  </a:lnTo>
                  <a:lnTo>
                    <a:pt x="532130" y="110490"/>
                  </a:lnTo>
                  <a:lnTo>
                    <a:pt x="844550" y="110490"/>
                  </a:lnTo>
                  <a:close/>
                  <a:moveTo>
                    <a:pt x="407670" y="110490"/>
                  </a:moveTo>
                  <a:lnTo>
                    <a:pt x="407670" y="421640"/>
                  </a:lnTo>
                  <a:lnTo>
                    <a:pt x="101600" y="421640"/>
                  </a:lnTo>
                  <a:lnTo>
                    <a:pt x="95250" y="421640"/>
                  </a:lnTo>
                  <a:lnTo>
                    <a:pt x="95250" y="110490"/>
                  </a:lnTo>
                  <a:lnTo>
                    <a:pt x="101600" y="110490"/>
                  </a:lnTo>
                  <a:lnTo>
                    <a:pt x="407670" y="110490"/>
                  </a:lnTo>
                  <a:close/>
                  <a:moveTo>
                    <a:pt x="364490" y="189230"/>
                  </a:moveTo>
                  <a:lnTo>
                    <a:pt x="287020" y="266700"/>
                  </a:lnTo>
                  <a:lnTo>
                    <a:pt x="364490" y="344170"/>
                  </a:lnTo>
                  <a:lnTo>
                    <a:pt x="328930" y="379730"/>
                  </a:lnTo>
                  <a:lnTo>
                    <a:pt x="251460" y="302260"/>
                  </a:lnTo>
                  <a:lnTo>
                    <a:pt x="173990" y="379730"/>
                  </a:lnTo>
                  <a:lnTo>
                    <a:pt x="138430" y="342900"/>
                  </a:lnTo>
                  <a:lnTo>
                    <a:pt x="215900" y="266700"/>
                  </a:lnTo>
                  <a:lnTo>
                    <a:pt x="138430" y="189230"/>
                  </a:lnTo>
                  <a:lnTo>
                    <a:pt x="173990" y="153670"/>
                  </a:lnTo>
                  <a:lnTo>
                    <a:pt x="251460" y="231140"/>
                  </a:lnTo>
                  <a:lnTo>
                    <a:pt x="328930" y="153670"/>
                  </a:lnTo>
                  <a:lnTo>
                    <a:pt x="364490" y="189230"/>
                  </a:lnTo>
                  <a:close/>
                  <a:moveTo>
                    <a:pt x="795020" y="158750"/>
                  </a:moveTo>
                  <a:lnTo>
                    <a:pt x="581660" y="158750"/>
                  </a:lnTo>
                  <a:lnTo>
                    <a:pt x="581660" y="372110"/>
                  </a:lnTo>
                  <a:lnTo>
                    <a:pt x="795020" y="372110"/>
                  </a:lnTo>
                  <a:lnTo>
                    <a:pt x="795020" y="158750"/>
                  </a:lnTo>
                  <a:close/>
                  <a:moveTo>
                    <a:pt x="744220" y="321310"/>
                  </a:moveTo>
                  <a:lnTo>
                    <a:pt x="632460" y="321310"/>
                  </a:lnTo>
                  <a:lnTo>
                    <a:pt x="632460" y="209550"/>
                  </a:lnTo>
                  <a:lnTo>
                    <a:pt x="744220" y="209550"/>
                  </a:lnTo>
                  <a:lnTo>
                    <a:pt x="744220" y="321310"/>
                  </a:lnTo>
                  <a:close/>
                  <a:moveTo>
                    <a:pt x="1019810" y="295910"/>
                  </a:moveTo>
                  <a:lnTo>
                    <a:pt x="1230630" y="295910"/>
                  </a:lnTo>
                  <a:lnTo>
                    <a:pt x="1230630" y="346710"/>
                  </a:lnTo>
                  <a:lnTo>
                    <a:pt x="1019810" y="346710"/>
                  </a:lnTo>
                  <a:lnTo>
                    <a:pt x="1019810" y="295910"/>
                  </a:lnTo>
                  <a:close/>
                </a:path>
              </a:pathLst>
            </a:custGeom>
            <a:solidFill>
              <a:srgbClr val="030302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5162647" y="5755321"/>
            <a:ext cx="1328066" cy="643005"/>
          </a:xfrm>
          <a:custGeom>
            <a:avLst/>
            <a:gdLst/>
            <a:ahLst/>
            <a:cxnLst/>
            <a:rect r="r" b="b" t="t" l="l"/>
            <a:pathLst>
              <a:path h="643005" w="1328066">
                <a:moveTo>
                  <a:pt x="0" y="0"/>
                </a:moveTo>
                <a:lnTo>
                  <a:pt x="1328065" y="0"/>
                </a:lnTo>
                <a:lnTo>
                  <a:pt x="1328065" y="643005"/>
                </a:lnTo>
                <a:lnTo>
                  <a:pt x="0" y="6430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9196688" y="2349367"/>
            <a:ext cx="8030986" cy="5179986"/>
            <a:chOff x="0" y="0"/>
            <a:chExt cx="6350000" cy="409575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01600" y="521970"/>
              <a:ext cx="6146800" cy="3472180"/>
            </a:xfrm>
            <a:custGeom>
              <a:avLst/>
              <a:gdLst/>
              <a:ahLst/>
              <a:cxnLst/>
              <a:rect r="r" b="b" t="t" l="l"/>
              <a:pathLst>
                <a:path h="3472180" w="6146800">
                  <a:moveTo>
                    <a:pt x="0" y="0"/>
                  </a:moveTo>
                  <a:lnTo>
                    <a:pt x="6146800" y="0"/>
                  </a:lnTo>
                  <a:lnTo>
                    <a:pt x="6146800" y="3472180"/>
                  </a:lnTo>
                  <a:lnTo>
                    <a:pt x="0" y="3472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303" t="0" r="-2303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95250" y="110490"/>
              <a:ext cx="1186180" cy="311150"/>
            </a:xfrm>
            <a:custGeom>
              <a:avLst/>
              <a:gdLst/>
              <a:ahLst/>
              <a:cxnLst/>
              <a:rect r="r" b="b" t="t" l="l"/>
              <a:pathLst>
                <a:path h="311150" w="1186180">
                  <a:moveTo>
                    <a:pt x="537210" y="99060"/>
                  </a:moveTo>
                  <a:lnTo>
                    <a:pt x="648970" y="99060"/>
                  </a:lnTo>
                  <a:lnTo>
                    <a:pt x="648970" y="210820"/>
                  </a:lnTo>
                  <a:lnTo>
                    <a:pt x="537210" y="210820"/>
                  </a:lnTo>
                  <a:lnTo>
                    <a:pt x="537210" y="99060"/>
                  </a:lnTo>
                  <a:close/>
                  <a:moveTo>
                    <a:pt x="6350" y="0"/>
                  </a:moveTo>
                  <a:lnTo>
                    <a:pt x="312420" y="0"/>
                  </a:lnTo>
                  <a:lnTo>
                    <a:pt x="312420" y="311150"/>
                  </a:lnTo>
                  <a:lnTo>
                    <a:pt x="6350" y="311150"/>
                  </a:lnTo>
                  <a:lnTo>
                    <a:pt x="0" y="311150"/>
                  </a:lnTo>
                  <a:lnTo>
                    <a:pt x="0" y="0"/>
                  </a:lnTo>
                  <a:lnTo>
                    <a:pt x="6350" y="0"/>
                  </a:lnTo>
                  <a:close/>
                  <a:moveTo>
                    <a:pt x="120650" y="156210"/>
                  </a:moveTo>
                  <a:lnTo>
                    <a:pt x="43180" y="232410"/>
                  </a:lnTo>
                  <a:lnTo>
                    <a:pt x="78740" y="267970"/>
                  </a:lnTo>
                  <a:lnTo>
                    <a:pt x="156210" y="190500"/>
                  </a:lnTo>
                  <a:lnTo>
                    <a:pt x="233680" y="267970"/>
                  </a:lnTo>
                  <a:lnTo>
                    <a:pt x="269240" y="232410"/>
                  </a:lnTo>
                  <a:lnTo>
                    <a:pt x="191770" y="156210"/>
                  </a:lnTo>
                  <a:lnTo>
                    <a:pt x="269240" y="78740"/>
                  </a:lnTo>
                  <a:lnTo>
                    <a:pt x="233680" y="43180"/>
                  </a:lnTo>
                  <a:lnTo>
                    <a:pt x="156210" y="120650"/>
                  </a:lnTo>
                  <a:lnTo>
                    <a:pt x="78740" y="43180"/>
                  </a:lnTo>
                  <a:lnTo>
                    <a:pt x="43180" y="78740"/>
                  </a:lnTo>
                  <a:lnTo>
                    <a:pt x="120650" y="156210"/>
                  </a:lnTo>
                  <a:close/>
                  <a:moveTo>
                    <a:pt x="436880" y="0"/>
                  </a:moveTo>
                  <a:lnTo>
                    <a:pt x="748030" y="0"/>
                  </a:lnTo>
                  <a:lnTo>
                    <a:pt x="748030" y="311150"/>
                  </a:lnTo>
                  <a:lnTo>
                    <a:pt x="436880" y="311150"/>
                  </a:lnTo>
                  <a:lnTo>
                    <a:pt x="436880" y="0"/>
                  </a:lnTo>
                  <a:close/>
                  <a:moveTo>
                    <a:pt x="486410" y="261620"/>
                  </a:moveTo>
                  <a:lnTo>
                    <a:pt x="699770" y="261620"/>
                  </a:lnTo>
                  <a:lnTo>
                    <a:pt x="699770" y="48260"/>
                  </a:lnTo>
                  <a:lnTo>
                    <a:pt x="486410" y="48260"/>
                  </a:lnTo>
                  <a:lnTo>
                    <a:pt x="486410" y="261620"/>
                  </a:lnTo>
                  <a:close/>
                  <a:moveTo>
                    <a:pt x="1186180" y="0"/>
                  </a:moveTo>
                  <a:lnTo>
                    <a:pt x="1186180" y="311150"/>
                  </a:lnTo>
                  <a:lnTo>
                    <a:pt x="875030" y="311150"/>
                  </a:lnTo>
                  <a:lnTo>
                    <a:pt x="875030" y="0"/>
                  </a:lnTo>
                  <a:lnTo>
                    <a:pt x="1186180" y="0"/>
                  </a:lnTo>
                  <a:close/>
                  <a:moveTo>
                    <a:pt x="1135380" y="185420"/>
                  </a:moveTo>
                  <a:lnTo>
                    <a:pt x="924560" y="185420"/>
                  </a:lnTo>
                  <a:lnTo>
                    <a:pt x="924560" y="236220"/>
                  </a:lnTo>
                  <a:lnTo>
                    <a:pt x="1135380" y="236220"/>
                  </a:lnTo>
                  <a:lnTo>
                    <a:pt x="1135380" y="185420"/>
                  </a:lnTo>
                  <a:close/>
                </a:path>
              </a:pathLst>
            </a:custGeom>
            <a:solidFill>
              <a:srgbClr val="F7F8FC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00" cy="4095750"/>
            </a:xfrm>
            <a:custGeom>
              <a:avLst/>
              <a:gdLst/>
              <a:ahLst/>
              <a:cxnLst/>
              <a:rect r="r" b="b" t="t" l="l"/>
              <a:pathLst>
                <a:path h="4095750" w="6350000">
                  <a:moveTo>
                    <a:pt x="0" y="0"/>
                  </a:moveTo>
                  <a:lnTo>
                    <a:pt x="0" y="521970"/>
                  </a:lnTo>
                  <a:lnTo>
                    <a:pt x="0" y="4095750"/>
                  </a:lnTo>
                  <a:lnTo>
                    <a:pt x="6350000" y="4095750"/>
                  </a:lnTo>
                  <a:lnTo>
                    <a:pt x="6350000" y="521970"/>
                  </a:lnTo>
                  <a:lnTo>
                    <a:pt x="6350000" y="0"/>
                  </a:lnTo>
                  <a:lnTo>
                    <a:pt x="0" y="0"/>
                  </a:lnTo>
                  <a:close/>
                  <a:moveTo>
                    <a:pt x="6248400" y="3994150"/>
                  </a:moveTo>
                  <a:lnTo>
                    <a:pt x="101600" y="3994150"/>
                  </a:lnTo>
                  <a:lnTo>
                    <a:pt x="101600" y="521970"/>
                  </a:lnTo>
                  <a:lnTo>
                    <a:pt x="6248400" y="521970"/>
                  </a:lnTo>
                  <a:lnTo>
                    <a:pt x="6248400" y="3994150"/>
                  </a:lnTo>
                  <a:close/>
                  <a:moveTo>
                    <a:pt x="1281430" y="110490"/>
                  </a:moveTo>
                  <a:lnTo>
                    <a:pt x="1281430" y="421640"/>
                  </a:lnTo>
                  <a:lnTo>
                    <a:pt x="970280" y="421640"/>
                  </a:lnTo>
                  <a:lnTo>
                    <a:pt x="970280" y="110490"/>
                  </a:lnTo>
                  <a:lnTo>
                    <a:pt x="1281430" y="110490"/>
                  </a:lnTo>
                  <a:close/>
                  <a:moveTo>
                    <a:pt x="844550" y="110490"/>
                  </a:moveTo>
                  <a:lnTo>
                    <a:pt x="844550" y="421640"/>
                  </a:lnTo>
                  <a:lnTo>
                    <a:pt x="532130" y="421640"/>
                  </a:lnTo>
                  <a:lnTo>
                    <a:pt x="532130" y="110490"/>
                  </a:lnTo>
                  <a:lnTo>
                    <a:pt x="844550" y="110490"/>
                  </a:lnTo>
                  <a:close/>
                  <a:moveTo>
                    <a:pt x="407670" y="110490"/>
                  </a:moveTo>
                  <a:lnTo>
                    <a:pt x="407670" y="421640"/>
                  </a:lnTo>
                  <a:lnTo>
                    <a:pt x="101600" y="421640"/>
                  </a:lnTo>
                  <a:lnTo>
                    <a:pt x="95250" y="421640"/>
                  </a:lnTo>
                  <a:lnTo>
                    <a:pt x="95250" y="110490"/>
                  </a:lnTo>
                  <a:lnTo>
                    <a:pt x="101600" y="110490"/>
                  </a:lnTo>
                  <a:lnTo>
                    <a:pt x="407670" y="110490"/>
                  </a:lnTo>
                  <a:close/>
                  <a:moveTo>
                    <a:pt x="364490" y="189230"/>
                  </a:moveTo>
                  <a:lnTo>
                    <a:pt x="287020" y="266700"/>
                  </a:lnTo>
                  <a:lnTo>
                    <a:pt x="364490" y="344170"/>
                  </a:lnTo>
                  <a:lnTo>
                    <a:pt x="328930" y="379730"/>
                  </a:lnTo>
                  <a:lnTo>
                    <a:pt x="251460" y="302260"/>
                  </a:lnTo>
                  <a:lnTo>
                    <a:pt x="173990" y="379730"/>
                  </a:lnTo>
                  <a:lnTo>
                    <a:pt x="138430" y="342900"/>
                  </a:lnTo>
                  <a:lnTo>
                    <a:pt x="215900" y="266700"/>
                  </a:lnTo>
                  <a:lnTo>
                    <a:pt x="138430" y="189230"/>
                  </a:lnTo>
                  <a:lnTo>
                    <a:pt x="173990" y="153670"/>
                  </a:lnTo>
                  <a:lnTo>
                    <a:pt x="251460" y="231140"/>
                  </a:lnTo>
                  <a:lnTo>
                    <a:pt x="328930" y="153670"/>
                  </a:lnTo>
                  <a:lnTo>
                    <a:pt x="364490" y="189230"/>
                  </a:lnTo>
                  <a:close/>
                  <a:moveTo>
                    <a:pt x="795020" y="158750"/>
                  </a:moveTo>
                  <a:lnTo>
                    <a:pt x="581660" y="158750"/>
                  </a:lnTo>
                  <a:lnTo>
                    <a:pt x="581660" y="372110"/>
                  </a:lnTo>
                  <a:lnTo>
                    <a:pt x="795020" y="372110"/>
                  </a:lnTo>
                  <a:lnTo>
                    <a:pt x="795020" y="158750"/>
                  </a:lnTo>
                  <a:close/>
                  <a:moveTo>
                    <a:pt x="744220" y="321310"/>
                  </a:moveTo>
                  <a:lnTo>
                    <a:pt x="632460" y="321310"/>
                  </a:lnTo>
                  <a:lnTo>
                    <a:pt x="632460" y="209550"/>
                  </a:lnTo>
                  <a:lnTo>
                    <a:pt x="744220" y="209550"/>
                  </a:lnTo>
                  <a:lnTo>
                    <a:pt x="744220" y="321310"/>
                  </a:lnTo>
                  <a:close/>
                  <a:moveTo>
                    <a:pt x="1019810" y="295910"/>
                  </a:moveTo>
                  <a:lnTo>
                    <a:pt x="1230630" y="295910"/>
                  </a:lnTo>
                  <a:lnTo>
                    <a:pt x="1230630" y="346710"/>
                  </a:lnTo>
                  <a:lnTo>
                    <a:pt x="1019810" y="346710"/>
                  </a:lnTo>
                  <a:lnTo>
                    <a:pt x="1019810" y="295910"/>
                  </a:lnTo>
                  <a:close/>
                </a:path>
              </a:pathLst>
            </a:custGeom>
            <a:solidFill>
              <a:srgbClr val="03030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919527" y="5233177"/>
            <a:ext cx="2156878" cy="1044288"/>
          </a:xfrm>
          <a:custGeom>
            <a:avLst/>
            <a:gdLst/>
            <a:ahLst/>
            <a:cxnLst/>
            <a:rect r="r" b="b" t="t" l="l"/>
            <a:pathLst>
              <a:path h="1044288" w="2156878">
                <a:moveTo>
                  <a:pt x="0" y="0"/>
                </a:moveTo>
                <a:lnTo>
                  <a:pt x="2156878" y="0"/>
                </a:lnTo>
                <a:lnTo>
                  <a:pt x="2156878" y="1044288"/>
                </a:lnTo>
                <a:lnTo>
                  <a:pt x="0" y="10442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895350"/>
            <a:ext cx="16230600" cy="1193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 Delivering the sessions: </a:t>
            </a:r>
            <a:r>
              <a:rPr lang="en-US" b="true" sz="6999">
                <a:solidFill>
                  <a:srgbClr val="FFCC0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Q&amp;A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56605" y="7751467"/>
            <a:ext cx="6556830" cy="1380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7"/>
              </a:lnSpc>
            </a:pPr>
            <a:r>
              <a:rPr lang="en-US" sz="26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When you get toward the end of the session, </a:t>
            </a:r>
            <a:r>
              <a:rPr lang="en-US" sz="2634">
                <a:solidFill>
                  <a:srgbClr val="FFCC07"/>
                </a:solidFill>
                <a:latin typeface="Canva Sans"/>
                <a:ea typeface="Canva Sans"/>
                <a:cs typeface="Canva Sans"/>
                <a:sym typeface="Canva Sans"/>
              </a:rPr>
              <a:t>a yellow cell will say ‘Open comments’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049705" y="7741942"/>
            <a:ext cx="6556830" cy="1382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7"/>
              </a:lnSpc>
            </a:pPr>
            <a:r>
              <a:rPr lang="en-US" sz="26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 WhatsApp, click on ‘Group name’ at the top. Settings will open to the right. Click on ‘Group permissions’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4763216" y="6711563"/>
            <a:ext cx="1579551" cy="764766"/>
          </a:xfrm>
          <a:custGeom>
            <a:avLst/>
            <a:gdLst/>
            <a:ahLst/>
            <a:cxnLst/>
            <a:rect r="r" b="b" t="t" l="l"/>
            <a:pathLst>
              <a:path h="764766" w="1579551">
                <a:moveTo>
                  <a:pt x="0" y="0"/>
                </a:moveTo>
                <a:lnTo>
                  <a:pt x="1579552" y="0"/>
                </a:lnTo>
                <a:lnTo>
                  <a:pt x="1579552" y="764766"/>
                </a:lnTo>
                <a:lnTo>
                  <a:pt x="0" y="7647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883557" y="2883947"/>
            <a:ext cx="1579551" cy="764766"/>
          </a:xfrm>
          <a:custGeom>
            <a:avLst/>
            <a:gdLst/>
            <a:ahLst/>
            <a:cxnLst/>
            <a:rect r="r" b="b" t="t" l="l"/>
            <a:pathLst>
              <a:path h="764766" w="1579551">
                <a:moveTo>
                  <a:pt x="0" y="0"/>
                </a:moveTo>
                <a:lnTo>
                  <a:pt x="1579552" y="0"/>
                </a:lnTo>
                <a:lnTo>
                  <a:pt x="1579552" y="764766"/>
                </a:lnTo>
                <a:lnTo>
                  <a:pt x="0" y="7647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6988433" y="465233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240740" y="2436246"/>
            <a:ext cx="10576827" cy="6822054"/>
            <a:chOff x="0" y="0"/>
            <a:chExt cx="6350000" cy="40957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0" y="521970"/>
              <a:ext cx="6146800" cy="3472180"/>
            </a:xfrm>
            <a:custGeom>
              <a:avLst/>
              <a:gdLst/>
              <a:ahLst/>
              <a:cxnLst/>
              <a:rect r="r" b="b" t="t" l="l"/>
              <a:pathLst>
                <a:path h="3472180" w="6146800">
                  <a:moveTo>
                    <a:pt x="0" y="0"/>
                  </a:moveTo>
                  <a:lnTo>
                    <a:pt x="6146800" y="0"/>
                  </a:lnTo>
                  <a:lnTo>
                    <a:pt x="6146800" y="3472180"/>
                  </a:lnTo>
                  <a:lnTo>
                    <a:pt x="0" y="3472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8862" r="0" b="-8862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5250" y="110490"/>
              <a:ext cx="1186180" cy="311150"/>
            </a:xfrm>
            <a:custGeom>
              <a:avLst/>
              <a:gdLst/>
              <a:ahLst/>
              <a:cxnLst/>
              <a:rect r="r" b="b" t="t" l="l"/>
              <a:pathLst>
                <a:path h="311150" w="1186180">
                  <a:moveTo>
                    <a:pt x="537210" y="99060"/>
                  </a:moveTo>
                  <a:lnTo>
                    <a:pt x="648970" y="99060"/>
                  </a:lnTo>
                  <a:lnTo>
                    <a:pt x="648970" y="210820"/>
                  </a:lnTo>
                  <a:lnTo>
                    <a:pt x="537210" y="210820"/>
                  </a:lnTo>
                  <a:lnTo>
                    <a:pt x="537210" y="99060"/>
                  </a:lnTo>
                  <a:close/>
                  <a:moveTo>
                    <a:pt x="6350" y="0"/>
                  </a:moveTo>
                  <a:lnTo>
                    <a:pt x="312420" y="0"/>
                  </a:lnTo>
                  <a:lnTo>
                    <a:pt x="312420" y="311150"/>
                  </a:lnTo>
                  <a:lnTo>
                    <a:pt x="6350" y="311150"/>
                  </a:lnTo>
                  <a:lnTo>
                    <a:pt x="0" y="311150"/>
                  </a:lnTo>
                  <a:lnTo>
                    <a:pt x="0" y="0"/>
                  </a:lnTo>
                  <a:lnTo>
                    <a:pt x="6350" y="0"/>
                  </a:lnTo>
                  <a:close/>
                  <a:moveTo>
                    <a:pt x="120650" y="156210"/>
                  </a:moveTo>
                  <a:lnTo>
                    <a:pt x="43180" y="232410"/>
                  </a:lnTo>
                  <a:lnTo>
                    <a:pt x="78740" y="267970"/>
                  </a:lnTo>
                  <a:lnTo>
                    <a:pt x="156210" y="190500"/>
                  </a:lnTo>
                  <a:lnTo>
                    <a:pt x="233680" y="267970"/>
                  </a:lnTo>
                  <a:lnTo>
                    <a:pt x="269240" y="232410"/>
                  </a:lnTo>
                  <a:lnTo>
                    <a:pt x="191770" y="156210"/>
                  </a:lnTo>
                  <a:lnTo>
                    <a:pt x="269240" y="78740"/>
                  </a:lnTo>
                  <a:lnTo>
                    <a:pt x="233680" y="43180"/>
                  </a:lnTo>
                  <a:lnTo>
                    <a:pt x="156210" y="120650"/>
                  </a:lnTo>
                  <a:lnTo>
                    <a:pt x="78740" y="43180"/>
                  </a:lnTo>
                  <a:lnTo>
                    <a:pt x="43180" y="78740"/>
                  </a:lnTo>
                  <a:lnTo>
                    <a:pt x="120650" y="156210"/>
                  </a:lnTo>
                  <a:close/>
                  <a:moveTo>
                    <a:pt x="436880" y="0"/>
                  </a:moveTo>
                  <a:lnTo>
                    <a:pt x="748030" y="0"/>
                  </a:lnTo>
                  <a:lnTo>
                    <a:pt x="748030" y="311150"/>
                  </a:lnTo>
                  <a:lnTo>
                    <a:pt x="436880" y="311150"/>
                  </a:lnTo>
                  <a:lnTo>
                    <a:pt x="436880" y="0"/>
                  </a:lnTo>
                  <a:close/>
                  <a:moveTo>
                    <a:pt x="486410" y="261620"/>
                  </a:moveTo>
                  <a:lnTo>
                    <a:pt x="699770" y="261620"/>
                  </a:lnTo>
                  <a:lnTo>
                    <a:pt x="699770" y="48260"/>
                  </a:lnTo>
                  <a:lnTo>
                    <a:pt x="486410" y="48260"/>
                  </a:lnTo>
                  <a:lnTo>
                    <a:pt x="486410" y="261620"/>
                  </a:lnTo>
                  <a:close/>
                  <a:moveTo>
                    <a:pt x="1186180" y="0"/>
                  </a:moveTo>
                  <a:lnTo>
                    <a:pt x="1186180" y="311150"/>
                  </a:lnTo>
                  <a:lnTo>
                    <a:pt x="875030" y="311150"/>
                  </a:lnTo>
                  <a:lnTo>
                    <a:pt x="875030" y="0"/>
                  </a:lnTo>
                  <a:lnTo>
                    <a:pt x="1186180" y="0"/>
                  </a:lnTo>
                  <a:close/>
                  <a:moveTo>
                    <a:pt x="1135380" y="185420"/>
                  </a:moveTo>
                  <a:lnTo>
                    <a:pt x="924560" y="185420"/>
                  </a:lnTo>
                  <a:lnTo>
                    <a:pt x="924560" y="236220"/>
                  </a:lnTo>
                  <a:lnTo>
                    <a:pt x="1135380" y="236220"/>
                  </a:lnTo>
                  <a:lnTo>
                    <a:pt x="1135380" y="185420"/>
                  </a:lnTo>
                  <a:close/>
                </a:path>
              </a:pathLst>
            </a:custGeom>
            <a:solidFill>
              <a:srgbClr val="F7F8F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4095750"/>
            </a:xfrm>
            <a:custGeom>
              <a:avLst/>
              <a:gdLst/>
              <a:ahLst/>
              <a:cxnLst/>
              <a:rect r="r" b="b" t="t" l="l"/>
              <a:pathLst>
                <a:path h="4095750" w="6350000">
                  <a:moveTo>
                    <a:pt x="0" y="0"/>
                  </a:moveTo>
                  <a:lnTo>
                    <a:pt x="0" y="521970"/>
                  </a:lnTo>
                  <a:lnTo>
                    <a:pt x="0" y="4095750"/>
                  </a:lnTo>
                  <a:lnTo>
                    <a:pt x="6350000" y="4095750"/>
                  </a:lnTo>
                  <a:lnTo>
                    <a:pt x="6350000" y="521970"/>
                  </a:lnTo>
                  <a:lnTo>
                    <a:pt x="6350000" y="0"/>
                  </a:lnTo>
                  <a:lnTo>
                    <a:pt x="0" y="0"/>
                  </a:lnTo>
                  <a:close/>
                  <a:moveTo>
                    <a:pt x="6248400" y="3994150"/>
                  </a:moveTo>
                  <a:lnTo>
                    <a:pt x="101600" y="3994150"/>
                  </a:lnTo>
                  <a:lnTo>
                    <a:pt x="101600" y="521970"/>
                  </a:lnTo>
                  <a:lnTo>
                    <a:pt x="6248400" y="521970"/>
                  </a:lnTo>
                  <a:lnTo>
                    <a:pt x="6248400" y="3994150"/>
                  </a:lnTo>
                  <a:close/>
                  <a:moveTo>
                    <a:pt x="1281430" y="110490"/>
                  </a:moveTo>
                  <a:lnTo>
                    <a:pt x="1281430" y="421640"/>
                  </a:lnTo>
                  <a:lnTo>
                    <a:pt x="970280" y="421640"/>
                  </a:lnTo>
                  <a:lnTo>
                    <a:pt x="970280" y="110490"/>
                  </a:lnTo>
                  <a:lnTo>
                    <a:pt x="1281430" y="110490"/>
                  </a:lnTo>
                  <a:close/>
                  <a:moveTo>
                    <a:pt x="844550" y="110490"/>
                  </a:moveTo>
                  <a:lnTo>
                    <a:pt x="844550" y="421640"/>
                  </a:lnTo>
                  <a:lnTo>
                    <a:pt x="532130" y="421640"/>
                  </a:lnTo>
                  <a:lnTo>
                    <a:pt x="532130" y="110490"/>
                  </a:lnTo>
                  <a:lnTo>
                    <a:pt x="844550" y="110490"/>
                  </a:lnTo>
                  <a:close/>
                  <a:moveTo>
                    <a:pt x="407670" y="110490"/>
                  </a:moveTo>
                  <a:lnTo>
                    <a:pt x="407670" y="421640"/>
                  </a:lnTo>
                  <a:lnTo>
                    <a:pt x="101600" y="421640"/>
                  </a:lnTo>
                  <a:lnTo>
                    <a:pt x="95250" y="421640"/>
                  </a:lnTo>
                  <a:lnTo>
                    <a:pt x="95250" y="110490"/>
                  </a:lnTo>
                  <a:lnTo>
                    <a:pt x="101600" y="110490"/>
                  </a:lnTo>
                  <a:lnTo>
                    <a:pt x="407670" y="110490"/>
                  </a:lnTo>
                  <a:close/>
                  <a:moveTo>
                    <a:pt x="364490" y="189230"/>
                  </a:moveTo>
                  <a:lnTo>
                    <a:pt x="287020" y="266700"/>
                  </a:lnTo>
                  <a:lnTo>
                    <a:pt x="364490" y="344170"/>
                  </a:lnTo>
                  <a:lnTo>
                    <a:pt x="328930" y="379730"/>
                  </a:lnTo>
                  <a:lnTo>
                    <a:pt x="251460" y="302260"/>
                  </a:lnTo>
                  <a:lnTo>
                    <a:pt x="173990" y="379730"/>
                  </a:lnTo>
                  <a:lnTo>
                    <a:pt x="138430" y="342900"/>
                  </a:lnTo>
                  <a:lnTo>
                    <a:pt x="215900" y="266700"/>
                  </a:lnTo>
                  <a:lnTo>
                    <a:pt x="138430" y="189230"/>
                  </a:lnTo>
                  <a:lnTo>
                    <a:pt x="173990" y="153670"/>
                  </a:lnTo>
                  <a:lnTo>
                    <a:pt x="251460" y="231140"/>
                  </a:lnTo>
                  <a:lnTo>
                    <a:pt x="328930" y="153670"/>
                  </a:lnTo>
                  <a:lnTo>
                    <a:pt x="364490" y="189230"/>
                  </a:lnTo>
                  <a:close/>
                  <a:moveTo>
                    <a:pt x="795020" y="158750"/>
                  </a:moveTo>
                  <a:lnTo>
                    <a:pt x="581660" y="158750"/>
                  </a:lnTo>
                  <a:lnTo>
                    <a:pt x="581660" y="372110"/>
                  </a:lnTo>
                  <a:lnTo>
                    <a:pt x="795020" y="372110"/>
                  </a:lnTo>
                  <a:lnTo>
                    <a:pt x="795020" y="158750"/>
                  </a:lnTo>
                  <a:close/>
                  <a:moveTo>
                    <a:pt x="744220" y="321310"/>
                  </a:moveTo>
                  <a:lnTo>
                    <a:pt x="632460" y="321310"/>
                  </a:lnTo>
                  <a:lnTo>
                    <a:pt x="632460" y="209550"/>
                  </a:lnTo>
                  <a:lnTo>
                    <a:pt x="744220" y="209550"/>
                  </a:lnTo>
                  <a:lnTo>
                    <a:pt x="744220" y="321310"/>
                  </a:lnTo>
                  <a:close/>
                  <a:moveTo>
                    <a:pt x="1019810" y="295910"/>
                  </a:moveTo>
                  <a:lnTo>
                    <a:pt x="1230630" y="295910"/>
                  </a:lnTo>
                  <a:lnTo>
                    <a:pt x="1230630" y="346710"/>
                  </a:lnTo>
                  <a:lnTo>
                    <a:pt x="1019810" y="346710"/>
                  </a:lnTo>
                  <a:lnTo>
                    <a:pt x="1019810" y="295910"/>
                  </a:lnTo>
                  <a:close/>
                </a:path>
              </a:pathLst>
            </a:custGeom>
            <a:solidFill>
              <a:srgbClr val="030302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017968" y="7653355"/>
            <a:ext cx="4321261" cy="2092211"/>
          </a:xfrm>
          <a:custGeom>
            <a:avLst/>
            <a:gdLst/>
            <a:ahLst/>
            <a:cxnLst/>
            <a:rect r="r" b="b" t="t" l="l"/>
            <a:pathLst>
              <a:path h="2092211" w="4321261">
                <a:moveTo>
                  <a:pt x="0" y="0"/>
                </a:moveTo>
                <a:lnTo>
                  <a:pt x="4321261" y="0"/>
                </a:lnTo>
                <a:lnTo>
                  <a:pt x="4321261" y="2092211"/>
                </a:lnTo>
                <a:lnTo>
                  <a:pt x="0" y="2092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752354" y="3180093"/>
            <a:ext cx="2013405" cy="974823"/>
          </a:xfrm>
          <a:custGeom>
            <a:avLst/>
            <a:gdLst/>
            <a:ahLst/>
            <a:cxnLst/>
            <a:rect r="r" b="b" t="t" l="l"/>
            <a:pathLst>
              <a:path h="974823" w="2013405">
                <a:moveTo>
                  <a:pt x="0" y="0"/>
                </a:moveTo>
                <a:lnTo>
                  <a:pt x="2013405" y="0"/>
                </a:lnTo>
                <a:lnTo>
                  <a:pt x="2013405" y="974824"/>
                </a:lnTo>
                <a:lnTo>
                  <a:pt x="0" y="9748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452551" y="3891283"/>
            <a:ext cx="1591167" cy="770390"/>
          </a:xfrm>
          <a:custGeom>
            <a:avLst/>
            <a:gdLst/>
            <a:ahLst/>
            <a:cxnLst/>
            <a:rect r="r" b="b" t="t" l="l"/>
            <a:pathLst>
              <a:path h="770390" w="1591167">
                <a:moveTo>
                  <a:pt x="0" y="0"/>
                </a:moveTo>
                <a:lnTo>
                  <a:pt x="1591167" y="0"/>
                </a:lnTo>
                <a:lnTo>
                  <a:pt x="1591167" y="770390"/>
                </a:lnTo>
                <a:lnTo>
                  <a:pt x="0" y="7703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895350"/>
            <a:ext cx="16230600" cy="1193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 Delivering the sessions: </a:t>
            </a:r>
            <a:r>
              <a:rPr lang="en-US" b="true" sz="6999">
                <a:solidFill>
                  <a:srgbClr val="FFCC0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Q&amp;A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988433" y="465233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173161" y="2379096"/>
            <a:ext cx="4815272" cy="6620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Turn ‘Send new messages’ on. A notification will show in the group. </a:t>
            </a:r>
          </a:p>
          <a:p>
            <a:pPr algn="l">
              <a:lnSpc>
                <a:spcPts val="1400"/>
              </a:lnSpc>
            </a:pPr>
          </a:p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 the message asking if there are any questions.</a:t>
            </a:r>
          </a:p>
          <a:p>
            <a:pPr algn="l">
              <a:lnSpc>
                <a:spcPts val="1400"/>
              </a:lnSpc>
            </a:pPr>
          </a:p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Allow time for people to respond (at least 2 minutes)</a:t>
            </a:r>
          </a:p>
          <a:p>
            <a:pPr algn="l">
              <a:lnSpc>
                <a:spcPts val="1400"/>
              </a:lnSpc>
            </a:pPr>
          </a:p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Turn off ‘Send new messages’ and send relevant message about answers</a:t>
            </a:r>
          </a:p>
          <a:p>
            <a:pPr algn="l">
              <a:lnSpc>
                <a:spcPts val="1400"/>
              </a:lnSpc>
            </a:pPr>
          </a:p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Both facilitators then send relevant message about answers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6988433" y="8920758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19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381128" y="1207436"/>
            <a:ext cx="16230600" cy="1005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b="true" sz="57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 Delivering the sessions: </a:t>
            </a:r>
            <a:r>
              <a:rPr lang="en-US" b="true" sz="5799">
                <a:solidFill>
                  <a:srgbClr val="FFCC0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Q&amp;A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50875" y="1028700"/>
            <a:ext cx="2660506" cy="1849051"/>
          </a:xfrm>
          <a:custGeom>
            <a:avLst/>
            <a:gdLst/>
            <a:ahLst/>
            <a:cxnLst/>
            <a:rect r="r" b="b" t="t" l="l"/>
            <a:pathLst>
              <a:path h="1849051" w="2660506">
                <a:moveTo>
                  <a:pt x="0" y="0"/>
                </a:moveTo>
                <a:lnTo>
                  <a:pt x="2660506" y="0"/>
                </a:lnTo>
                <a:lnTo>
                  <a:pt x="2660506" y="1849051"/>
                </a:lnTo>
                <a:lnTo>
                  <a:pt x="0" y="18490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4978206" y="2799780"/>
            <a:ext cx="3246068" cy="6187653"/>
            <a:chOff x="0" y="0"/>
            <a:chExt cx="8624570" cy="164401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411480" y="269240"/>
              <a:ext cx="7753350" cy="15908021"/>
            </a:xfrm>
            <a:custGeom>
              <a:avLst/>
              <a:gdLst/>
              <a:ahLst/>
              <a:cxnLst/>
              <a:rect r="r" b="b" t="t" l="l"/>
              <a:pathLst>
                <a:path h="15908021" w="7753350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4"/>
              <a:stretch>
                <a:fillRect l="0" t="-2690" r="0" b="-269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636000" cy="16446500"/>
            </a:xfrm>
            <a:custGeom>
              <a:avLst/>
              <a:gdLst/>
              <a:ahLst/>
              <a:cxnLst/>
              <a:rect r="r" b="b" t="t" l="l"/>
              <a:pathLst>
                <a:path h="16446500" w="86360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9495719" y="2799780"/>
            <a:ext cx="3246068" cy="6187653"/>
            <a:chOff x="0" y="0"/>
            <a:chExt cx="8624570" cy="1644015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11480" y="269240"/>
              <a:ext cx="7753350" cy="15908021"/>
            </a:xfrm>
            <a:custGeom>
              <a:avLst/>
              <a:gdLst/>
              <a:ahLst/>
              <a:cxnLst/>
              <a:rect r="r" b="b" t="t" l="l"/>
              <a:pathLst>
                <a:path h="15908021" w="7753350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5"/>
              <a:stretch>
                <a:fillRect l="0" t="-2690" r="0" b="-269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636000" cy="16446500"/>
            </a:xfrm>
            <a:custGeom>
              <a:avLst/>
              <a:gdLst/>
              <a:ahLst/>
              <a:cxnLst/>
              <a:rect r="r" b="b" t="t" l="l"/>
              <a:pathLst>
                <a:path h="16446500" w="86360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4013232" y="2799780"/>
            <a:ext cx="3246068" cy="6187653"/>
            <a:chOff x="0" y="0"/>
            <a:chExt cx="8624570" cy="164401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11480" y="269240"/>
              <a:ext cx="7753350" cy="15908021"/>
            </a:xfrm>
            <a:custGeom>
              <a:avLst/>
              <a:gdLst/>
              <a:ahLst/>
              <a:cxnLst/>
              <a:rect r="r" b="b" t="t" l="l"/>
              <a:pathLst>
                <a:path h="15908021" w="7753350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6"/>
              <a:stretch>
                <a:fillRect l="0" t="-2690" r="0" b="-269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636000" cy="16446500"/>
            </a:xfrm>
            <a:custGeom>
              <a:avLst/>
              <a:gdLst/>
              <a:ahLst/>
              <a:cxnLst/>
              <a:rect r="r" b="b" t="t" l="l"/>
              <a:pathLst>
                <a:path h="16446500" w="86360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</p:sp>
      </p:grpSp>
      <p:sp>
        <p:nvSpPr>
          <p:cNvPr name="TextBox 14" id="14"/>
          <p:cNvSpPr txBox="true"/>
          <p:nvPr/>
        </p:nvSpPr>
        <p:spPr>
          <a:xfrm rot="0">
            <a:off x="1050875" y="3544948"/>
            <a:ext cx="3711381" cy="4630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2"/>
              </a:lnSpc>
            </a:pPr>
            <a:r>
              <a:rPr lang="en-US" sz="3316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Remember:</a:t>
            </a: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questions do not need to be answered immediately. </a:t>
            </a:r>
          </a:p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you’re unsure, seek advice and answer later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213060" y="904875"/>
            <a:ext cx="16230600" cy="1005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b="true" sz="57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 Delivering the sessions: </a:t>
            </a:r>
            <a:r>
              <a:rPr lang="en-US" b="true" sz="5799">
                <a:solidFill>
                  <a:srgbClr val="FFCC07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Q&amp;A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028700" y="1028700"/>
            <a:ext cx="2660506" cy="1849051"/>
          </a:xfrm>
          <a:custGeom>
            <a:avLst/>
            <a:gdLst/>
            <a:ahLst/>
            <a:cxnLst/>
            <a:rect r="r" b="b" t="t" l="l"/>
            <a:pathLst>
              <a:path h="1849051" w="2660506">
                <a:moveTo>
                  <a:pt x="0" y="0"/>
                </a:moveTo>
                <a:lnTo>
                  <a:pt x="2660506" y="0"/>
                </a:lnTo>
                <a:lnTo>
                  <a:pt x="2660506" y="1849051"/>
                </a:lnTo>
                <a:lnTo>
                  <a:pt x="0" y="18490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200634" y="3070647"/>
            <a:ext cx="3246068" cy="6187653"/>
            <a:chOff x="0" y="0"/>
            <a:chExt cx="8624570" cy="1644015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11480" y="269240"/>
              <a:ext cx="7753350" cy="15908021"/>
            </a:xfrm>
            <a:custGeom>
              <a:avLst/>
              <a:gdLst/>
              <a:ahLst/>
              <a:cxnLst/>
              <a:rect r="r" b="b" t="t" l="l"/>
              <a:pathLst>
                <a:path h="15908021" w="7753350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4"/>
              <a:stretch>
                <a:fillRect l="0" t="-2690" r="0" b="-269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636000" cy="16446500"/>
            </a:xfrm>
            <a:custGeom>
              <a:avLst/>
              <a:gdLst/>
              <a:ahLst/>
              <a:cxnLst/>
              <a:rect r="r" b="b" t="t" l="l"/>
              <a:pathLst>
                <a:path h="16446500" w="86360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9383989" y="3070647"/>
            <a:ext cx="3246068" cy="6187653"/>
            <a:chOff x="0" y="0"/>
            <a:chExt cx="8624570" cy="1644015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411480" y="269240"/>
              <a:ext cx="7753350" cy="15908021"/>
            </a:xfrm>
            <a:custGeom>
              <a:avLst/>
              <a:gdLst/>
              <a:ahLst/>
              <a:cxnLst/>
              <a:rect r="r" b="b" t="t" l="l"/>
              <a:pathLst>
                <a:path h="15908021" w="7753350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5"/>
              <a:stretch>
                <a:fillRect l="0" t="-2690" r="0" b="-269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636000" cy="16446500"/>
            </a:xfrm>
            <a:custGeom>
              <a:avLst/>
              <a:gdLst/>
              <a:ahLst/>
              <a:cxnLst/>
              <a:rect r="r" b="b" t="t" l="l"/>
              <a:pathLst>
                <a:path h="16446500" w="86360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5290196" y="3070647"/>
            <a:ext cx="3246068" cy="6187653"/>
            <a:chOff x="0" y="0"/>
            <a:chExt cx="8624570" cy="1644015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411480" y="269240"/>
              <a:ext cx="7753350" cy="15908021"/>
            </a:xfrm>
            <a:custGeom>
              <a:avLst/>
              <a:gdLst/>
              <a:ahLst/>
              <a:cxnLst/>
              <a:rect r="r" b="b" t="t" l="l"/>
              <a:pathLst>
                <a:path h="15908021" w="7753350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6"/>
              <a:stretch>
                <a:fillRect l="0" t="-2690" r="0" b="-269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636000" cy="16446500"/>
            </a:xfrm>
            <a:custGeom>
              <a:avLst/>
              <a:gdLst/>
              <a:ahLst/>
              <a:cxnLst/>
              <a:rect r="r" b="b" t="t" l="l"/>
              <a:pathLst>
                <a:path h="16446500" w="86360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3477782" y="3070647"/>
            <a:ext cx="3246068" cy="6187653"/>
            <a:chOff x="0" y="0"/>
            <a:chExt cx="8624570" cy="1644015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11480" y="269240"/>
              <a:ext cx="7753350" cy="15908021"/>
            </a:xfrm>
            <a:custGeom>
              <a:avLst/>
              <a:gdLst/>
              <a:ahLst/>
              <a:cxnLst/>
              <a:rect r="r" b="b" t="t" l="l"/>
              <a:pathLst>
                <a:path h="15908021" w="7753350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7"/>
              <a:stretch>
                <a:fillRect l="0" t="-2690" r="0" b="-269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636000" cy="16446500"/>
            </a:xfrm>
            <a:custGeom>
              <a:avLst/>
              <a:gdLst/>
              <a:ahLst/>
              <a:cxnLst/>
              <a:rect r="r" b="b" t="t" l="l"/>
              <a:pathLst>
                <a:path h="16446500" w="86360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</p:sp>
      </p:grpSp>
      <p:sp>
        <p:nvSpPr>
          <p:cNvPr name="Freeform 16" id="16"/>
          <p:cNvSpPr/>
          <p:nvPr/>
        </p:nvSpPr>
        <p:spPr>
          <a:xfrm flipH="false" flipV="false" rot="6180358">
            <a:off x="4985510" y="5593257"/>
            <a:ext cx="3834335" cy="3660192"/>
          </a:xfrm>
          <a:custGeom>
            <a:avLst/>
            <a:gdLst/>
            <a:ahLst/>
            <a:cxnLst/>
            <a:rect r="r" b="b" t="t" l="l"/>
            <a:pathLst>
              <a:path h="3660192" w="3834335">
                <a:moveTo>
                  <a:pt x="0" y="0"/>
                </a:moveTo>
                <a:lnTo>
                  <a:pt x="3834335" y="0"/>
                </a:lnTo>
                <a:lnTo>
                  <a:pt x="3834335" y="3660192"/>
                </a:lnTo>
                <a:lnTo>
                  <a:pt x="0" y="36601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4551215">
            <a:off x="12876411" y="3765592"/>
            <a:ext cx="4448809" cy="4246759"/>
          </a:xfrm>
          <a:custGeom>
            <a:avLst/>
            <a:gdLst/>
            <a:ahLst/>
            <a:cxnLst/>
            <a:rect r="r" b="b" t="t" l="l"/>
            <a:pathLst>
              <a:path h="4246759" w="4448809">
                <a:moveTo>
                  <a:pt x="0" y="0"/>
                </a:moveTo>
                <a:lnTo>
                  <a:pt x="4448809" y="0"/>
                </a:lnTo>
                <a:lnTo>
                  <a:pt x="4448809" y="4246759"/>
                </a:lnTo>
                <a:lnTo>
                  <a:pt x="0" y="424675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7349715">
            <a:off x="6367658" y="3219458"/>
            <a:ext cx="2842354" cy="1717256"/>
          </a:xfrm>
          <a:custGeom>
            <a:avLst/>
            <a:gdLst/>
            <a:ahLst/>
            <a:cxnLst/>
            <a:rect r="r" b="b" t="t" l="l"/>
            <a:pathLst>
              <a:path h="1717256" w="2842354">
                <a:moveTo>
                  <a:pt x="0" y="0"/>
                </a:moveTo>
                <a:lnTo>
                  <a:pt x="2842354" y="0"/>
                </a:lnTo>
                <a:lnTo>
                  <a:pt x="2842354" y="1717255"/>
                </a:lnTo>
                <a:lnTo>
                  <a:pt x="0" y="17172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6988433" y="8920758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20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7434537">
            <a:off x="14877565" y="3138621"/>
            <a:ext cx="2560333" cy="1546868"/>
          </a:xfrm>
          <a:custGeom>
            <a:avLst/>
            <a:gdLst/>
            <a:ahLst/>
            <a:cxnLst/>
            <a:rect r="r" b="b" t="t" l="l"/>
            <a:pathLst>
              <a:path h="1546868" w="2560333">
                <a:moveTo>
                  <a:pt x="0" y="0"/>
                </a:moveTo>
                <a:lnTo>
                  <a:pt x="2560333" y="0"/>
                </a:lnTo>
                <a:lnTo>
                  <a:pt x="2560333" y="1546867"/>
                </a:lnTo>
                <a:lnTo>
                  <a:pt x="0" y="154686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4688066" y="2088568"/>
            <a:ext cx="2975393" cy="69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Facilitator 1 answering Q straight after session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943475" y="1915126"/>
            <a:ext cx="3214257" cy="1044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Facilitator 2 answering Q the next day, after discussion with experts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8700" y="2315189"/>
            <a:ext cx="8030986" cy="5179986"/>
            <a:chOff x="0" y="0"/>
            <a:chExt cx="6350000" cy="40957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101600" y="521970"/>
              <a:ext cx="6146800" cy="3472180"/>
            </a:xfrm>
            <a:custGeom>
              <a:avLst/>
              <a:gdLst/>
              <a:ahLst/>
              <a:cxnLst/>
              <a:rect r="r" b="b" t="t" l="l"/>
              <a:pathLst>
                <a:path h="3472180" w="6146800">
                  <a:moveTo>
                    <a:pt x="0" y="0"/>
                  </a:moveTo>
                  <a:lnTo>
                    <a:pt x="6146800" y="0"/>
                  </a:lnTo>
                  <a:lnTo>
                    <a:pt x="6146800" y="3472180"/>
                  </a:lnTo>
                  <a:lnTo>
                    <a:pt x="0" y="3472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5790" t="0" r="-579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5250" y="110490"/>
              <a:ext cx="1186180" cy="311150"/>
            </a:xfrm>
            <a:custGeom>
              <a:avLst/>
              <a:gdLst/>
              <a:ahLst/>
              <a:cxnLst/>
              <a:rect r="r" b="b" t="t" l="l"/>
              <a:pathLst>
                <a:path h="311150" w="1186180">
                  <a:moveTo>
                    <a:pt x="537210" y="99060"/>
                  </a:moveTo>
                  <a:lnTo>
                    <a:pt x="648970" y="99060"/>
                  </a:lnTo>
                  <a:lnTo>
                    <a:pt x="648970" y="210820"/>
                  </a:lnTo>
                  <a:lnTo>
                    <a:pt x="537210" y="210820"/>
                  </a:lnTo>
                  <a:lnTo>
                    <a:pt x="537210" y="99060"/>
                  </a:lnTo>
                  <a:close/>
                  <a:moveTo>
                    <a:pt x="6350" y="0"/>
                  </a:moveTo>
                  <a:lnTo>
                    <a:pt x="312420" y="0"/>
                  </a:lnTo>
                  <a:lnTo>
                    <a:pt x="312420" y="311150"/>
                  </a:lnTo>
                  <a:lnTo>
                    <a:pt x="6350" y="311150"/>
                  </a:lnTo>
                  <a:lnTo>
                    <a:pt x="0" y="311150"/>
                  </a:lnTo>
                  <a:lnTo>
                    <a:pt x="0" y="0"/>
                  </a:lnTo>
                  <a:lnTo>
                    <a:pt x="6350" y="0"/>
                  </a:lnTo>
                  <a:close/>
                  <a:moveTo>
                    <a:pt x="120650" y="156210"/>
                  </a:moveTo>
                  <a:lnTo>
                    <a:pt x="43180" y="232410"/>
                  </a:lnTo>
                  <a:lnTo>
                    <a:pt x="78740" y="267970"/>
                  </a:lnTo>
                  <a:lnTo>
                    <a:pt x="156210" y="190500"/>
                  </a:lnTo>
                  <a:lnTo>
                    <a:pt x="233680" y="267970"/>
                  </a:lnTo>
                  <a:lnTo>
                    <a:pt x="269240" y="232410"/>
                  </a:lnTo>
                  <a:lnTo>
                    <a:pt x="191770" y="156210"/>
                  </a:lnTo>
                  <a:lnTo>
                    <a:pt x="269240" y="78740"/>
                  </a:lnTo>
                  <a:lnTo>
                    <a:pt x="233680" y="43180"/>
                  </a:lnTo>
                  <a:lnTo>
                    <a:pt x="156210" y="120650"/>
                  </a:lnTo>
                  <a:lnTo>
                    <a:pt x="78740" y="43180"/>
                  </a:lnTo>
                  <a:lnTo>
                    <a:pt x="43180" y="78740"/>
                  </a:lnTo>
                  <a:lnTo>
                    <a:pt x="120650" y="156210"/>
                  </a:lnTo>
                  <a:close/>
                  <a:moveTo>
                    <a:pt x="436880" y="0"/>
                  </a:moveTo>
                  <a:lnTo>
                    <a:pt x="748030" y="0"/>
                  </a:lnTo>
                  <a:lnTo>
                    <a:pt x="748030" y="311150"/>
                  </a:lnTo>
                  <a:lnTo>
                    <a:pt x="436880" y="311150"/>
                  </a:lnTo>
                  <a:lnTo>
                    <a:pt x="436880" y="0"/>
                  </a:lnTo>
                  <a:close/>
                  <a:moveTo>
                    <a:pt x="486410" y="261620"/>
                  </a:moveTo>
                  <a:lnTo>
                    <a:pt x="699770" y="261620"/>
                  </a:lnTo>
                  <a:lnTo>
                    <a:pt x="699770" y="48260"/>
                  </a:lnTo>
                  <a:lnTo>
                    <a:pt x="486410" y="48260"/>
                  </a:lnTo>
                  <a:lnTo>
                    <a:pt x="486410" y="261620"/>
                  </a:lnTo>
                  <a:close/>
                  <a:moveTo>
                    <a:pt x="1186180" y="0"/>
                  </a:moveTo>
                  <a:lnTo>
                    <a:pt x="1186180" y="311150"/>
                  </a:lnTo>
                  <a:lnTo>
                    <a:pt x="875030" y="311150"/>
                  </a:lnTo>
                  <a:lnTo>
                    <a:pt x="875030" y="0"/>
                  </a:lnTo>
                  <a:lnTo>
                    <a:pt x="1186180" y="0"/>
                  </a:lnTo>
                  <a:close/>
                  <a:moveTo>
                    <a:pt x="1135380" y="185420"/>
                  </a:moveTo>
                  <a:lnTo>
                    <a:pt x="924560" y="185420"/>
                  </a:lnTo>
                  <a:lnTo>
                    <a:pt x="924560" y="236220"/>
                  </a:lnTo>
                  <a:lnTo>
                    <a:pt x="1135380" y="236220"/>
                  </a:lnTo>
                  <a:lnTo>
                    <a:pt x="1135380" y="185420"/>
                  </a:lnTo>
                  <a:close/>
                </a:path>
              </a:pathLst>
            </a:custGeom>
            <a:solidFill>
              <a:srgbClr val="F7F8F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4095750"/>
            </a:xfrm>
            <a:custGeom>
              <a:avLst/>
              <a:gdLst/>
              <a:ahLst/>
              <a:cxnLst/>
              <a:rect r="r" b="b" t="t" l="l"/>
              <a:pathLst>
                <a:path h="4095750" w="6350000">
                  <a:moveTo>
                    <a:pt x="0" y="0"/>
                  </a:moveTo>
                  <a:lnTo>
                    <a:pt x="0" y="521970"/>
                  </a:lnTo>
                  <a:lnTo>
                    <a:pt x="0" y="4095750"/>
                  </a:lnTo>
                  <a:lnTo>
                    <a:pt x="6350000" y="4095750"/>
                  </a:lnTo>
                  <a:lnTo>
                    <a:pt x="6350000" y="521970"/>
                  </a:lnTo>
                  <a:lnTo>
                    <a:pt x="6350000" y="0"/>
                  </a:lnTo>
                  <a:lnTo>
                    <a:pt x="0" y="0"/>
                  </a:lnTo>
                  <a:close/>
                  <a:moveTo>
                    <a:pt x="6248400" y="3994150"/>
                  </a:moveTo>
                  <a:lnTo>
                    <a:pt x="101600" y="3994150"/>
                  </a:lnTo>
                  <a:lnTo>
                    <a:pt x="101600" y="521970"/>
                  </a:lnTo>
                  <a:lnTo>
                    <a:pt x="6248400" y="521970"/>
                  </a:lnTo>
                  <a:lnTo>
                    <a:pt x="6248400" y="3994150"/>
                  </a:lnTo>
                  <a:close/>
                  <a:moveTo>
                    <a:pt x="1281430" y="110490"/>
                  </a:moveTo>
                  <a:lnTo>
                    <a:pt x="1281430" y="421640"/>
                  </a:lnTo>
                  <a:lnTo>
                    <a:pt x="970280" y="421640"/>
                  </a:lnTo>
                  <a:lnTo>
                    <a:pt x="970280" y="110490"/>
                  </a:lnTo>
                  <a:lnTo>
                    <a:pt x="1281430" y="110490"/>
                  </a:lnTo>
                  <a:close/>
                  <a:moveTo>
                    <a:pt x="844550" y="110490"/>
                  </a:moveTo>
                  <a:lnTo>
                    <a:pt x="844550" y="421640"/>
                  </a:lnTo>
                  <a:lnTo>
                    <a:pt x="532130" y="421640"/>
                  </a:lnTo>
                  <a:lnTo>
                    <a:pt x="532130" y="110490"/>
                  </a:lnTo>
                  <a:lnTo>
                    <a:pt x="844550" y="110490"/>
                  </a:lnTo>
                  <a:close/>
                  <a:moveTo>
                    <a:pt x="407670" y="110490"/>
                  </a:moveTo>
                  <a:lnTo>
                    <a:pt x="407670" y="421640"/>
                  </a:lnTo>
                  <a:lnTo>
                    <a:pt x="101600" y="421640"/>
                  </a:lnTo>
                  <a:lnTo>
                    <a:pt x="95250" y="421640"/>
                  </a:lnTo>
                  <a:lnTo>
                    <a:pt x="95250" y="110490"/>
                  </a:lnTo>
                  <a:lnTo>
                    <a:pt x="101600" y="110490"/>
                  </a:lnTo>
                  <a:lnTo>
                    <a:pt x="407670" y="110490"/>
                  </a:lnTo>
                  <a:close/>
                  <a:moveTo>
                    <a:pt x="364490" y="189230"/>
                  </a:moveTo>
                  <a:lnTo>
                    <a:pt x="287020" y="266700"/>
                  </a:lnTo>
                  <a:lnTo>
                    <a:pt x="364490" y="344170"/>
                  </a:lnTo>
                  <a:lnTo>
                    <a:pt x="328930" y="379730"/>
                  </a:lnTo>
                  <a:lnTo>
                    <a:pt x="251460" y="302260"/>
                  </a:lnTo>
                  <a:lnTo>
                    <a:pt x="173990" y="379730"/>
                  </a:lnTo>
                  <a:lnTo>
                    <a:pt x="138430" y="342900"/>
                  </a:lnTo>
                  <a:lnTo>
                    <a:pt x="215900" y="266700"/>
                  </a:lnTo>
                  <a:lnTo>
                    <a:pt x="138430" y="189230"/>
                  </a:lnTo>
                  <a:lnTo>
                    <a:pt x="173990" y="153670"/>
                  </a:lnTo>
                  <a:lnTo>
                    <a:pt x="251460" y="231140"/>
                  </a:lnTo>
                  <a:lnTo>
                    <a:pt x="328930" y="153670"/>
                  </a:lnTo>
                  <a:lnTo>
                    <a:pt x="364490" y="189230"/>
                  </a:lnTo>
                  <a:close/>
                  <a:moveTo>
                    <a:pt x="795020" y="158750"/>
                  </a:moveTo>
                  <a:lnTo>
                    <a:pt x="581660" y="158750"/>
                  </a:lnTo>
                  <a:lnTo>
                    <a:pt x="581660" y="372110"/>
                  </a:lnTo>
                  <a:lnTo>
                    <a:pt x="795020" y="372110"/>
                  </a:lnTo>
                  <a:lnTo>
                    <a:pt x="795020" y="158750"/>
                  </a:lnTo>
                  <a:close/>
                  <a:moveTo>
                    <a:pt x="744220" y="321310"/>
                  </a:moveTo>
                  <a:lnTo>
                    <a:pt x="632460" y="321310"/>
                  </a:lnTo>
                  <a:lnTo>
                    <a:pt x="632460" y="209550"/>
                  </a:lnTo>
                  <a:lnTo>
                    <a:pt x="744220" y="209550"/>
                  </a:lnTo>
                  <a:lnTo>
                    <a:pt x="744220" y="321310"/>
                  </a:lnTo>
                  <a:close/>
                  <a:moveTo>
                    <a:pt x="1019810" y="295910"/>
                  </a:moveTo>
                  <a:lnTo>
                    <a:pt x="1230630" y="295910"/>
                  </a:lnTo>
                  <a:lnTo>
                    <a:pt x="1230630" y="346710"/>
                  </a:lnTo>
                  <a:lnTo>
                    <a:pt x="1019810" y="346710"/>
                  </a:lnTo>
                  <a:lnTo>
                    <a:pt x="1019810" y="295910"/>
                  </a:lnTo>
                  <a:close/>
                </a:path>
              </a:pathLst>
            </a:custGeom>
            <a:solidFill>
              <a:srgbClr val="030302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5162647" y="5755321"/>
            <a:ext cx="1328066" cy="643005"/>
          </a:xfrm>
          <a:custGeom>
            <a:avLst/>
            <a:gdLst/>
            <a:ahLst/>
            <a:cxnLst/>
            <a:rect r="r" b="b" t="t" l="l"/>
            <a:pathLst>
              <a:path h="643005" w="1328066">
                <a:moveTo>
                  <a:pt x="0" y="0"/>
                </a:moveTo>
                <a:lnTo>
                  <a:pt x="1328065" y="0"/>
                </a:lnTo>
                <a:lnTo>
                  <a:pt x="1328065" y="643005"/>
                </a:lnTo>
                <a:lnTo>
                  <a:pt x="0" y="6430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9312627" y="2315189"/>
            <a:ext cx="8030986" cy="5179986"/>
            <a:chOff x="0" y="0"/>
            <a:chExt cx="6350000" cy="409575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01600" y="521970"/>
              <a:ext cx="6146800" cy="3472180"/>
            </a:xfrm>
            <a:custGeom>
              <a:avLst/>
              <a:gdLst/>
              <a:ahLst/>
              <a:cxnLst/>
              <a:rect r="r" b="b" t="t" l="l"/>
              <a:pathLst>
                <a:path h="3472180" w="6146800">
                  <a:moveTo>
                    <a:pt x="0" y="0"/>
                  </a:moveTo>
                  <a:lnTo>
                    <a:pt x="6146800" y="0"/>
                  </a:lnTo>
                  <a:lnTo>
                    <a:pt x="6146800" y="3472180"/>
                  </a:lnTo>
                  <a:lnTo>
                    <a:pt x="0" y="3472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303" t="0" r="-2303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95250" y="110490"/>
              <a:ext cx="1186180" cy="311150"/>
            </a:xfrm>
            <a:custGeom>
              <a:avLst/>
              <a:gdLst/>
              <a:ahLst/>
              <a:cxnLst/>
              <a:rect r="r" b="b" t="t" l="l"/>
              <a:pathLst>
                <a:path h="311150" w="1186180">
                  <a:moveTo>
                    <a:pt x="537210" y="99060"/>
                  </a:moveTo>
                  <a:lnTo>
                    <a:pt x="648970" y="99060"/>
                  </a:lnTo>
                  <a:lnTo>
                    <a:pt x="648970" y="210820"/>
                  </a:lnTo>
                  <a:lnTo>
                    <a:pt x="537210" y="210820"/>
                  </a:lnTo>
                  <a:lnTo>
                    <a:pt x="537210" y="99060"/>
                  </a:lnTo>
                  <a:close/>
                  <a:moveTo>
                    <a:pt x="6350" y="0"/>
                  </a:moveTo>
                  <a:lnTo>
                    <a:pt x="312420" y="0"/>
                  </a:lnTo>
                  <a:lnTo>
                    <a:pt x="312420" y="311150"/>
                  </a:lnTo>
                  <a:lnTo>
                    <a:pt x="6350" y="311150"/>
                  </a:lnTo>
                  <a:lnTo>
                    <a:pt x="0" y="311150"/>
                  </a:lnTo>
                  <a:lnTo>
                    <a:pt x="0" y="0"/>
                  </a:lnTo>
                  <a:lnTo>
                    <a:pt x="6350" y="0"/>
                  </a:lnTo>
                  <a:close/>
                  <a:moveTo>
                    <a:pt x="120650" y="156210"/>
                  </a:moveTo>
                  <a:lnTo>
                    <a:pt x="43180" y="232410"/>
                  </a:lnTo>
                  <a:lnTo>
                    <a:pt x="78740" y="267970"/>
                  </a:lnTo>
                  <a:lnTo>
                    <a:pt x="156210" y="190500"/>
                  </a:lnTo>
                  <a:lnTo>
                    <a:pt x="233680" y="267970"/>
                  </a:lnTo>
                  <a:lnTo>
                    <a:pt x="269240" y="232410"/>
                  </a:lnTo>
                  <a:lnTo>
                    <a:pt x="191770" y="156210"/>
                  </a:lnTo>
                  <a:lnTo>
                    <a:pt x="269240" y="78740"/>
                  </a:lnTo>
                  <a:lnTo>
                    <a:pt x="233680" y="43180"/>
                  </a:lnTo>
                  <a:lnTo>
                    <a:pt x="156210" y="120650"/>
                  </a:lnTo>
                  <a:lnTo>
                    <a:pt x="78740" y="43180"/>
                  </a:lnTo>
                  <a:lnTo>
                    <a:pt x="43180" y="78740"/>
                  </a:lnTo>
                  <a:lnTo>
                    <a:pt x="120650" y="156210"/>
                  </a:lnTo>
                  <a:close/>
                  <a:moveTo>
                    <a:pt x="436880" y="0"/>
                  </a:moveTo>
                  <a:lnTo>
                    <a:pt x="748030" y="0"/>
                  </a:lnTo>
                  <a:lnTo>
                    <a:pt x="748030" y="311150"/>
                  </a:lnTo>
                  <a:lnTo>
                    <a:pt x="436880" y="311150"/>
                  </a:lnTo>
                  <a:lnTo>
                    <a:pt x="436880" y="0"/>
                  </a:lnTo>
                  <a:close/>
                  <a:moveTo>
                    <a:pt x="486410" y="261620"/>
                  </a:moveTo>
                  <a:lnTo>
                    <a:pt x="699770" y="261620"/>
                  </a:lnTo>
                  <a:lnTo>
                    <a:pt x="699770" y="48260"/>
                  </a:lnTo>
                  <a:lnTo>
                    <a:pt x="486410" y="48260"/>
                  </a:lnTo>
                  <a:lnTo>
                    <a:pt x="486410" y="261620"/>
                  </a:lnTo>
                  <a:close/>
                  <a:moveTo>
                    <a:pt x="1186180" y="0"/>
                  </a:moveTo>
                  <a:lnTo>
                    <a:pt x="1186180" y="311150"/>
                  </a:lnTo>
                  <a:lnTo>
                    <a:pt x="875030" y="311150"/>
                  </a:lnTo>
                  <a:lnTo>
                    <a:pt x="875030" y="0"/>
                  </a:lnTo>
                  <a:lnTo>
                    <a:pt x="1186180" y="0"/>
                  </a:lnTo>
                  <a:close/>
                  <a:moveTo>
                    <a:pt x="1135380" y="185420"/>
                  </a:moveTo>
                  <a:lnTo>
                    <a:pt x="924560" y="185420"/>
                  </a:lnTo>
                  <a:lnTo>
                    <a:pt x="924560" y="236220"/>
                  </a:lnTo>
                  <a:lnTo>
                    <a:pt x="1135380" y="236220"/>
                  </a:lnTo>
                  <a:lnTo>
                    <a:pt x="1135380" y="185420"/>
                  </a:lnTo>
                  <a:close/>
                </a:path>
              </a:pathLst>
            </a:custGeom>
            <a:solidFill>
              <a:srgbClr val="F7F8FC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00" cy="4095750"/>
            </a:xfrm>
            <a:custGeom>
              <a:avLst/>
              <a:gdLst/>
              <a:ahLst/>
              <a:cxnLst/>
              <a:rect r="r" b="b" t="t" l="l"/>
              <a:pathLst>
                <a:path h="4095750" w="6350000">
                  <a:moveTo>
                    <a:pt x="0" y="0"/>
                  </a:moveTo>
                  <a:lnTo>
                    <a:pt x="0" y="521970"/>
                  </a:lnTo>
                  <a:lnTo>
                    <a:pt x="0" y="4095750"/>
                  </a:lnTo>
                  <a:lnTo>
                    <a:pt x="6350000" y="4095750"/>
                  </a:lnTo>
                  <a:lnTo>
                    <a:pt x="6350000" y="521970"/>
                  </a:lnTo>
                  <a:lnTo>
                    <a:pt x="6350000" y="0"/>
                  </a:lnTo>
                  <a:lnTo>
                    <a:pt x="0" y="0"/>
                  </a:lnTo>
                  <a:close/>
                  <a:moveTo>
                    <a:pt x="6248400" y="3994150"/>
                  </a:moveTo>
                  <a:lnTo>
                    <a:pt x="101600" y="3994150"/>
                  </a:lnTo>
                  <a:lnTo>
                    <a:pt x="101600" y="521970"/>
                  </a:lnTo>
                  <a:lnTo>
                    <a:pt x="6248400" y="521970"/>
                  </a:lnTo>
                  <a:lnTo>
                    <a:pt x="6248400" y="3994150"/>
                  </a:lnTo>
                  <a:close/>
                  <a:moveTo>
                    <a:pt x="1281430" y="110490"/>
                  </a:moveTo>
                  <a:lnTo>
                    <a:pt x="1281430" y="421640"/>
                  </a:lnTo>
                  <a:lnTo>
                    <a:pt x="970280" y="421640"/>
                  </a:lnTo>
                  <a:lnTo>
                    <a:pt x="970280" y="110490"/>
                  </a:lnTo>
                  <a:lnTo>
                    <a:pt x="1281430" y="110490"/>
                  </a:lnTo>
                  <a:close/>
                  <a:moveTo>
                    <a:pt x="844550" y="110490"/>
                  </a:moveTo>
                  <a:lnTo>
                    <a:pt x="844550" y="421640"/>
                  </a:lnTo>
                  <a:lnTo>
                    <a:pt x="532130" y="421640"/>
                  </a:lnTo>
                  <a:lnTo>
                    <a:pt x="532130" y="110490"/>
                  </a:lnTo>
                  <a:lnTo>
                    <a:pt x="844550" y="110490"/>
                  </a:lnTo>
                  <a:close/>
                  <a:moveTo>
                    <a:pt x="407670" y="110490"/>
                  </a:moveTo>
                  <a:lnTo>
                    <a:pt x="407670" y="421640"/>
                  </a:lnTo>
                  <a:lnTo>
                    <a:pt x="101600" y="421640"/>
                  </a:lnTo>
                  <a:lnTo>
                    <a:pt x="95250" y="421640"/>
                  </a:lnTo>
                  <a:lnTo>
                    <a:pt x="95250" y="110490"/>
                  </a:lnTo>
                  <a:lnTo>
                    <a:pt x="101600" y="110490"/>
                  </a:lnTo>
                  <a:lnTo>
                    <a:pt x="407670" y="110490"/>
                  </a:lnTo>
                  <a:close/>
                  <a:moveTo>
                    <a:pt x="364490" y="189230"/>
                  </a:moveTo>
                  <a:lnTo>
                    <a:pt x="287020" y="266700"/>
                  </a:lnTo>
                  <a:lnTo>
                    <a:pt x="364490" y="344170"/>
                  </a:lnTo>
                  <a:lnTo>
                    <a:pt x="328930" y="379730"/>
                  </a:lnTo>
                  <a:lnTo>
                    <a:pt x="251460" y="302260"/>
                  </a:lnTo>
                  <a:lnTo>
                    <a:pt x="173990" y="379730"/>
                  </a:lnTo>
                  <a:lnTo>
                    <a:pt x="138430" y="342900"/>
                  </a:lnTo>
                  <a:lnTo>
                    <a:pt x="215900" y="266700"/>
                  </a:lnTo>
                  <a:lnTo>
                    <a:pt x="138430" y="189230"/>
                  </a:lnTo>
                  <a:lnTo>
                    <a:pt x="173990" y="153670"/>
                  </a:lnTo>
                  <a:lnTo>
                    <a:pt x="251460" y="231140"/>
                  </a:lnTo>
                  <a:lnTo>
                    <a:pt x="328930" y="153670"/>
                  </a:lnTo>
                  <a:lnTo>
                    <a:pt x="364490" y="189230"/>
                  </a:lnTo>
                  <a:close/>
                  <a:moveTo>
                    <a:pt x="795020" y="158750"/>
                  </a:moveTo>
                  <a:lnTo>
                    <a:pt x="581660" y="158750"/>
                  </a:lnTo>
                  <a:lnTo>
                    <a:pt x="581660" y="372110"/>
                  </a:lnTo>
                  <a:lnTo>
                    <a:pt x="795020" y="372110"/>
                  </a:lnTo>
                  <a:lnTo>
                    <a:pt x="795020" y="158750"/>
                  </a:lnTo>
                  <a:close/>
                  <a:moveTo>
                    <a:pt x="744220" y="321310"/>
                  </a:moveTo>
                  <a:lnTo>
                    <a:pt x="632460" y="321310"/>
                  </a:lnTo>
                  <a:lnTo>
                    <a:pt x="632460" y="209550"/>
                  </a:lnTo>
                  <a:lnTo>
                    <a:pt x="744220" y="209550"/>
                  </a:lnTo>
                  <a:lnTo>
                    <a:pt x="744220" y="321310"/>
                  </a:lnTo>
                  <a:close/>
                  <a:moveTo>
                    <a:pt x="1019810" y="295910"/>
                  </a:moveTo>
                  <a:lnTo>
                    <a:pt x="1230630" y="295910"/>
                  </a:lnTo>
                  <a:lnTo>
                    <a:pt x="1230630" y="346710"/>
                  </a:lnTo>
                  <a:lnTo>
                    <a:pt x="1019810" y="346710"/>
                  </a:lnTo>
                  <a:lnTo>
                    <a:pt x="1019810" y="295910"/>
                  </a:lnTo>
                  <a:close/>
                </a:path>
              </a:pathLst>
            </a:custGeom>
            <a:solidFill>
              <a:srgbClr val="030302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4352849" y="7045615"/>
            <a:ext cx="928523" cy="449560"/>
          </a:xfrm>
          <a:custGeom>
            <a:avLst/>
            <a:gdLst/>
            <a:ahLst/>
            <a:cxnLst/>
            <a:rect r="r" b="b" t="t" l="l"/>
            <a:pathLst>
              <a:path h="449560" w="928523">
                <a:moveTo>
                  <a:pt x="0" y="0"/>
                </a:moveTo>
                <a:lnTo>
                  <a:pt x="928523" y="0"/>
                </a:lnTo>
                <a:lnTo>
                  <a:pt x="928523" y="449560"/>
                </a:lnTo>
                <a:lnTo>
                  <a:pt x="0" y="4495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858289" y="7724078"/>
            <a:ext cx="571421" cy="826649"/>
          </a:xfrm>
          <a:custGeom>
            <a:avLst/>
            <a:gdLst/>
            <a:ahLst/>
            <a:cxnLst/>
            <a:rect r="r" b="b" t="t" l="l"/>
            <a:pathLst>
              <a:path h="826649" w="571421">
                <a:moveTo>
                  <a:pt x="0" y="0"/>
                </a:moveTo>
                <a:lnTo>
                  <a:pt x="571422" y="0"/>
                </a:lnTo>
                <a:lnTo>
                  <a:pt x="571422" y="826648"/>
                </a:lnTo>
                <a:lnTo>
                  <a:pt x="0" y="8266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28700" y="883260"/>
            <a:ext cx="16230600" cy="1193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 Delivering the sessions: </a:t>
            </a:r>
            <a:r>
              <a:rPr lang="en-US" b="true" sz="6999">
                <a:solidFill>
                  <a:srgbClr val="F55A6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VNs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75986" y="7689957"/>
            <a:ext cx="6556830" cy="447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7"/>
              </a:lnSpc>
            </a:pPr>
            <a:r>
              <a:rPr lang="en-US" sz="2634">
                <a:solidFill>
                  <a:srgbClr val="F55A65"/>
                </a:solidFill>
                <a:latin typeface="Canva Sans"/>
                <a:ea typeface="Canva Sans"/>
                <a:cs typeface="Canva Sans"/>
                <a:sym typeface="Canva Sans"/>
              </a:rPr>
              <a:t>The pink cells are voice notes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747145" y="7699482"/>
            <a:ext cx="7512155" cy="1653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on the little microphone, record the message, and send. Remember to talk slowly and clearly. These can be pre-recorded and saved. If you wish to use the pre-recorded VN, see next slide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988433" y="8920758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392977" y="2867489"/>
            <a:ext cx="3048320" cy="4552021"/>
          </a:xfrm>
          <a:custGeom>
            <a:avLst/>
            <a:gdLst/>
            <a:ahLst/>
            <a:cxnLst/>
            <a:rect r="r" b="b" t="t" l="l"/>
            <a:pathLst>
              <a:path h="4552021" w="3048320">
                <a:moveTo>
                  <a:pt x="0" y="0"/>
                </a:moveTo>
                <a:lnTo>
                  <a:pt x="3048320" y="0"/>
                </a:lnTo>
                <a:lnTo>
                  <a:pt x="3048320" y="4552022"/>
                </a:lnTo>
                <a:lnTo>
                  <a:pt x="0" y="45520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92977" y="4112807"/>
            <a:ext cx="1192894" cy="577560"/>
          </a:xfrm>
          <a:custGeom>
            <a:avLst/>
            <a:gdLst/>
            <a:ahLst/>
            <a:cxnLst/>
            <a:rect r="r" b="b" t="t" l="l"/>
            <a:pathLst>
              <a:path h="577560" w="1192894">
                <a:moveTo>
                  <a:pt x="0" y="0"/>
                </a:moveTo>
                <a:lnTo>
                  <a:pt x="1192895" y="0"/>
                </a:lnTo>
                <a:lnTo>
                  <a:pt x="1192895" y="577560"/>
                </a:lnTo>
                <a:lnTo>
                  <a:pt x="0" y="5775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853128" y="6871603"/>
            <a:ext cx="887723" cy="429806"/>
          </a:xfrm>
          <a:custGeom>
            <a:avLst/>
            <a:gdLst/>
            <a:ahLst/>
            <a:cxnLst/>
            <a:rect r="r" b="b" t="t" l="l"/>
            <a:pathLst>
              <a:path h="429806" w="887723">
                <a:moveTo>
                  <a:pt x="0" y="0"/>
                </a:moveTo>
                <a:lnTo>
                  <a:pt x="887723" y="0"/>
                </a:lnTo>
                <a:lnTo>
                  <a:pt x="887723" y="429806"/>
                </a:lnTo>
                <a:lnTo>
                  <a:pt x="0" y="4298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54949" y="3889293"/>
            <a:ext cx="2861634" cy="1254207"/>
          </a:xfrm>
          <a:custGeom>
            <a:avLst/>
            <a:gdLst/>
            <a:ahLst/>
            <a:cxnLst/>
            <a:rect r="r" b="b" t="t" l="l"/>
            <a:pathLst>
              <a:path h="1254207" w="2861634">
                <a:moveTo>
                  <a:pt x="0" y="0"/>
                </a:moveTo>
                <a:lnTo>
                  <a:pt x="2861634" y="0"/>
                </a:lnTo>
                <a:lnTo>
                  <a:pt x="2861634" y="1254207"/>
                </a:lnTo>
                <a:lnTo>
                  <a:pt x="0" y="12542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4832" t="-270072" r="0" b="-247426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821734" y="4368864"/>
            <a:ext cx="1328066" cy="643005"/>
          </a:xfrm>
          <a:custGeom>
            <a:avLst/>
            <a:gdLst/>
            <a:ahLst/>
            <a:cxnLst/>
            <a:rect r="r" b="b" t="t" l="l"/>
            <a:pathLst>
              <a:path h="643005" w="1328066">
                <a:moveTo>
                  <a:pt x="0" y="0"/>
                </a:moveTo>
                <a:lnTo>
                  <a:pt x="1328065" y="0"/>
                </a:lnTo>
                <a:lnTo>
                  <a:pt x="1328065" y="643005"/>
                </a:lnTo>
                <a:lnTo>
                  <a:pt x="0" y="6430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738962" y="2828757"/>
            <a:ext cx="6684029" cy="4629487"/>
          </a:xfrm>
          <a:custGeom>
            <a:avLst/>
            <a:gdLst/>
            <a:ahLst/>
            <a:cxnLst/>
            <a:rect r="r" b="b" t="t" l="l"/>
            <a:pathLst>
              <a:path h="4629487" w="6684029">
                <a:moveTo>
                  <a:pt x="0" y="0"/>
                </a:moveTo>
                <a:lnTo>
                  <a:pt x="6684029" y="0"/>
                </a:lnTo>
                <a:lnTo>
                  <a:pt x="6684029" y="4629486"/>
                </a:lnTo>
                <a:lnTo>
                  <a:pt x="0" y="46294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9192" b="-74199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939644"/>
            <a:ext cx="16230600" cy="1193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 Delivering the sessions: </a:t>
            </a:r>
            <a:r>
              <a:rPr lang="en-US" b="true" sz="6999">
                <a:solidFill>
                  <a:srgbClr val="F55A6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VNs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76386" y="7914318"/>
            <a:ext cx="7902296" cy="771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7"/>
              </a:lnSpc>
            </a:pPr>
            <a:r>
              <a:rPr lang="en-US" sz="22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 WhatsApp, click on ‘+’ (iPhone) or</a:t>
            </a:r>
          </a:p>
          <a:p>
            <a:pPr algn="ctr">
              <a:lnSpc>
                <a:spcPts val="3127"/>
              </a:lnSpc>
            </a:pPr>
            <a:r>
              <a:rPr lang="en-US" sz="22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‘Paperclip’ (Android). Click on ‘Audio’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988433" y="8920758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508109" y="2231228"/>
            <a:ext cx="9271781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you’d prefer to use the pre-recorded voice notes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0716331" y="5718267"/>
            <a:ext cx="1328066" cy="643005"/>
          </a:xfrm>
          <a:custGeom>
            <a:avLst/>
            <a:gdLst/>
            <a:ahLst/>
            <a:cxnLst/>
            <a:rect r="r" b="b" t="t" l="l"/>
            <a:pathLst>
              <a:path h="643005" w="1328066">
                <a:moveTo>
                  <a:pt x="0" y="0"/>
                </a:moveTo>
                <a:lnTo>
                  <a:pt x="1328066" y="0"/>
                </a:lnTo>
                <a:lnTo>
                  <a:pt x="1328066" y="643005"/>
                </a:lnTo>
                <a:lnTo>
                  <a:pt x="0" y="6430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484208" y="7914318"/>
            <a:ext cx="7902296" cy="1162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7"/>
              </a:lnSpc>
            </a:pPr>
            <a:r>
              <a:rPr lang="en-US" sz="22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Ensure that ‘All files’ is chosen. Click on relevant</a:t>
            </a:r>
          </a:p>
          <a:p>
            <a:pPr algn="ctr">
              <a:lnSpc>
                <a:spcPts val="3127"/>
              </a:lnSpc>
            </a:pPr>
            <a:r>
              <a:rPr lang="en-US" sz="22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voice note, e.g. ‘Session 1'</a:t>
            </a:r>
          </a:p>
          <a:p>
            <a:pPr algn="ctr">
              <a:lnSpc>
                <a:spcPts val="3127"/>
              </a:lnSpc>
            </a:pPr>
            <a:r>
              <a:rPr lang="en-US" sz="22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Click on ‘Open’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4658701" y="6261215"/>
            <a:ext cx="835173" cy="404363"/>
          </a:xfrm>
          <a:custGeom>
            <a:avLst/>
            <a:gdLst/>
            <a:ahLst/>
            <a:cxnLst/>
            <a:rect r="r" b="b" t="t" l="l"/>
            <a:pathLst>
              <a:path h="404363" w="835173">
                <a:moveTo>
                  <a:pt x="0" y="0"/>
                </a:moveTo>
                <a:lnTo>
                  <a:pt x="835173" y="0"/>
                </a:lnTo>
                <a:lnTo>
                  <a:pt x="835173" y="404363"/>
                </a:lnTo>
                <a:lnTo>
                  <a:pt x="0" y="4043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763329" y="6581541"/>
            <a:ext cx="835173" cy="404363"/>
          </a:xfrm>
          <a:custGeom>
            <a:avLst/>
            <a:gdLst/>
            <a:ahLst/>
            <a:cxnLst/>
            <a:rect r="r" b="b" t="t" l="l"/>
            <a:pathLst>
              <a:path h="404363" w="835173">
                <a:moveTo>
                  <a:pt x="0" y="0"/>
                </a:moveTo>
                <a:lnTo>
                  <a:pt x="835172" y="0"/>
                </a:lnTo>
                <a:lnTo>
                  <a:pt x="835172" y="404362"/>
                </a:lnTo>
                <a:lnTo>
                  <a:pt x="0" y="4043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770398" y="1829144"/>
            <a:ext cx="14747204" cy="5420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4"/>
              </a:lnSpc>
            </a:pPr>
          </a:p>
          <a:p>
            <a:pPr algn="l" marL="626106" indent="-313053" lvl="1">
              <a:lnSpc>
                <a:spcPts val="5335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Set up your computer to make the process easy for you</a:t>
            </a:r>
          </a:p>
          <a:p>
            <a:pPr algn="l" marL="626106" indent="-313053" lvl="1">
              <a:lnSpc>
                <a:spcPts val="5335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Get used to copy/pasting across from Excel to WhatsApp before you start the training</a:t>
            </a:r>
          </a:p>
          <a:p>
            <a:pPr algn="l" marL="626106" indent="-313053" lvl="1">
              <a:lnSpc>
                <a:spcPts val="5335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Make sure you know what folder your images are in</a:t>
            </a:r>
          </a:p>
          <a:p>
            <a:pPr algn="l" marL="626106" indent="-313053" lvl="1">
              <a:lnSpc>
                <a:spcPts val="5335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Ask a colleague to practice with you so that you can work out timing, and make sure you don’t go too fast</a:t>
            </a:r>
          </a:p>
          <a:p>
            <a:pPr algn="l" marL="626106" indent="-313053" lvl="1">
              <a:lnSpc>
                <a:spcPts val="5335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Use emojis! Encourage participants with clapping hands or party poppers when they get things right!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2723322" y="7402570"/>
            <a:ext cx="1884878" cy="2097221"/>
          </a:xfrm>
          <a:custGeom>
            <a:avLst/>
            <a:gdLst/>
            <a:ahLst/>
            <a:cxnLst/>
            <a:rect r="r" b="b" t="t" l="l"/>
            <a:pathLst>
              <a:path h="2097221" w="1884878">
                <a:moveTo>
                  <a:pt x="0" y="0"/>
                </a:moveTo>
                <a:lnTo>
                  <a:pt x="1884878" y="0"/>
                </a:lnTo>
                <a:lnTo>
                  <a:pt x="1884878" y="2097222"/>
                </a:lnTo>
                <a:lnTo>
                  <a:pt x="0" y="20972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381847" y="531908"/>
            <a:ext cx="1412497" cy="1412497"/>
          </a:xfrm>
          <a:custGeom>
            <a:avLst/>
            <a:gdLst/>
            <a:ahLst/>
            <a:cxnLst/>
            <a:rect r="r" b="b" t="t" l="l"/>
            <a:pathLst>
              <a:path h="1412497" w="1412497">
                <a:moveTo>
                  <a:pt x="0" y="0"/>
                </a:moveTo>
                <a:lnTo>
                  <a:pt x="1412497" y="0"/>
                </a:lnTo>
                <a:lnTo>
                  <a:pt x="1412497" y="1412497"/>
                </a:lnTo>
                <a:lnTo>
                  <a:pt x="0" y="14124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028700"/>
            <a:ext cx="16230600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400"/>
              </a:lnSpc>
              <a:spcBef>
                <a:spcPct val="0"/>
              </a:spcBef>
            </a:pPr>
            <a:r>
              <a:rPr lang="en-US" b="true" sz="45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Tips and tricks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035802" y="7990614"/>
            <a:ext cx="10216395" cy="702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11"/>
              </a:lnSpc>
            </a:pPr>
            <a:r>
              <a:rPr lang="en-US" b="true" sz="31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Practice before you start delivering sessions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988433" y="465233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DAHV7OYIZj0</dc:identifier>
  <dcterms:modified xsi:type="dcterms:W3CDTF">2011-08-01T06:04:30Z</dcterms:modified>
  <cp:revision>1</cp:revision>
  <dc:title>9 DIY WhatsApp-based microlearning: Running the training</dc:title>
</cp:coreProperties>
</file>