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Aptos Bold" panose="020B0604020202020204" charset="0"/>
      <p:regular r:id="rId18"/>
    </p:embeddedFont>
    <p:embeddedFont>
      <p:font typeface="Canva Sans" panose="020B0604020202020204" charset="0"/>
      <p:regular r:id="rId19"/>
    </p:embeddedFont>
    <p:embeddedFont>
      <p:font typeface="Canva Sans Bold" panose="020B0604020202020204" charset="0"/>
      <p:regular r:id="rId20"/>
    </p:embeddedFont>
    <p:embeddedFont>
      <p:font typeface="Canva Sans Italics" panose="020B0604020202020204" charset="0"/>
      <p:regular r:id="rId21"/>
    </p:embeddedFont>
    <p:embeddedFont>
      <p:font typeface="Open Sans" panose="020B0606030504020204" pitchFamily="34" charset="0"/>
      <p:regular r:id="rId22"/>
    </p:embeddedFont>
    <p:embeddedFont>
      <p:font typeface="Open Sans Bold" panose="020B0806030504020204" charset="0"/>
      <p:regular r:id="rId23"/>
    </p:embeddedFont>
    <p:embeddedFont>
      <p:font typeface="Open Sans Bold Italics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8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ony Chisholm" userId="6ff21b25726039bd" providerId="LiveId" clId="{EB2578A6-1BA6-4034-BEAF-303C7E04A52F}"/>
    <pc:docChg chg="undo custSel modSld">
      <pc:chgData name="Briony Chisholm" userId="6ff21b25726039bd" providerId="LiveId" clId="{EB2578A6-1BA6-4034-BEAF-303C7E04A52F}" dt="2026-10-02T06:25:10.113" v="27" actId="22"/>
      <pc:docMkLst>
        <pc:docMk/>
      </pc:docMkLst>
      <pc:sldChg chg="addSp mod">
        <pc:chgData name="Briony Chisholm" userId="6ff21b25726039bd" providerId="LiveId" clId="{EB2578A6-1BA6-4034-BEAF-303C7E04A52F}" dt="2026-10-02T06:25:10.113" v="27" actId="22"/>
        <pc:sldMkLst>
          <pc:docMk/>
          <pc:sldMk cId="0" sldId="256"/>
        </pc:sldMkLst>
        <pc:spChg chg="add">
          <ac:chgData name="Briony Chisholm" userId="6ff21b25726039bd" providerId="LiveId" clId="{EB2578A6-1BA6-4034-BEAF-303C7E04A52F}" dt="2026-10-02T06:25:10.113" v="27" actId="22"/>
          <ac:spMkLst>
            <pc:docMk/>
            <pc:sldMk cId="0" sldId="256"/>
            <ac:spMk id="5" creationId="{BB02E015-8A3F-4EC6-BDD6-33E1463EF7ED}"/>
          </ac:spMkLst>
        </pc:spChg>
      </pc:sldChg>
      <pc:sldChg chg="modSp mod">
        <pc:chgData name="Briony Chisholm" userId="6ff21b25726039bd" providerId="LiveId" clId="{EB2578A6-1BA6-4034-BEAF-303C7E04A52F}" dt="2026-09-29T08:46:24.937" v="9" actId="20577"/>
        <pc:sldMkLst>
          <pc:docMk/>
          <pc:sldMk cId="0" sldId="257"/>
        </pc:sldMkLst>
        <pc:spChg chg="mod">
          <ac:chgData name="Briony Chisholm" userId="6ff21b25726039bd" providerId="LiveId" clId="{EB2578A6-1BA6-4034-BEAF-303C7E04A52F}" dt="2026-09-29T08:46:18.635" v="5" actId="20577"/>
          <ac:spMkLst>
            <pc:docMk/>
            <pc:sldMk cId="0" sldId="257"/>
            <ac:spMk id="58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46:24.937" v="9" actId="20577"/>
          <ac:spMkLst>
            <pc:docMk/>
            <pc:sldMk cId="0" sldId="257"/>
            <ac:spMk id="59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46:21.783" v="7" actId="20577"/>
          <ac:spMkLst>
            <pc:docMk/>
            <pc:sldMk cId="0" sldId="257"/>
            <ac:spMk id="61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46:12.547" v="1" actId="20577"/>
          <ac:spMkLst>
            <pc:docMk/>
            <pc:sldMk cId="0" sldId="257"/>
            <ac:spMk id="62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46:15.851" v="3" actId="20577"/>
          <ac:spMkLst>
            <pc:docMk/>
            <pc:sldMk cId="0" sldId="257"/>
            <ac:spMk id="64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6:41.931" v="18" actId="1076"/>
        <pc:sldMkLst>
          <pc:docMk/>
          <pc:sldMk cId="0" sldId="259"/>
        </pc:sldMkLst>
        <pc:spChg chg="mod">
          <ac:chgData name="Briony Chisholm" userId="6ff21b25726039bd" providerId="LiveId" clId="{EB2578A6-1BA6-4034-BEAF-303C7E04A52F}" dt="2026-09-29T11:26:41.931" v="18" actId="1076"/>
          <ac:spMkLst>
            <pc:docMk/>
            <pc:sldMk cId="0" sldId="259"/>
            <ac:spMk id="9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6:58.881" v="20" actId="1076"/>
        <pc:sldMkLst>
          <pc:docMk/>
          <pc:sldMk cId="0" sldId="261"/>
        </pc:sldMkLst>
        <pc:spChg chg="mod">
          <ac:chgData name="Briony Chisholm" userId="6ff21b25726039bd" providerId="LiveId" clId="{EB2578A6-1BA6-4034-BEAF-303C7E04A52F}" dt="2026-09-29T08:46:53.671" v="13" actId="1076"/>
          <ac:spMkLst>
            <pc:docMk/>
            <pc:sldMk cId="0" sldId="261"/>
            <ac:spMk id="66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11:26:58.881" v="20" actId="1076"/>
          <ac:spMkLst>
            <pc:docMk/>
            <pc:sldMk cId="0" sldId="261"/>
            <ac:spMk id="120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7:07.700" v="21" actId="1076"/>
        <pc:sldMkLst>
          <pc:docMk/>
          <pc:sldMk cId="0" sldId="262"/>
        </pc:sldMkLst>
        <pc:spChg chg="mod">
          <ac:chgData name="Briony Chisholm" userId="6ff21b25726039bd" providerId="LiveId" clId="{EB2578A6-1BA6-4034-BEAF-303C7E04A52F}" dt="2026-09-29T11:27:07.700" v="21" actId="1076"/>
          <ac:spMkLst>
            <pc:docMk/>
            <pc:sldMk cId="0" sldId="262"/>
            <ac:spMk id="52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7:13.402" v="22" actId="1076"/>
        <pc:sldMkLst>
          <pc:docMk/>
          <pc:sldMk cId="0" sldId="263"/>
        </pc:sldMkLst>
        <pc:spChg chg="mod">
          <ac:chgData name="Briony Chisholm" userId="6ff21b25726039bd" providerId="LiveId" clId="{EB2578A6-1BA6-4034-BEAF-303C7E04A52F}" dt="2026-09-29T08:46:59.990" v="15" actId="20577"/>
          <ac:spMkLst>
            <pc:docMk/>
            <pc:sldMk cId="0" sldId="263"/>
            <ac:spMk id="24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47:04.144" v="17" actId="20577"/>
          <ac:spMkLst>
            <pc:docMk/>
            <pc:sldMk cId="0" sldId="263"/>
            <ac:spMk id="25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11:27:13.402" v="22" actId="1076"/>
          <ac:spMkLst>
            <pc:docMk/>
            <pc:sldMk cId="0" sldId="263"/>
            <ac:spMk id="30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7:22.967" v="23" actId="1076"/>
        <pc:sldMkLst>
          <pc:docMk/>
          <pc:sldMk cId="0" sldId="265"/>
        </pc:sldMkLst>
        <pc:spChg chg="mod">
          <ac:chgData name="Briony Chisholm" userId="6ff21b25726039bd" providerId="LiveId" clId="{EB2578A6-1BA6-4034-BEAF-303C7E04A52F}" dt="2026-09-29T11:27:22.967" v="23" actId="1076"/>
          <ac:spMkLst>
            <pc:docMk/>
            <pc:sldMk cId="0" sldId="265"/>
            <ac:spMk id="16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7:29.243" v="24" actId="1076"/>
        <pc:sldMkLst>
          <pc:docMk/>
          <pc:sldMk cId="0" sldId="266"/>
        </pc:sldMkLst>
        <pc:spChg chg="mod">
          <ac:chgData name="Briony Chisholm" userId="6ff21b25726039bd" providerId="LiveId" clId="{EB2578A6-1BA6-4034-BEAF-303C7E04A52F}" dt="2026-09-29T11:27:29.243" v="24" actId="1076"/>
          <ac:spMkLst>
            <pc:docMk/>
            <pc:sldMk cId="0" sldId="266"/>
            <ac:spMk id="29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7:38.545" v="25" actId="1076"/>
        <pc:sldMkLst>
          <pc:docMk/>
          <pc:sldMk cId="0" sldId="270"/>
        </pc:sldMkLst>
        <pc:spChg chg="mod">
          <ac:chgData name="Briony Chisholm" userId="6ff21b25726039bd" providerId="LiveId" clId="{EB2578A6-1BA6-4034-BEAF-303C7E04A52F}" dt="2026-09-29T11:27:38.545" v="25" actId="1076"/>
          <ac:spMkLst>
            <pc:docMk/>
            <pc:sldMk cId="0" sldId="270"/>
            <ac:spMk id="25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7:45.677" v="26" actId="1076"/>
        <pc:sldMkLst>
          <pc:docMk/>
          <pc:sldMk cId="0" sldId="271"/>
        </pc:sldMkLst>
        <pc:spChg chg="mod">
          <ac:chgData name="Briony Chisholm" userId="6ff21b25726039bd" providerId="LiveId" clId="{EB2578A6-1BA6-4034-BEAF-303C7E04A52F}" dt="2026-09-29T11:27:45.677" v="26" actId="1076"/>
          <ac:spMkLst>
            <pc:docMk/>
            <pc:sldMk cId="0" sldId="271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fferentiatedservicedelivery.org/resources/diy-whatsapp-based-microlearnin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jpeg"/><Relationship Id="rId3" Type="http://schemas.openxmlformats.org/officeDocument/2006/relationships/image" Target="../media/image21.png"/><Relationship Id="rId7" Type="http://schemas.openxmlformats.org/officeDocument/2006/relationships/image" Target="../media/image16.svg"/><Relationship Id="rId12" Type="http://schemas.openxmlformats.org/officeDocument/2006/relationships/image" Target="../media/image29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openxmlformats.org/officeDocument/2006/relationships/image" Target="../media/image28.jpeg"/><Relationship Id="rId5" Type="http://schemas.openxmlformats.org/officeDocument/2006/relationships/image" Target="../media/image23.jpeg"/><Relationship Id="rId10" Type="http://schemas.openxmlformats.org/officeDocument/2006/relationships/image" Target="../media/image27.jpe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16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39.png"/><Relationship Id="rId7" Type="http://schemas.openxmlformats.org/officeDocument/2006/relationships/image" Target="../media/image1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47.png"/><Relationship Id="rId7" Type="http://schemas.openxmlformats.org/officeDocument/2006/relationships/image" Target="../media/image50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16.svg"/><Relationship Id="rId4" Type="http://schemas.openxmlformats.org/officeDocument/2006/relationships/image" Target="../media/image48.png"/><Relationship Id="rId9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52.png"/><Relationship Id="rId7" Type="http://schemas.openxmlformats.org/officeDocument/2006/relationships/image" Target="../media/image19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1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46.png"/><Relationship Id="rId4" Type="http://schemas.openxmlformats.org/officeDocument/2006/relationships/image" Target="../media/image1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1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622548"/>
            <a:ext cx="16230600" cy="3670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 7</a:t>
            </a:r>
          </a:p>
          <a:p>
            <a:pPr algn="ctr">
              <a:lnSpc>
                <a:spcPts val="9799"/>
              </a:lnSpc>
            </a:pPr>
            <a:r>
              <a:rPr lang="en-US" sz="6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Creating a training group on</a:t>
            </a:r>
          </a:p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WhatsApp Business</a:t>
            </a:r>
          </a:p>
        </p:txBody>
      </p:sp>
      <p:sp>
        <p:nvSpPr>
          <p:cNvPr id="3" name="Freeform 3"/>
          <p:cNvSpPr/>
          <p:nvPr/>
        </p:nvSpPr>
        <p:spPr>
          <a:xfrm>
            <a:off x="14329752" y="8185353"/>
            <a:ext cx="2929548" cy="1072947"/>
          </a:xfrm>
          <a:custGeom>
            <a:avLst/>
            <a:gdLst/>
            <a:ahLst/>
            <a:cxnLst/>
            <a:rect l="l" t="t" r="r" b="b"/>
            <a:pathLst>
              <a:path w="2929548" h="1072947">
                <a:moveTo>
                  <a:pt x="0" y="0"/>
                </a:moveTo>
                <a:lnTo>
                  <a:pt x="2929548" y="0"/>
                </a:lnTo>
                <a:lnTo>
                  <a:pt x="2929548" y="1072947"/>
                </a:lnTo>
                <a:lnTo>
                  <a:pt x="0" y="10729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02E015-8A3F-4EC6-BDD6-33E1463EF7ED}"/>
              </a:ext>
            </a:extLst>
          </p:cNvPr>
          <p:cNvSpPr txBox="1"/>
          <p:nvPr/>
        </p:nvSpPr>
        <p:spPr>
          <a:xfrm>
            <a:off x="1028700" y="8387080"/>
            <a:ext cx="10510390" cy="871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1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Citation: </a:t>
            </a: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Chisholm B. DIY WhatsApp-based microtraining. 2026. Available from: </a:t>
            </a:r>
            <a:r>
              <a:rPr lang="en-US" sz="16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3" tooltip="https://www.differentiatedservicedelivery.org/resources/diy-whatsapp-based-microlearning/"/>
              </a:rPr>
              <a:t>https://www.differentiatedservicedelivery.org/resources/diy-whatsapp-based-microlearning/</a:t>
            </a:r>
          </a:p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Need help?</a:t>
            </a: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Contact Briony on briony.c@icloud.com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717014" y="3182316"/>
            <a:ext cx="6533318" cy="5986152"/>
          </a:xfrm>
          <a:custGeom>
            <a:avLst/>
            <a:gdLst/>
            <a:ahLst/>
            <a:cxnLst/>
            <a:rect l="l" t="t" r="r" b="b"/>
            <a:pathLst>
              <a:path w="6533318" h="5986152">
                <a:moveTo>
                  <a:pt x="0" y="0"/>
                </a:moveTo>
                <a:lnTo>
                  <a:pt x="6533317" y="0"/>
                </a:lnTo>
                <a:lnTo>
                  <a:pt x="6533317" y="5986153"/>
                </a:lnTo>
                <a:lnTo>
                  <a:pt x="0" y="59861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-581414" y="8350642"/>
            <a:ext cx="8853697" cy="269324"/>
            <a:chOff x="0" y="0"/>
            <a:chExt cx="2487343" cy="756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87344" cy="75663"/>
            </a:xfrm>
            <a:custGeom>
              <a:avLst/>
              <a:gdLst/>
              <a:ahLst/>
              <a:cxnLst/>
              <a:rect l="l" t="t" r="r" b="b"/>
              <a:pathLst>
                <a:path w="2487344" h="75663">
                  <a:moveTo>
                    <a:pt x="37832" y="0"/>
                  </a:moveTo>
                  <a:lnTo>
                    <a:pt x="2449512" y="0"/>
                  </a:lnTo>
                  <a:cubicBezTo>
                    <a:pt x="2470406" y="0"/>
                    <a:pt x="2487344" y="16938"/>
                    <a:pt x="2487344" y="37832"/>
                  </a:cubicBezTo>
                  <a:lnTo>
                    <a:pt x="2487344" y="37832"/>
                  </a:lnTo>
                  <a:cubicBezTo>
                    <a:pt x="2487344" y="47865"/>
                    <a:pt x="2483358" y="57488"/>
                    <a:pt x="2476263" y="64583"/>
                  </a:cubicBezTo>
                  <a:cubicBezTo>
                    <a:pt x="2469168" y="71678"/>
                    <a:pt x="2459545" y="75663"/>
                    <a:pt x="2449512" y="75663"/>
                  </a:cubicBezTo>
                  <a:lnTo>
                    <a:pt x="37832" y="75663"/>
                  </a:lnTo>
                  <a:cubicBezTo>
                    <a:pt x="16938" y="75663"/>
                    <a:pt x="0" y="58726"/>
                    <a:pt x="0" y="37832"/>
                  </a:cubicBezTo>
                  <a:lnTo>
                    <a:pt x="0" y="37832"/>
                  </a:lnTo>
                  <a:cubicBezTo>
                    <a:pt x="0" y="16938"/>
                    <a:pt x="16938" y="0"/>
                    <a:pt x="37832" y="0"/>
                  </a:cubicBezTo>
                  <a:close/>
                </a:path>
              </a:pathLst>
            </a:custGeom>
            <a:solidFill>
              <a:srgbClr val="6BB3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487343" cy="1042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314237" y="8350642"/>
            <a:ext cx="5565296" cy="269324"/>
            <a:chOff x="0" y="0"/>
            <a:chExt cx="1563505" cy="7566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63505" cy="75663"/>
            </a:xfrm>
            <a:custGeom>
              <a:avLst/>
              <a:gdLst/>
              <a:ahLst/>
              <a:cxnLst/>
              <a:rect l="l" t="t" r="r" b="b"/>
              <a:pathLst>
                <a:path w="1563505" h="75663">
                  <a:moveTo>
                    <a:pt x="37832" y="0"/>
                  </a:moveTo>
                  <a:lnTo>
                    <a:pt x="1525674" y="0"/>
                  </a:lnTo>
                  <a:cubicBezTo>
                    <a:pt x="1535707" y="0"/>
                    <a:pt x="1545330" y="3986"/>
                    <a:pt x="1552425" y="11081"/>
                  </a:cubicBezTo>
                  <a:cubicBezTo>
                    <a:pt x="1559520" y="18175"/>
                    <a:pt x="1563505" y="27798"/>
                    <a:pt x="1563505" y="37832"/>
                  </a:cubicBezTo>
                  <a:lnTo>
                    <a:pt x="1563505" y="37832"/>
                  </a:lnTo>
                  <a:cubicBezTo>
                    <a:pt x="1563505" y="58726"/>
                    <a:pt x="1546568" y="75663"/>
                    <a:pt x="1525674" y="75663"/>
                  </a:cubicBezTo>
                  <a:lnTo>
                    <a:pt x="37832" y="75663"/>
                  </a:lnTo>
                  <a:cubicBezTo>
                    <a:pt x="16938" y="75663"/>
                    <a:pt x="0" y="58726"/>
                    <a:pt x="0" y="37832"/>
                  </a:cubicBezTo>
                  <a:lnTo>
                    <a:pt x="0" y="37832"/>
                  </a:lnTo>
                  <a:cubicBezTo>
                    <a:pt x="0" y="16938"/>
                    <a:pt x="16938" y="0"/>
                    <a:pt x="37832" y="0"/>
                  </a:cubicBezTo>
                  <a:close/>
                </a:path>
              </a:pathLst>
            </a:custGeom>
            <a:solidFill>
              <a:srgbClr val="6BB3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563505" cy="1042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5400000">
            <a:off x="1869614" y="7967157"/>
            <a:ext cx="1279319" cy="1123303"/>
          </a:xfrm>
          <a:custGeom>
            <a:avLst/>
            <a:gdLst/>
            <a:ahLst/>
            <a:cxnLst/>
            <a:rect l="l" t="t" r="r" b="b"/>
            <a:pathLst>
              <a:path w="1279319" h="1123303">
                <a:moveTo>
                  <a:pt x="0" y="0"/>
                </a:moveTo>
                <a:lnTo>
                  <a:pt x="1279320" y="0"/>
                </a:lnTo>
                <a:lnTo>
                  <a:pt x="1279320" y="1123303"/>
                </a:lnTo>
                <a:lnTo>
                  <a:pt x="0" y="11233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 l="-680" r="-6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10" name="Group 10"/>
          <p:cNvGrpSpPr/>
          <p:nvPr/>
        </p:nvGrpSpPr>
        <p:grpSpPr>
          <a:xfrm>
            <a:off x="2022896" y="7889149"/>
            <a:ext cx="972756" cy="1131934"/>
            <a:chOff x="0" y="0"/>
            <a:chExt cx="6985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18449"/>
              <a:ext cx="698500" cy="775902"/>
            </a:xfrm>
            <a:custGeom>
              <a:avLst/>
              <a:gdLst/>
              <a:ahLst/>
              <a:cxnLst/>
              <a:rect l="l" t="t" r="r" b="b"/>
              <a:pathLst>
                <a:path w="698500" h="775902">
                  <a:moveTo>
                    <a:pt x="408368" y="15947"/>
                  </a:moveTo>
                  <a:lnTo>
                    <a:pt x="639382" y="150355"/>
                  </a:lnTo>
                  <a:cubicBezTo>
                    <a:pt x="675983" y="171650"/>
                    <a:pt x="698500" y="210801"/>
                    <a:pt x="698500" y="253146"/>
                  </a:cubicBezTo>
                  <a:lnTo>
                    <a:pt x="698500" y="522756"/>
                  </a:lnTo>
                  <a:cubicBezTo>
                    <a:pt x="698500" y="565101"/>
                    <a:pt x="675983" y="604252"/>
                    <a:pt x="639382" y="625547"/>
                  </a:cubicBezTo>
                  <a:lnTo>
                    <a:pt x="408368" y="759955"/>
                  </a:lnTo>
                  <a:cubicBezTo>
                    <a:pt x="371823" y="781217"/>
                    <a:pt x="326677" y="781217"/>
                    <a:pt x="290132" y="759955"/>
                  </a:cubicBezTo>
                  <a:lnTo>
                    <a:pt x="59118" y="625547"/>
                  </a:lnTo>
                  <a:cubicBezTo>
                    <a:pt x="22517" y="604252"/>
                    <a:pt x="0" y="565101"/>
                    <a:pt x="0" y="522756"/>
                  </a:cubicBezTo>
                  <a:lnTo>
                    <a:pt x="0" y="253146"/>
                  </a:lnTo>
                  <a:cubicBezTo>
                    <a:pt x="0" y="210801"/>
                    <a:pt x="22517" y="171650"/>
                    <a:pt x="59118" y="150355"/>
                  </a:cubicBezTo>
                  <a:lnTo>
                    <a:pt x="290132" y="15947"/>
                  </a:lnTo>
                  <a:cubicBezTo>
                    <a:pt x="326677" y="-5315"/>
                    <a:pt x="371823" y="-5315"/>
                    <a:pt x="408368" y="15947"/>
                  </a:cubicBezTo>
                  <a:close/>
                </a:path>
              </a:pathLst>
            </a:custGeom>
            <a:solidFill>
              <a:srgbClr val="FCFD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135937" y="8020687"/>
            <a:ext cx="746675" cy="868858"/>
            <a:chOff x="0" y="0"/>
            <a:chExt cx="6985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12018"/>
              <a:ext cx="698500" cy="788765"/>
            </a:xfrm>
            <a:custGeom>
              <a:avLst/>
              <a:gdLst/>
              <a:ahLst/>
              <a:cxnLst/>
              <a:rect l="l" t="t" r="r" b="b"/>
              <a:pathLst>
                <a:path w="698500" h="788765">
                  <a:moveTo>
                    <a:pt x="387759" y="10387"/>
                  </a:moveTo>
                  <a:lnTo>
                    <a:pt x="659991" y="168777"/>
                  </a:lnTo>
                  <a:cubicBezTo>
                    <a:pt x="683833" y="182648"/>
                    <a:pt x="698500" y="208151"/>
                    <a:pt x="698500" y="235734"/>
                  </a:cubicBezTo>
                  <a:lnTo>
                    <a:pt x="698500" y="553030"/>
                  </a:lnTo>
                  <a:cubicBezTo>
                    <a:pt x="698500" y="580613"/>
                    <a:pt x="683833" y="606116"/>
                    <a:pt x="659991" y="619987"/>
                  </a:cubicBezTo>
                  <a:lnTo>
                    <a:pt x="387759" y="778377"/>
                  </a:lnTo>
                  <a:cubicBezTo>
                    <a:pt x="363954" y="792227"/>
                    <a:pt x="334546" y="792227"/>
                    <a:pt x="310741" y="778377"/>
                  </a:cubicBezTo>
                  <a:lnTo>
                    <a:pt x="38509" y="619987"/>
                  </a:lnTo>
                  <a:cubicBezTo>
                    <a:pt x="14667" y="606116"/>
                    <a:pt x="0" y="580613"/>
                    <a:pt x="0" y="553030"/>
                  </a:cubicBezTo>
                  <a:lnTo>
                    <a:pt x="0" y="235734"/>
                  </a:lnTo>
                  <a:cubicBezTo>
                    <a:pt x="0" y="208151"/>
                    <a:pt x="14667" y="182648"/>
                    <a:pt x="38509" y="168777"/>
                  </a:cubicBezTo>
                  <a:lnTo>
                    <a:pt x="310741" y="10387"/>
                  </a:lnTo>
                  <a:cubicBezTo>
                    <a:pt x="334546" y="-3463"/>
                    <a:pt x="363954" y="-3463"/>
                    <a:pt x="387759" y="10387"/>
                  </a:cubicBezTo>
                  <a:close/>
                </a:path>
              </a:pathLst>
            </a:custGeom>
            <a:solidFill>
              <a:srgbClr val="14057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5400000">
            <a:off x="5851064" y="7967157"/>
            <a:ext cx="1279319" cy="1123303"/>
          </a:xfrm>
          <a:custGeom>
            <a:avLst/>
            <a:gdLst/>
            <a:ahLst/>
            <a:cxnLst/>
            <a:rect l="l" t="t" r="r" b="b"/>
            <a:pathLst>
              <a:path w="1279319" h="1123303">
                <a:moveTo>
                  <a:pt x="0" y="0"/>
                </a:moveTo>
                <a:lnTo>
                  <a:pt x="1279320" y="0"/>
                </a:lnTo>
                <a:lnTo>
                  <a:pt x="1279320" y="1123303"/>
                </a:lnTo>
                <a:lnTo>
                  <a:pt x="0" y="11233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 l="-680" r="-6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17" name="Group 17"/>
          <p:cNvGrpSpPr/>
          <p:nvPr/>
        </p:nvGrpSpPr>
        <p:grpSpPr>
          <a:xfrm>
            <a:off x="6004346" y="7889149"/>
            <a:ext cx="972756" cy="1131934"/>
            <a:chOff x="0" y="0"/>
            <a:chExt cx="6985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18449"/>
              <a:ext cx="698500" cy="775902"/>
            </a:xfrm>
            <a:custGeom>
              <a:avLst/>
              <a:gdLst/>
              <a:ahLst/>
              <a:cxnLst/>
              <a:rect l="l" t="t" r="r" b="b"/>
              <a:pathLst>
                <a:path w="698500" h="775902">
                  <a:moveTo>
                    <a:pt x="408368" y="15947"/>
                  </a:moveTo>
                  <a:lnTo>
                    <a:pt x="639382" y="150355"/>
                  </a:lnTo>
                  <a:cubicBezTo>
                    <a:pt x="675983" y="171650"/>
                    <a:pt x="698500" y="210801"/>
                    <a:pt x="698500" y="253146"/>
                  </a:cubicBezTo>
                  <a:lnTo>
                    <a:pt x="698500" y="522756"/>
                  </a:lnTo>
                  <a:cubicBezTo>
                    <a:pt x="698500" y="565101"/>
                    <a:pt x="675983" y="604252"/>
                    <a:pt x="639382" y="625547"/>
                  </a:cubicBezTo>
                  <a:lnTo>
                    <a:pt x="408368" y="759955"/>
                  </a:lnTo>
                  <a:cubicBezTo>
                    <a:pt x="371823" y="781217"/>
                    <a:pt x="326677" y="781217"/>
                    <a:pt x="290132" y="759955"/>
                  </a:cubicBezTo>
                  <a:lnTo>
                    <a:pt x="59118" y="625547"/>
                  </a:lnTo>
                  <a:cubicBezTo>
                    <a:pt x="22517" y="604252"/>
                    <a:pt x="0" y="565101"/>
                    <a:pt x="0" y="522756"/>
                  </a:cubicBezTo>
                  <a:lnTo>
                    <a:pt x="0" y="253146"/>
                  </a:lnTo>
                  <a:cubicBezTo>
                    <a:pt x="0" y="210801"/>
                    <a:pt x="22517" y="171650"/>
                    <a:pt x="59118" y="150355"/>
                  </a:cubicBezTo>
                  <a:lnTo>
                    <a:pt x="290132" y="15947"/>
                  </a:lnTo>
                  <a:cubicBezTo>
                    <a:pt x="326677" y="-5315"/>
                    <a:pt x="371823" y="-5315"/>
                    <a:pt x="408368" y="15947"/>
                  </a:cubicBezTo>
                  <a:close/>
                </a:path>
              </a:pathLst>
            </a:custGeom>
            <a:solidFill>
              <a:srgbClr val="FCFD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117387" y="8020687"/>
            <a:ext cx="746675" cy="868858"/>
            <a:chOff x="0" y="0"/>
            <a:chExt cx="6985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12018"/>
              <a:ext cx="698500" cy="788765"/>
            </a:xfrm>
            <a:custGeom>
              <a:avLst/>
              <a:gdLst/>
              <a:ahLst/>
              <a:cxnLst/>
              <a:rect l="l" t="t" r="r" b="b"/>
              <a:pathLst>
                <a:path w="698500" h="788765">
                  <a:moveTo>
                    <a:pt x="387759" y="10387"/>
                  </a:moveTo>
                  <a:lnTo>
                    <a:pt x="659991" y="168777"/>
                  </a:lnTo>
                  <a:cubicBezTo>
                    <a:pt x="683833" y="182648"/>
                    <a:pt x="698500" y="208151"/>
                    <a:pt x="698500" y="235734"/>
                  </a:cubicBezTo>
                  <a:lnTo>
                    <a:pt x="698500" y="553030"/>
                  </a:lnTo>
                  <a:cubicBezTo>
                    <a:pt x="698500" y="580613"/>
                    <a:pt x="683833" y="606116"/>
                    <a:pt x="659991" y="619987"/>
                  </a:cubicBezTo>
                  <a:lnTo>
                    <a:pt x="387759" y="778377"/>
                  </a:lnTo>
                  <a:cubicBezTo>
                    <a:pt x="363954" y="792227"/>
                    <a:pt x="334546" y="792227"/>
                    <a:pt x="310741" y="778377"/>
                  </a:cubicBezTo>
                  <a:lnTo>
                    <a:pt x="38509" y="619987"/>
                  </a:lnTo>
                  <a:cubicBezTo>
                    <a:pt x="14667" y="606116"/>
                    <a:pt x="0" y="580613"/>
                    <a:pt x="0" y="553030"/>
                  </a:cubicBezTo>
                  <a:lnTo>
                    <a:pt x="0" y="235734"/>
                  </a:lnTo>
                  <a:cubicBezTo>
                    <a:pt x="0" y="208151"/>
                    <a:pt x="14667" y="182648"/>
                    <a:pt x="38509" y="168777"/>
                  </a:cubicBezTo>
                  <a:lnTo>
                    <a:pt x="310741" y="10387"/>
                  </a:lnTo>
                  <a:cubicBezTo>
                    <a:pt x="334546" y="-3463"/>
                    <a:pt x="363954" y="-3463"/>
                    <a:pt x="387759" y="10387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 rot="5400000">
            <a:off x="14834404" y="7967157"/>
            <a:ext cx="1279319" cy="1123303"/>
          </a:xfrm>
          <a:custGeom>
            <a:avLst/>
            <a:gdLst/>
            <a:ahLst/>
            <a:cxnLst/>
            <a:rect l="l" t="t" r="r" b="b"/>
            <a:pathLst>
              <a:path w="1279319" h="1123303">
                <a:moveTo>
                  <a:pt x="0" y="0"/>
                </a:moveTo>
                <a:lnTo>
                  <a:pt x="1279320" y="0"/>
                </a:lnTo>
                <a:lnTo>
                  <a:pt x="1279320" y="1123303"/>
                </a:lnTo>
                <a:lnTo>
                  <a:pt x="0" y="11233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 l="-680" r="-6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24" name="Group 24"/>
          <p:cNvGrpSpPr/>
          <p:nvPr/>
        </p:nvGrpSpPr>
        <p:grpSpPr>
          <a:xfrm>
            <a:off x="14987686" y="7889149"/>
            <a:ext cx="972756" cy="1131934"/>
            <a:chOff x="0" y="0"/>
            <a:chExt cx="6985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18449"/>
              <a:ext cx="698500" cy="775902"/>
            </a:xfrm>
            <a:custGeom>
              <a:avLst/>
              <a:gdLst/>
              <a:ahLst/>
              <a:cxnLst/>
              <a:rect l="l" t="t" r="r" b="b"/>
              <a:pathLst>
                <a:path w="698500" h="775902">
                  <a:moveTo>
                    <a:pt x="408368" y="15947"/>
                  </a:moveTo>
                  <a:lnTo>
                    <a:pt x="639382" y="150355"/>
                  </a:lnTo>
                  <a:cubicBezTo>
                    <a:pt x="675983" y="171650"/>
                    <a:pt x="698500" y="210801"/>
                    <a:pt x="698500" y="253146"/>
                  </a:cubicBezTo>
                  <a:lnTo>
                    <a:pt x="698500" y="522756"/>
                  </a:lnTo>
                  <a:cubicBezTo>
                    <a:pt x="698500" y="565101"/>
                    <a:pt x="675983" y="604252"/>
                    <a:pt x="639382" y="625547"/>
                  </a:cubicBezTo>
                  <a:lnTo>
                    <a:pt x="408368" y="759955"/>
                  </a:lnTo>
                  <a:cubicBezTo>
                    <a:pt x="371823" y="781217"/>
                    <a:pt x="326677" y="781217"/>
                    <a:pt x="290132" y="759955"/>
                  </a:cubicBezTo>
                  <a:lnTo>
                    <a:pt x="59118" y="625547"/>
                  </a:lnTo>
                  <a:cubicBezTo>
                    <a:pt x="22517" y="604252"/>
                    <a:pt x="0" y="565101"/>
                    <a:pt x="0" y="522756"/>
                  </a:cubicBezTo>
                  <a:lnTo>
                    <a:pt x="0" y="253146"/>
                  </a:lnTo>
                  <a:cubicBezTo>
                    <a:pt x="0" y="210801"/>
                    <a:pt x="22517" y="171650"/>
                    <a:pt x="59118" y="150355"/>
                  </a:cubicBezTo>
                  <a:lnTo>
                    <a:pt x="290132" y="15947"/>
                  </a:lnTo>
                  <a:cubicBezTo>
                    <a:pt x="326677" y="-5315"/>
                    <a:pt x="371823" y="-5315"/>
                    <a:pt x="408368" y="15947"/>
                  </a:cubicBezTo>
                  <a:close/>
                </a:path>
              </a:pathLst>
            </a:custGeom>
            <a:solidFill>
              <a:srgbClr val="FCFD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100727" y="8020687"/>
            <a:ext cx="746675" cy="868858"/>
            <a:chOff x="0" y="0"/>
            <a:chExt cx="6985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12018"/>
              <a:ext cx="698500" cy="788765"/>
            </a:xfrm>
            <a:custGeom>
              <a:avLst/>
              <a:gdLst/>
              <a:ahLst/>
              <a:cxnLst/>
              <a:rect l="l" t="t" r="r" b="b"/>
              <a:pathLst>
                <a:path w="698500" h="788765">
                  <a:moveTo>
                    <a:pt x="387759" y="10387"/>
                  </a:moveTo>
                  <a:lnTo>
                    <a:pt x="659991" y="168777"/>
                  </a:lnTo>
                  <a:cubicBezTo>
                    <a:pt x="683833" y="182648"/>
                    <a:pt x="698500" y="208151"/>
                    <a:pt x="698500" y="235734"/>
                  </a:cubicBezTo>
                  <a:lnTo>
                    <a:pt x="698500" y="553030"/>
                  </a:lnTo>
                  <a:cubicBezTo>
                    <a:pt x="698500" y="580613"/>
                    <a:pt x="683833" y="606116"/>
                    <a:pt x="659991" y="619987"/>
                  </a:cubicBezTo>
                  <a:lnTo>
                    <a:pt x="387759" y="778377"/>
                  </a:lnTo>
                  <a:cubicBezTo>
                    <a:pt x="363954" y="792227"/>
                    <a:pt x="334546" y="792227"/>
                    <a:pt x="310741" y="778377"/>
                  </a:cubicBezTo>
                  <a:lnTo>
                    <a:pt x="38509" y="619987"/>
                  </a:lnTo>
                  <a:cubicBezTo>
                    <a:pt x="14667" y="606116"/>
                    <a:pt x="0" y="580613"/>
                    <a:pt x="0" y="553030"/>
                  </a:cubicBezTo>
                  <a:lnTo>
                    <a:pt x="0" y="235734"/>
                  </a:lnTo>
                  <a:cubicBezTo>
                    <a:pt x="0" y="208151"/>
                    <a:pt x="14667" y="182648"/>
                    <a:pt x="38509" y="168777"/>
                  </a:cubicBezTo>
                  <a:lnTo>
                    <a:pt x="310741" y="10387"/>
                  </a:lnTo>
                  <a:cubicBezTo>
                    <a:pt x="334546" y="-3463"/>
                    <a:pt x="363954" y="-3463"/>
                    <a:pt x="387759" y="10387"/>
                  </a:cubicBezTo>
                  <a:close/>
                </a:path>
              </a:pathLst>
            </a:custGeom>
            <a:solidFill>
              <a:srgbClr val="3B82F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 rot="5400000">
            <a:off x="12569025" y="5054580"/>
            <a:ext cx="1279319" cy="1123303"/>
          </a:xfrm>
          <a:custGeom>
            <a:avLst/>
            <a:gdLst/>
            <a:ahLst/>
            <a:cxnLst/>
            <a:rect l="l" t="t" r="r" b="b"/>
            <a:pathLst>
              <a:path w="1279319" h="1123303">
                <a:moveTo>
                  <a:pt x="0" y="0"/>
                </a:moveTo>
                <a:lnTo>
                  <a:pt x="1279319" y="0"/>
                </a:lnTo>
                <a:lnTo>
                  <a:pt x="1279319" y="1123303"/>
                </a:lnTo>
                <a:lnTo>
                  <a:pt x="0" y="11233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 l="-680" r="-6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31" name="Group 31"/>
          <p:cNvGrpSpPr/>
          <p:nvPr/>
        </p:nvGrpSpPr>
        <p:grpSpPr>
          <a:xfrm>
            <a:off x="12722307" y="4976572"/>
            <a:ext cx="972756" cy="1131934"/>
            <a:chOff x="0" y="0"/>
            <a:chExt cx="6985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18449"/>
              <a:ext cx="698500" cy="775902"/>
            </a:xfrm>
            <a:custGeom>
              <a:avLst/>
              <a:gdLst/>
              <a:ahLst/>
              <a:cxnLst/>
              <a:rect l="l" t="t" r="r" b="b"/>
              <a:pathLst>
                <a:path w="698500" h="775902">
                  <a:moveTo>
                    <a:pt x="408368" y="15947"/>
                  </a:moveTo>
                  <a:lnTo>
                    <a:pt x="639382" y="150355"/>
                  </a:lnTo>
                  <a:cubicBezTo>
                    <a:pt x="675983" y="171650"/>
                    <a:pt x="698500" y="210801"/>
                    <a:pt x="698500" y="253146"/>
                  </a:cubicBezTo>
                  <a:lnTo>
                    <a:pt x="698500" y="522756"/>
                  </a:lnTo>
                  <a:cubicBezTo>
                    <a:pt x="698500" y="565101"/>
                    <a:pt x="675983" y="604252"/>
                    <a:pt x="639382" y="625547"/>
                  </a:cubicBezTo>
                  <a:lnTo>
                    <a:pt x="408368" y="759955"/>
                  </a:lnTo>
                  <a:cubicBezTo>
                    <a:pt x="371823" y="781217"/>
                    <a:pt x="326677" y="781217"/>
                    <a:pt x="290132" y="759955"/>
                  </a:cubicBezTo>
                  <a:lnTo>
                    <a:pt x="59118" y="625547"/>
                  </a:lnTo>
                  <a:cubicBezTo>
                    <a:pt x="22517" y="604252"/>
                    <a:pt x="0" y="565101"/>
                    <a:pt x="0" y="522756"/>
                  </a:cubicBezTo>
                  <a:lnTo>
                    <a:pt x="0" y="253146"/>
                  </a:lnTo>
                  <a:cubicBezTo>
                    <a:pt x="0" y="210801"/>
                    <a:pt x="22517" y="171650"/>
                    <a:pt x="59118" y="150355"/>
                  </a:cubicBezTo>
                  <a:lnTo>
                    <a:pt x="290132" y="15947"/>
                  </a:lnTo>
                  <a:cubicBezTo>
                    <a:pt x="326677" y="-5315"/>
                    <a:pt x="371823" y="-5315"/>
                    <a:pt x="408368" y="15947"/>
                  </a:cubicBezTo>
                  <a:close/>
                </a:path>
              </a:pathLst>
            </a:custGeom>
            <a:solidFill>
              <a:srgbClr val="FCFD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835347" y="5108110"/>
            <a:ext cx="746675" cy="868858"/>
            <a:chOff x="0" y="0"/>
            <a:chExt cx="6985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12018"/>
              <a:ext cx="698500" cy="788765"/>
            </a:xfrm>
            <a:custGeom>
              <a:avLst/>
              <a:gdLst/>
              <a:ahLst/>
              <a:cxnLst/>
              <a:rect l="l" t="t" r="r" b="b"/>
              <a:pathLst>
                <a:path w="698500" h="788765">
                  <a:moveTo>
                    <a:pt x="387759" y="10387"/>
                  </a:moveTo>
                  <a:lnTo>
                    <a:pt x="659991" y="168777"/>
                  </a:lnTo>
                  <a:cubicBezTo>
                    <a:pt x="683833" y="182648"/>
                    <a:pt x="698500" y="208151"/>
                    <a:pt x="698500" y="235734"/>
                  </a:cubicBezTo>
                  <a:lnTo>
                    <a:pt x="698500" y="553030"/>
                  </a:lnTo>
                  <a:cubicBezTo>
                    <a:pt x="698500" y="580613"/>
                    <a:pt x="683833" y="606116"/>
                    <a:pt x="659991" y="619987"/>
                  </a:cubicBezTo>
                  <a:lnTo>
                    <a:pt x="387759" y="778377"/>
                  </a:lnTo>
                  <a:cubicBezTo>
                    <a:pt x="363954" y="792227"/>
                    <a:pt x="334546" y="792227"/>
                    <a:pt x="310741" y="778377"/>
                  </a:cubicBezTo>
                  <a:lnTo>
                    <a:pt x="38509" y="619987"/>
                  </a:lnTo>
                  <a:cubicBezTo>
                    <a:pt x="14667" y="606116"/>
                    <a:pt x="0" y="580613"/>
                    <a:pt x="0" y="553030"/>
                  </a:cubicBezTo>
                  <a:lnTo>
                    <a:pt x="0" y="235734"/>
                  </a:lnTo>
                  <a:cubicBezTo>
                    <a:pt x="0" y="208151"/>
                    <a:pt x="14667" y="182648"/>
                    <a:pt x="38509" y="168777"/>
                  </a:cubicBezTo>
                  <a:lnTo>
                    <a:pt x="310741" y="10387"/>
                  </a:lnTo>
                  <a:cubicBezTo>
                    <a:pt x="334546" y="-3463"/>
                    <a:pt x="363954" y="-3463"/>
                    <a:pt x="387759" y="10387"/>
                  </a:cubicBezTo>
                  <a:close/>
                </a:path>
              </a:pathLst>
            </a:custGeom>
            <a:solidFill>
              <a:srgbClr val="6BB3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sp>
        <p:nvSpPr>
          <p:cNvPr id="37" name="Freeform 37"/>
          <p:cNvSpPr/>
          <p:nvPr/>
        </p:nvSpPr>
        <p:spPr>
          <a:xfrm rot="5400000">
            <a:off x="8119001" y="5054580"/>
            <a:ext cx="1279319" cy="1123303"/>
          </a:xfrm>
          <a:custGeom>
            <a:avLst/>
            <a:gdLst/>
            <a:ahLst/>
            <a:cxnLst/>
            <a:rect l="l" t="t" r="r" b="b"/>
            <a:pathLst>
              <a:path w="1279319" h="1123303">
                <a:moveTo>
                  <a:pt x="0" y="0"/>
                </a:moveTo>
                <a:lnTo>
                  <a:pt x="1279319" y="0"/>
                </a:lnTo>
                <a:lnTo>
                  <a:pt x="1279319" y="1123303"/>
                </a:lnTo>
                <a:lnTo>
                  <a:pt x="0" y="11233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 l="-680" r="-6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38" name="Group 38"/>
          <p:cNvGrpSpPr/>
          <p:nvPr/>
        </p:nvGrpSpPr>
        <p:grpSpPr>
          <a:xfrm>
            <a:off x="8272282" y="4976572"/>
            <a:ext cx="972756" cy="1131934"/>
            <a:chOff x="0" y="0"/>
            <a:chExt cx="698500" cy="812800"/>
          </a:xfrm>
        </p:grpSpPr>
        <p:sp>
          <p:nvSpPr>
            <p:cNvPr id="39" name="Freeform 39"/>
            <p:cNvSpPr/>
            <p:nvPr/>
          </p:nvSpPr>
          <p:spPr>
            <a:xfrm>
              <a:off x="0" y="18449"/>
              <a:ext cx="698500" cy="775902"/>
            </a:xfrm>
            <a:custGeom>
              <a:avLst/>
              <a:gdLst/>
              <a:ahLst/>
              <a:cxnLst/>
              <a:rect l="l" t="t" r="r" b="b"/>
              <a:pathLst>
                <a:path w="698500" h="775902">
                  <a:moveTo>
                    <a:pt x="408368" y="15947"/>
                  </a:moveTo>
                  <a:lnTo>
                    <a:pt x="639382" y="150355"/>
                  </a:lnTo>
                  <a:cubicBezTo>
                    <a:pt x="675983" y="171650"/>
                    <a:pt x="698500" y="210801"/>
                    <a:pt x="698500" y="253146"/>
                  </a:cubicBezTo>
                  <a:lnTo>
                    <a:pt x="698500" y="522756"/>
                  </a:lnTo>
                  <a:cubicBezTo>
                    <a:pt x="698500" y="565101"/>
                    <a:pt x="675983" y="604252"/>
                    <a:pt x="639382" y="625547"/>
                  </a:cubicBezTo>
                  <a:lnTo>
                    <a:pt x="408368" y="759955"/>
                  </a:lnTo>
                  <a:cubicBezTo>
                    <a:pt x="371823" y="781217"/>
                    <a:pt x="326677" y="781217"/>
                    <a:pt x="290132" y="759955"/>
                  </a:cubicBezTo>
                  <a:lnTo>
                    <a:pt x="59118" y="625547"/>
                  </a:lnTo>
                  <a:cubicBezTo>
                    <a:pt x="22517" y="604252"/>
                    <a:pt x="0" y="565101"/>
                    <a:pt x="0" y="522756"/>
                  </a:cubicBezTo>
                  <a:lnTo>
                    <a:pt x="0" y="253146"/>
                  </a:lnTo>
                  <a:cubicBezTo>
                    <a:pt x="0" y="210801"/>
                    <a:pt x="22517" y="171650"/>
                    <a:pt x="59118" y="150355"/>
                  </a:cubicBezTo>
                  <a:lnTo>
                    <a:pt x="290132" y="15947"/>
                  </a:lnTo>
                  <a:cubicBezTo>
                    <a:pt x="326677" y="-5315"/>
                    <a:pt x="371823" y="-5315"/>
                    <a:pt x="408368" y="15947"/>
                  </a:cubicBezTo>
                  <a:close/>
                </a:path>
              </a:pathLst>
            </a:custGeom>
            <a:solidFill>
              <a:srgbClr val="FCFD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385323" y="5108110"/>
            <a:ext cx="746675" cy="868858"/>
            <a:chOff x="0" y="0"/>
            <a:chExt cx="698500" cy="812800"/>
          </a:xfrm>
        </p:grpSpPr>
        <p:sp>
          <p:nvSpPr>
            <p:cNvPr id="42" name="Freeform 42"/>
            <p:cNvSpPr/>
            <p:nvPr/>
          </p:nvSpPr>
          <p:spPr>
            <a:xfrm>
              <a:off x="0" y="12018"/>
              <a:ext cx="698500" cy="788765"/>
            </a:xfrm>
            <a:custGeom>
              <a:avLst/>
              <a:gdLst/>
              <a:ahLst/>
              <a:cxnLst/>
              <a:rect l="l" t="t" r="r" b="b"/>
              <a:pathLst>
                <a:path w="698500" h="788765">
                  <a:moveTo>
                    <a:pt x="387759" y="10387"/>
                  </a:moveTo>
                  <a:lnTo>
                    <a:pt x="659991" y="168777"/>
                  </a:lnTo>
                  <a:cubicBezTo>
                    <a:pt x="683833" y="182648"/>
                    <a:pt x="698500" y="208151"/>
                    <a:pt x="698500" y="235734"/>
                  </a:cubicBezTo>
                  <a:lnTo>
                    <a:pt x="698500" y="553030"/>
                  </a:lnTo>
                  <a:cubicBezTo>
                    <a:pt x="698500" y="580613"/>
                    <a:pt x="683833" y="606116"/>
                    <a:pt x="659991" y="619987"/>
                  </a:cubicBezTo>
                  <a:lnTo>
                    <a:pt x="387759" y="778377"/>
                  </a:lnTo>
                  <a:cubicBezTo>
                    <a:pt x="363954" y="792227"/>
                    <a:pt x="334546" y="792227"/>
                    <a:pt x="310741" y="778377"/>
                  </a:cubicBezTo>
                  <a:lnTo>
                    <a:pt x="38509" y="619987"/>
                  </a:lnTo>
                  <a:cubicBezTo>
                    <a:pt x="14667" y="606116"/>
                    <a:pt x="0" y="580613"/>
                    <a:pt x="0" y="553030"/>
                  </a:cubicBezTo>
                  <a:lnTo>
                    <a:pt x="0" y="235734"/>
                  </a:lnTo>
                  <a:cubicBezTo>
                    <a:pt x="0" y="208151"/>
                    <a:pt x="14667" y="182648"/>
                    <a:pt x="38509" y="168777"/>
                  </a:cubicBezTo>
                  <a:lnTo>
                    <a:pt x="310741" y="10387"/>
                  </a:lnTo>
                  <a:cubicBezTo>
                    <a:pt x="334546" y="-3463"/>
                    <a:pt x="363954" y="-3463"/>
                    <a:pt x="387759" y="10387"/>
                  </a:cubicBezTo>
                  <a:close/>
                </a:path>
              </a:pathLst>
            </a:custGeom>
            <a:solidFill>
              <a:srgbClr val="3B82F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018564" y="7746828"/>
            <a:ext cx="934436" cy="1476953"/>
            <a:chOff x="0" y="0"/>
            <a:chExt cx="1245915" cy="1969271"/>
          </a:xfrm>
        </p:grpSpPr>
        <p:grpSp>
          <p:nvGrpSpPr>
            <p:cNvPr id="45" name="Group 45"/>
            <p:cNvGrpSpPr/>
            <p:nvPr/>
          </p:nvGrpSpPr>
          <p:grpSpPr>
            <a:xfrm rot="2700000">
              <a:off x="-41282" y="427997"/>
              <a:ext cx="1359301" cy="359099"/>
              <a:chOff x="0" y="0"/>
              <a:chExt cx="286410" cy="75663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286410" cy="75663"/>
              </a:xfrm>
              <a:custGeom>
                <a:avLst/>
                <a:gdLst/>
                <a:ahLst/>
                <a:cxnLst/>
                <a:rect l="l" t="t" r="r" b="b"/>
                <a:pathLst>
                  <a:path w="286410" h="75663">
                    <a:moveTo>
                      <a:pt x="37832" y="0"/>
                    </a:moveTo>
                    <a:lnTo>
                      <a:pt x="248578" y="0"/>
                    </a:lnTo>
                    <a:cubicBezTo>
                      <a:pt x="269472" y="0"/>
                      <a:pt x="286410" y="16938"/>
                      <a:pt x="286410" y="37832"/>
                    </a:cubicBezTo>
                    <a:lnTo>
                      <a:pt x="286410" y="37832"/>
                    </a:lnTo>
                    <a:cubicBezTo>
                      <a:pt x="286410" y="47865"/>
                      <a:pt x="282424" y="57488"/>
                      <a:pt x="275329" y="64583"/>
                    </a:cubicBezTo>
                    <a:cubicBezTo>
                      <a:pt x="268234" y="71678"/>
                      <a:pt x="258612" y="75663"/>
                      <a:pt x="248578" y="75663"/>
                    </a:cubicBezTo>
                    <a:lnTo>
                      <a:pt x="37832" y="75663"/>
                    </a:lnTo>
                    <a:cubicBezTo>
                      <a:pt x="16938" y="75663"/>
                      <a:pt x="0" y="58726"/>
                      <a:pt x="0" y="37832"/>
                    </a:cubicBezTo>
                    <a:lnTo>
                      <a:pt x="0" y="37832"/>
                    </a:lnTo>
                    <a:cubicBezTo>
                      <a:pt x="0" y="16938"/>
                      <a:pt x="16938" y="0"/>
                      <a:pt x="37832" y="0"/>
                    </a:cubicBezTo>
                    <a:close/>
                  </a:path>
                </a:pathLst>
              </a:custGeom>
              <a:solidFill>
                <a:srgbClr val="6BB3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286410" cy="1042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 rot="-2700000">
              <a:off x="-78488" y="1166764"/>
              <a:ext cx="1402891" cy="359099"/>
              <a:chOff x="0" y="0"/>
              <a:chExt cx="295594" cy="75663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295594" cy="75663"/>
              </a:xfrm>
              <a:custGeom>
                <a:avLst/>
                <a:gdLst/>
                <a:ahLst/>
                <a:cxnLst/>
                <a:rect l="l" t="t" r="r" b="b"/>
                <a:pathLst>
                  <a:path w="295594" h="75663">
                    <a:moveTo>
                      <a:pt x="37832" y="0"/>
                    </a:moveTo>
                    <a:lnTo>
                      <a:pt x="257763" y="0"/>
                    </a:lnTo>
                    <a:cubicBezTo>
                      <a:pt x="267796" y="0"/>
                      <a:pt x="277419" y="3986"/>
                      <a:pt x="284514" y="11081"/>
                    </a:cubicBezTo>
                    <a:cubicBezTo>
                      <a:pt x="291609" y="18175"/>
                      <a:pt x="295594" y="27798"/>
                      <a:pt x="295594" y="37832"/>
                    </a:cubicBezTo>
                    <a:lnTo>
                      <a:pt x="295594" y="37832"/>
                    </a:lnTo>
                    <a:cubicBezTo>
                      <a:pt x="295594" y="58726"/>
                      <a:pt x="278657" y="75663"/>
                      <a:pt x="257763" y="75663"/>
                    </a:cubicBezTo>
                    <a:lnTo>
                      <a:pt x="37832" y="75663"/>
                    </a:lnTo>
                    <a:cubicBezTo>
                      <a:pt x="16938" y="75663"/>
                      <a:pt x="0" y="58726"/>
                      <a:pt x="0" y="37832"/>
                    </a:cubicBezTo>
                    <a:lnTo>
                      <a:pt x="0" y="37832"/>
                    </a:lnTo>
                    <a:cubicBezTo>
                      <a:pt x="0" y="16938"/>
                      <a:pt x="16938" y="0"/>
                      <a:pt x="37832" y="0"/>
                    </a:cubicBezTo>
                    <a:close/>
                  </a:path>
                </a:pathLst>
              </a:custGeom>
              <a:solidFill>
                <a:srgbClr val="6BB3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0" y="-28575"/>
                <a:ext cx="295594" cy="1042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</p:grpSp>
      <p:sp>
        <p:nvSpPr>
          <p:cNvPr id="51" name="Freeform 51"/>
          <p:cNvSpPr/>
          <p:nvPr/>
        </p:nvSpPr>
        <p:spPr>
          <a:xfrm>
            <a:off x="2335744" y="8235805"/>
            <a:ext cx="347060" cy="438623"/>
          </a:xfrm>
          <a:custGeom>
            <a:avLst/>
            <a:gdLst/>
            <a:ahLst/>
            <a:cxnLst/>
            <a:rect l="l" t="t" r="r" b="b"/>
            <a:pathLst>
              <a:path w="347060" h="438623">
                <a:moveTo>
                  <a:pt x="0" y="0"/>
                </a:moveTo>
                <a:lnTo>
                  <a:pt x="347060" y="0"/>
                </a:lnTo>
                <a:lnTo>
                  <a:pt x="347060" y="438623"/>
                </a:lnTo>
                <a:lnTo>
                  <a:pt x="0" y="438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2" name="Freeform 52"/>
          <p:cNvSpPr/>
          <p:nvPr/>
        </p:nvSpPr>
        <p:spPr>
          <a:xfrm>
            <a:off x="12989320" y="5341546"/>
            <a:ext cx="438730" cy="401987"/>
          </a:xfrm>
          <a:custGeom>
            <a:avLst/>
            <a:gdLst/>
            <a:ahLst/>
            <a:cxnLst/>
            <a:rect l="l" t="t" r="r" b="b"/>
            <a:pathLst>
              <a:path w="438730" h="401987">
                <a:moveTo>
                  <a:pt x="0" y="0"/>
                </a:moveTo>
                <a:lnTo>
                  <a:pt x="438730" y="0"/>
                </a:lnTo>
                <a:lnTo>
                  <a:pt x="438730" y="401987"/>
                </a:lnTo>
                <a:lnTo>
                  <a:pt x="0" y="4019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3" name="Freeform 53"/>
          <p:cNvSpPr/>
          <p:nvPr/>
        </p:nvSpPr>
        <p:spPr>
          <a:xfrm>
            <a:off x="8539349" y="5323228"/>
            <a:ext cx="438623" cy="438623"/>
          </a:xfrm>
          <a:custGeom>
            <a:avLst/>
            <a:gdLst/>
            <a:ahLst/>
            <a:cxnLst/>
            <a:rect l="l" t="t" r="r" b="b"/>
            <a:pathLst>
              <a:path w="438623" h="438623">
                <a:moveTo>
                  <a:pt x="0" y="0"/>
                </a:moveTo>
                <a:lnTo>
                  <a:pt x="438623" y="0"/>
                </a:lnTo>
                <a:lnTo>
                  <a:pt x="438623" y="438623"/>
                </a:lnTo>
                <a:lnTo>
                  <a:pt x="0" y="438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4" name="Freeform 54"/>
          <p:cNvSpPr/>
          <p:nvPr/>
        </p:nvSpPr>
        <p:spPr>
          <a:xfrm>
            <a:off x="15254989" y="8236041"/>
            <a:ext cx="438150" cy="438150"/>
          </a:xfrm>
          <a:custGeom>
            <a:avLst/>
            <a:gdLst/>
            <a:ahLst/>
            <a:cxnLst/>
            <a:rect l="l" t="t" r="r" b="b"/>
            <a:pathLst>
              <a:path w="438150" h="438150">
                <a:moveTo>
                  <a:pt x="0" y="0"/>
                </a:moveTo>
                <a:lnTo>
                  <a:pt x="438150" y="0"/>
                </a:lnTo>
                <a:lnTo>
                  <a:pt x="43815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5" name="Freeform 55"/>
          <p:cNvSpPr/>
          <p:nvPr/>
        </p:nvSpPr>
        <p:spPr>
          <a:xfrm>
            <a:off x="6271413" y="8235805"/>
            <a:ext cx="438623" cy="438623"/>
          </a:xfrm>
          <a:custGeom>
            <a:avLst/>
            <a:gdLst/>
            <a:ahLst/>
            <a:cxnLst/>
            <a:rect l="l" t="t" r="r" b="b"/>
            <a:pathLst>
              <a:path w="438623" h="438623">
                <a:moveTo>
                  <a:pt x="0" y="0"/>
                </a:moveTo>
                <a:lnTo>
                  <a:pt x="438623" y="0"/>
                </a:lnTo>
                <a:lnTo>
                  <a:pt x="438623" y="438623"/>
                </a:lnTo>
                <a:lnTo>
                  <a:pt x="0" y="438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6" name="Freeform 56"/>
          <p:cNvSpPr/>
          <p:nvPr/>
        </p:nvSpPr>
        <p:spPr>
          <a:xfrm rot="1572148">
            <a:off x="9229770" y="7295259"/>
            <a:ext cx="767849" cy="1505587"/>
          </a:xfrm>
          <a:custGeom>
            <a:avLst/>
            <a:gdLst/>
            <a:ahLst/>
            <a:cxnLst/>
            <a:rect l="l" t="t" r="r" b="b"/>
            <a:pathLst>
              <a:path w="767849" h="1505587">
                <a:moveTo>
                  <a:pt x="0" y="0"/>
                </a:moveTo>
                <a:lnTo>
                  <a:pt x="767849" y="0"/>
                </a:lnTo>
                <a:lnTo>
                  <a:pt x="767849" y="1505587"/>
                </a:lnTo>
                <a:lnTo>
                  <a:pt x="0" y="15055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7" name="Freeform 57"/>
          <p:cNvSpPr/>
          <p:nvPr/>
        </p:nvSpPr>
        <p:spPr>
          <a:xfrm rot="-3198865">
            <a:off x="12548890" y="6510278"/>
            <a:ext cx="767849" cy="1505587"/>
          </a:xfrm>
          <a:custGeom>
            <a:avLst/>
            <a:gdLst/>
            <a:ahLst/>
            <a:cxnLst/>
            <a:rect l="l" t="t" r="r" b="b"/>
            <a:pathLst>
              <a:path w="767849" h="1505587">
                <a:moveTo>
                  <a:pt x="0" y="0"/>
                </a:moveTo>
                <a:lnTo>
                  <a:pt x="767850" y="0"/>
                </a:lnTo>
                <a:lnTo>
                  <a:pt x="767850" y="1505587"/>
                </a:lnTo>
                <a:lnTo>
                  <a:pt x="0" y="15055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8" name="TextBox 58"/>
          <p:cNvSpPr txBox="1"/>
          <p:nvPr/>
        </p:nvSpPr>
        <p:spPr>
          <a:xfrm>
            <a:off x="4522131" y="6030466"/>
            <a:ext cx="3032958" cy="425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Planning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4580406" y="5946104"/>
            <a:ext cx="3032958" cy="874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 err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Finalisation</a:t>
            </a:r>
            <a:r>
              <a:rPr lang="en-US" sz="2499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 of  WhatsApp group 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4754934" y="6569053"/>
            <a:ext cx="3032958" cy="1092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Human resource allocation </a:t>
            </a:r>
          </a:p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Establish key dates</a:t>
            </a:r>
          </a:p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Establish recruitment plan</a:t>
            </a:r>
          </a:p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Create sign-up survey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3314237" y="3935172"/>
            <a:ext cx="4083748" cy="425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WhatsApp group creation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5057853" y="3935172"/>
            <a:ext cx="3513688" cy="425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Marketing and admin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3925175" y="4368242"/>
            <a:ext cx="3014272" cy="540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WhatsApp group is populated as sign-ups happen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209145" y="6030466"/>
            <a:ext cx="4600258" cy="874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Microlearning</a:t>
            </a:r>
          </a:p>
          <a:p>
            <a:pPr algn="ctr">
              <a:lnSpc>
                <a:spcPts val="3499"/>
              </a:lnSpc>
            </a:pPr>
            <a:r>
              <a:rPr lang="en-US" sz="2499" b="1" dirty="0" err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familiarisation</a:t>
            </a:r>
            <a:endParaRPr lang="en-US" sz="2499" b="1" dirty="0">
              <a:solidFill>
                <a:srgbClr val="00000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65" name="TextBox 65"/>
          <p:cNvSpPr txBox="1"/>
          <p:nvPr/>
        </p:nvSpPr>
        <p:spPr>
          <a:xfrm>
            <a:off x="999984" y="6915102"/>
            <a:ext cx="3018580" cy="816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Introduction to microlearning for all leads involved in recruitment  and/or participants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0" y="1047750"/>
            <a:ext cx="18288000" cy="1045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6999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Recruitment and training group creation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9478754" y="5376416"/>
            <a:ext cx="3009837" cy="1289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Recruitment and WhatsApp group creation</a:t>
            </a:r>
          </a:p>
        </p:txBody>
      </p:sp>
      <p:sp>
        <p:nvSpPr>
          <p:cNvPr id="68" name="Freeform 68"/>
          <p:cNvSpPr/>
          <p:nvPr/>
        </p:nvSpPr>
        <p:spPr>
          <a:xfrm>
            <a:off x="12993416" y="3115547"/>
            <a:ext cx="4752392" cy="2298970"/>
          </a:xfrm>
          <a:custGeom>
            <a:avLst/>
            <a:gdLst/>
            <a:ahLst/>
            <a:cxnLst/>
            <a:rect l="l" t="t" r="r" b="b"/>
            <a:pathLst>
              <a:path w="4752392" h="2298970">
                <a:moveTo>
                  <a:pt x="0" y="0"/>
                </a:moveTo>
                <a:lnTo>
                  <a:pt x="4752392" y="0"/>
                </a:lnTo>
                <a:lnTo>
                  <a:pt x="4752392" y="2298969"/>
                </a:lnTo>
                <a:lnTo>
                  <a:pt x="0" y="22989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9" name="TextBox 69"/>
          <p:cNvSpPr txBox="1"/>
          <p:nvPr/>
        </p:nvSpPr>
        <p:spPr>
          <a:xfrm>
            <a:off x="14452696" y="6838616"/>
            <a:ext cx="3288378" cy="1092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WhatsApp group is populated as sign-ups happen</a:t>
            </a:r>
          </a:p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Group management: facilitation and moderating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5205117" y="4368242"/>
            <a:ext cx="3009837" cy="1092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Ongoing advertising of the training through relevant channels</a:t>
            </a:r>
          </a:p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Group management 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11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 this section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010217"/>
            <a:ext cx="16230600" cy="5118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683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Downloading WhatsApp Business </a:t>
            </a:r>
          </a:p>
          <a:p>
            <a:pPr marL="777240" lvl="1" indent="-388620" algn="l">
              <a:lnSpc>
                <a:spcPts val="683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2: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Registering on WhatsApp Business </a:t>
            </a:r>
          </a:p>
          <a:p>
            <a:pPr marL="777240" lvl="1" indent="-388620" algn="l">
              <a:lnSpc>
                <a:spcPts val="683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3: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Creating a group in WhatsApp Business </a:t>
            </a:r>
          </a:p>
          <a:p>
            <a:pPr marL="777240" lvl="1" indent="-388620" algn="l">
              <a:lnSpc>
                <a:spcPts val="683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4: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Adding participants</a:t>
            </a:r>
          </a:p>
          <a:p>
            <a:pPr marL="777240" lvl="1" indent="-388620" algn="l">
              <a:lnSpc>
                <a:spcPts val="683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5: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Making admins</a:t>
            </a:r>
          </a:p>
          <a:p>
            <a:pPr marL="777240" lvl="1" indent="-388620" algn="l">
              <a:lnSpc>
                <a:spcPts val="683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Tips and tricks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7990" y="3086417"/>
            <a:ext cx="4162826" cy="4265793"/>
          </a:xfrm>
          <a:custGeom>
            <a:avLst/>
            <a:gdLst/>
            <a:ahLst/>
            <a:cxnLst/>
            <a:rect l="l" t="t" r="r" b="b"/>
            <a:pathLst>
              <a:path w="4162826" h="4265793">
                <a:moveTo>
                  <a:pt x="0" y="0"/>
                </a:moveTo>
                <a:lnTo>
                  <a:pt x="4162826" y="0"/>
                </a:lnTo>
                <a:lnTo>
                  <a:pt x="4162826" y="4265793"/>
                </a:lnTo>
                <a:lnTo>
                  <a:pt x="0" y="42657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6071624" y="3019742"/>
            <a:ext cx="10760393" cy="4299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WA Business allows tighter control in groups</a:t>
            </a:r>
          </a:p>
          <a:p>
            <a:pPr algn="ctr">
              <a:lnSpc>
                <a:spcPts val="980"/>
              </a:lnSpc>
            </a:pPr>
            <a:endParaRPr lang="en-US" sz="339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734051" lvl="1" indent="-367026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Admins can control who joins groups, who can send messages, and when</a:t>
            </a:r>
          </a:p>
          <a:p>
            <a:pPr marL="734051" lvl="1" indent="-367026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Admins can delete messages - for everyone - sent from any participant, e.g. messages that don’t protect patient confidentiality or irrelevant messages 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5540645" y="7832233"/>
            <a:ext cx="1718655" cy="171865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895350"/>
            <a:ext cx="16230600" cy="11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Why WhatsApp Business?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8083547"/>
            <a:ext cx="16230600" cy="1101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Let’s start from the beginning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290516" y="9121224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725790" y="2050420"/>
            <a:ext cx="2752267" cy="5246370"/>
            <a:chOff x="0" y="0"/>
            <a:chExt cx="8624570" cy="16440150"/>
          </a:xfrm>
        </p:grpSpPr>
        <p:sp>
          <p:nvSpPr>
            <p:cNvPr id="3" name="Freeform 3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2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5259458" y="2050420"/>
            <a:ext cx="2752267" cy="5246370"/>
            <a:chOff x="0" y="0"/>
            <a:chExt cx="8624570" cy="16440150"/>
          </a:xfrm>
        </p:grpSpPr>
        <p:sp>
          <p:nvSpPr>
            <p:cNvPr id="6" name="Freeform 6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3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4998140" y="2094014"/>
            <a:ext cx="2752267" cy="5246370"/>
            <a:chOff x="0" y="0"/>
            <a:chExt cx="8624570" cy="16440150"/>
          </a:xfrm>
        </p:grpSpPr>
        <p:sp>
          <p:nvSpPr>
            <p:cNvPr id="9" name="Freeform 9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4"/>
              <a:stretch>
                <a:fillRect t="-2833" b="-283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0477740" y="2050420"/>
            <a:ext cx="2752267" cy="5246370"/>
            <a:chOff x="0" y="0"/>
            <a:chExt cx="8624570" cy="16440150"/>
          </a:xfrm>
        </p:grpSpPr>
        <p:sp>
          <p:nvSpPr>
            <p:cNvPr id="12" name="Freeform 12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5"/>
              <a:stretch>
                <a:fillRect t="-2833" b="-283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" name="Freeform 14"/>
          <p:cNvSpPr/>
          <p:nvPr/>
        </p:nvSpPr>
        <p:spPr>
          <a:xfrm>
            <a:off x="569267" y="2925270"/>
            <a:ext cx="1419233" cy="686554"/>
          </a:xfrm>
          <a:custGeom>
            <a:avLst/>
            <a:gdLst/>
            <a:ahLst/>
            <a:cxnLst/>
            <a:rect l="l" t="t" r="r" b="b"/>
            <a:pathLst>
              <a:path w="1419233" h="686554">
                <a:moveTo>
                  <a:pt x="0" y="0"/>
                </a:moveTo>
                <a:lnTo>
                  <a:pt x="1419233" y="0"/>
                </a:lnTo>
                <a:lnTo>
                  <a:pt x="1419233" y="686554"/>
                </a:lnTo>
                <a:lnTo>
                  <a:pt x="0" y="6865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10873325" y="5486569"/>
            <a:ext cx="1415811" cy="684899"/>
          </a:xfrm>
          <a:custGeom>
            <a:avLst/>
            <a:gdLst/>
            <a:ahLst/>
            <a:cxnLst/>
            <a:rect l="l" t="t" r="r" b="b"/>
            <a:pathLst>
              <a:path w="1415811" h="684899">
                <a:moveTo>
                  <a:pt x="0" y="0"/>
                </a:moveTo>
                <a:lnTo>
                  <a:pt x="1415811" y="0"/>
                </a:lnTo>
                <a:lnTo>
                  <a:pt x="1415811" y="684899"/>
                </a:lnTo>
                <a:lnTo>
                  <a:pt x="0" y="6848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5133437" y="2292291"/>
            <a:ext cx="2616969" cy="1265959"/>
          </a:xfrm>
          <a:custGeom>
            <a:avLst/>
            <a:gdLst/>
            <a:ahLst/>
            <a:cxnLst/>
            <a:rect l="l" t="t" r="r" b="b"/>
            <a:pathLst>
              <a:path w="2616969" h="1265959">
                <a:moveTo>
                  <a:pt x="0" y="0"/>
                </a:moveTo>
                <a:lnTo>
                  <a:pt x="2616970" y="0"/>
                </a:lnTo>
                <a:lnTo>
                  <a:pt x="2616970" y="1265958"/>
                </a:lnTo>
                <a:lnTo>
                  <a:pt x="0" y="12659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7249165" y="5014324"/>
            <a:ext cx="494456" cy="414990"/>
          </a:xfrm>
          <a:custGeom>
            <a:avLst/>
            <a:gdLst/>
            <a:ahLst/>
            <a:cxnLst/>
            <a:rect l="l" t="t" r="r" b="b"/>
            <a:pathLst>
              <a:path w="494456" h="414990">
                <a:moveTo>
                  <a:pt x="0" y="0"/>
                </a:moveTo>
                <a:lnTo>
                  <a:pt x="494456" y="0"/>
                </a:lnTo>
                <a:lnTo>
                  <a:pt x="494456" y="414990"/>
                </a:lnTo>
                <a:lnTo>
                  <a:pt x="0" y="4149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5383977" y="4673605"/>
            <a:ext cx="2503230" cy="1210937"/>
          </a:xfrm>
          <a:custGeom>
            <a:avLst/>
            <a:gdLst/>
            <a:ahLst/>
            <a:cxnLst/>
            <a:rect l="l" t="t" r="r" b="b"/>
            <a:pathLst>
              <a:path w="2503230" h="1210937">
                <a:moveTo>
                  <a:pt x="0" y="0"/>
                </a:moveTo>
                <a:lnTo>
                  <a:pt x="2503229" y="0"/>
                </a:lnTo>
                <a:lnTo>
                  <a:pt x="2503229" y="1210938"/>
                </a:lnTo>
                <a:lnTo>
                  <a:pt x="0" y="12109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TextBox 19"/>
          <p:cNvSpPr txBox="1"/>
          <p:nvPr/>
        </p:nvSpPr>
        <p:spPr>
          <a:xfrm>
            <a:off x="1028700" y="974095"/>
            <a:ext cx="1623060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Step 1: Download WhatsApp Business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308530" y="7687315"/>
            <a:ext cx="6150894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iPhone (App Store)</a:t>
            </a:r>
          </a:p>
          <a:p>
            <a:pPr algn="ctr">
              <a:lnSpc>
                <a:spcPts val="3360"/>
              </a:lnSpc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On your home screen, click on 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‘App Store’. Search for WhatsApp Business and click on ‘Download’ symbol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110828" y="7687315"/>
            <a:ext cx="6639579" cy="167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Android (Google Play)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On your home screen, click on ‘Play Store’. Search for WhatsApp Business and click on ‘Install’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3657263" y="3962111"/>
            <a:ext cx="1422989" cy="1422989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403701" y="4005704"/>
            <a:ext cx="1422989" cy="1422989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6988433" y="8920758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</a:t>
            </a:r>
          </a:p>
        </p:txBody>
      </p:sp>
      <p:sp>
        <p:nvSpPr>
          <p:cNvPr id="29" name="Freeform 29"/>
          <p:cNvSpPr/>
          <p:nvPr/>
        </p:nvSpPr>
        <p:spPr>
          <a:xfrm>
            <a:off x="8924251" y="7468873"/>
            <a:ext cx="2186576" cy="2186576"/>
          </a:xfrm>
          <a:custGeom>
            <a:avLst/>
            <a:gdLst/>
            <a:ahLst/>
            <a:cxnLst/>
            <a:rect l="l" t="t" r="r" b="b"/>
            <a:pathLst>
              <a:path w="2186576" h="2186576">
                <a:moveTo>
                  <a:pt x="0" y="0"/>
                </a:moveTo>
                <a:lnTo>
                  <a:pt x="2186577" y="0"/>
                </a:lnTo>
                <a:lnTo>
                  <a:pt x="2186577" y="2186576"/>
                </a:lnTo>
                <a:lnTo>
                  <a:pt x="0" y="21865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Freeform 30"/>
          <p:cNvSpPr/>
          <p:nvPr/>
        </p:nvSpPr>
        <p:spPr>
          <a:xfrm>
            <a:off x="498953" y="7468873"/>
            <a:ext cx="1761951" cy="2113285"/>
          </a:xfrm>
          <a:custGeom>
            <a:avLst/>
            <a:gdLst/>
            <a:ahLst/>
            <a:cxnLst/>
            <a:rect l="l" t="t" r="r" b="b"/>
            <a:pathLst>
              <a:path w="1761951" h="2113285">
                <a:moveTo>
                  <a:pt x="0" y="0"/>
                </a:moveTo>
                <a:lnTo>
                  <a:pt x="1761952" y="0"/>
                </a:lnTo>
                <a:lnTo>
                  <a:pt x="1761952" y="2113285"/>
                </a:lnTo>
                <a:lnTo>
                  <a:pt x="0" y="21132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5909547" y="2012109"/>
            <a:ext cx="2000114" cy="3812616"/>
            <a:chOff x="0" y="0"/>
            <a:chExt cx="8624570" cy="16440150"/>
          </a:xfrm>
        </p:grpSpPr>
        <p:sp>
          <p:nvSpPr>
            <p:cNvPr id="3" name="Freeform 3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2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3471283" y="2012109"/>
            <a:ext cx="2000114" cy="3812616"/>
            <a:chOff x="0" y="0"/>
            <a:chExt cx="8624570" cy="16440150"/>
          </a:xfrm>
        </p:grpSpPr>
        <p:sp>
          <p:nvSpPr>
            <p:cNvPr id="6" name="Freeform 6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3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028700" y="2012109"/>
            <a:ext cx="2000114" cy="3812616"/>
            <a:chOff x="0" y="0"/>
            <a:chExt cx="8624570" cy="16440150"/>
          </a:xfrm>
        </p:grpSpPr>
        <p:sp>
          <p:nvSpPr>
            <p:cNvPr id="9" name="Freeform 9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4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028700" y="6130582"/>
            <a:ext cx="2000114" cy="3812616"/>
            <a:chOff x="0" y="0"/>
            <a:chExt cx="8624570" cy="16440150"/>
          </a:xfrm>
        </p:grpSpPr>
        <p:sp>
          <p:nvSpPr>
            <p:cNvPr id="12" name="Freeform 12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5"/>
              <a:stretch>
                <a:fillRect t="-2833" b="-283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5909547" y="6120001"/>
            <a:ext cx="2000114" cy="3812616"/>
            <a:chOff x="0" y="0"/>
            <a:chExt cx="8624570" cy="16440150"/>
          </a:xfrm>
        </p:grpSpPr>
        <p:sp>
          <p:nvSpPr>
            <p:cNvPr id="15" name="Freeform 15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6"/>
              <a:stretch>
                <a:fillRect t="-2833" b="-283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682165" y="3425973"/>
            <a:ext cx="984890" cy="984890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265592" y="3425973"/>
            <a:ext cx="984890" cy="984890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198027" y="7538815"/>
            <a:ext cx="984890" cy="984890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759763" y="7541290"/>
            <a:ext cx="984890" cy="984890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590532" y="4634638"/>
            <a:ext cx="1761617" cy="251468"/>
            <a:chOff x="0" y="0"/>
            <a:chExt cx="463965" cy="6623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63965" cy="66230"/>
            </a:xfrm>
            <a:custGeom>
              <a:avLst/>
              <a:gdLst/>
              <a:ahLst/>
              <a:cxnLst/>
              <a:rect l="l" t="t" r="r" b="b"/>
              <a:pathLst>
                <a:path w="463965" h="66230">
                  <a:moveTo>
                    <a:pt x="26369" y="0"/>
                  </a:moveTo>
                  <a:lnTo>
                    <a:pt x="437596" y="0"/>
                  </a:lnTo>
                  <a:cubicBezTo>
                    <a:pt x="444590" y="0"/>
                    <a:pt x="451297" y="2778"/>
                    <a:pt x="456242" y="7723"/>
                  </a:cubicBezTo>
                  <a:cubicBezTo>
                    <a:pt x="461187" y="12668"/>
                    <a:pt x="463965" y="19375"/>
                    <a:pt x="463965" y="26369"/>
                  </a:cubicBezTo>
                  <a:lnTo>
                    <a:pt x="463965" y="39861"/>
                  </a:lnTo>
                  <a:cubicBezTo>
                    <a:pt x="463965" y="46855"/>
                    <a:pt x="461187" y="53562"/>
                    <a:pt x="456242" y="58507"/>
                  </a:cubicBezTo>
                  <a:cubicBezTo>
                    <a:pt x="451297" y="63452"/>
                    <a:pt x="444590" y="66230"/>
                    <a:pt x="437596" y="66230"/>
                  </a:cubicBezTo>
                  <a:lnTo>
                    <a:pt x="26369" y="66230"/>
                  </a:lnTo>
                  <a:cubicBezTo>
                    <a:pt x="19375" y="66230"/>
                    <a:pt x="12668" y="63452"/>
                    <a:pt x="7723" y="58507"/>
                  </a:cubicBezTo>
                  <a:cubicBezTo>
                    <a:pt x="2778" y="53562"/>
                    <a:pt x="0" y="46855"/>
                    <a:pt x="0" y="39861"/>
                  </a:cubicBezTo>
                  <a:lnTo>
                    <a:pt x="0" y="26369"/>
                  </a:lnTo>
                  <a:cubicBezTo>
                    <a:pt x="0" y="19375"/>
                    <a:pt x="2778" y="12668"/>
                    <a:pt x="7723" y="7723"/>
                  </a:cubicBezTo>
                  <a:cubicBezTo>
                    <a:pt x="12668" y="2778"/>
                    <a:pt x="19375" y="0"/>
                    <a:pt x="26369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463965" cy="1043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953595" y="3570000"/>
            <a:ext cx="802362" cy="176436"/>
            <a:chOff x="0" y="0"/>
            <a:chExt cx="211322" cy="46469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11322" cy="46469"/>
            </a:xfrm>
            <a:custGeom>
              <a:avLst/>
              <a:gdLst/>
              <a:ahLst/>
              <a:cxnLst/>
              <a:rect l="l" t="t" r="r" b="b"/>
              <a:pathLst>
                <a:path w="211322" h="46469">
                  <a:moveTo>
                    <a:pt x="0" y="0"/>
                  </a:moveTo>
                  <a:lnTo>
                    <a:pt x="211322" y="0"/>
                  </a:lnTo>
                  <a:lnTo>
                    <a:pt x="211322" y="46469"/>
                  </a:lnTo>
                  <a:lnTo>
                    <a:pt x="0" y="46469"/>
                  </a:lnTo>
                  <a:close/>
                </a:path>
              </a:pathLst>
            </a:custGeom>
            <a:solidFill>
              <a:srgbClr val="D1D2D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211322" cy="84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42984" y="1941222"/>
            <a:ext cx="789168" cy="774809"/>
            <a:chOff x="0" y="0"/>
            <a:chExt cx="207847" cy="20406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07847" cy="204065"/>
            </a:xfrm>
            <a:custGeom>
              <a:avLst/>
              <a:gdLst/>
              <a:ahLst/>
              <a:cxnLst/>
              <a:rect l="l" t="t" r="r" b="b"/>
              <a:pathLst>
                <a:path w="207847" h="204065">
                  <a:moveTo>
                    <a:pt x="102033" y="0"/>
                  </a:moveTo>
                  <a:lnTo>
                    <a:pt x="105814" y="0"/>
                  </a:lnTo>
                  <a:cubicBezTo>
                    <a:pt x="132875" y="0"/>
                    <a:pt x="158827" y="10750"/>
                    <a:pt x="177962" y="29885"/>
                  </a:cubicBezTo>
                  <a:cubicBezTo>
                    <a:pt x="197097" y="49019"/>
                    <a:pt x="207847" y="74972"/>
                    <a:pt x="207847" y="102033"/>
                  </a:cubicBezTo>
                  <a:lnTo>
                    <a:pt x="207847" y="102033"/>
                  </a:lnTo>
                  <a:cubicBezTo>
                    <a:pt x="207847" y="158384"/>
                    <a:pt x="162165" y="204065"/>
                    <a:pt x="105814" y="204065"/>
                  </a:cubicBezTo>
                  <a:lnTo>
                    <a:pt x="102033" y="204065"/>
                  </a:lnTo>
                  <a:cubicBezTo>
                    <a:pt x="45682" y="204065"/>
                    <a:pt x="0" y="158384"/>
                    <a:pt x="0" y="102033"/>
                  </a:cubicBezTo>
                  <a:lnTo>
                    <a:pt x="0" y="102033"/>
                  </a:lnTo>
                  <a:cubicBezTo>
                    <a:pt x="0" y="45682"/>
                    <a:pt x="45682" y="0"/>
                    <a:pt x="102033" y="0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57150"/>
              <a:ext cx="207847" cy="261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1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422324" y="1941222"/>
            <a:ext cx="789168" cy="774809"/>
            <a:chOff x="0" y="0"/>
            <a:chExt cx="207847" cy="204065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07847" cy="204065"/>
            </a:xfrm>
            <a:custGeom>
              <a:avLst/>
              <a:gdLst/>
              <a:ahLst/>
              <a:cxnLst/>
              <a:rect l="l" t="t" r="r" b="b"/>
              <a:pathLst>
                <a:path w="207847" h="204065">
                  <a:moveTo>
                    <a:pt x="102033" y="0"/>
                  </a:moveTo>
                  <a:lnTo>
                    <a:pt x="105814" y="0"/>
                  </a:lnTo>
                  <a:cubicBezTo>
                    <a:pt x="132875" y="0"/>
                    <a:pt x="158827" y="10750"/>
                    <a:pt x="177962" y="29885"/>
                  </a:cubicBezTo>
                  <a:cubicBezTo>
                    <a:pt x="197097" y="49019"/>
                    <a:pt x="207847" y="74972"/>
                    <a:pt x="207847" y="102033"/>
                  </a:cubicBezTo>
                  <a:lnTo>
                    <a:pt x="207847" y="102033"/>
                  </a:lnTo>
                  <a:cubicBezTo>
                    <a:pt x="207847" y="158384"/>
                    <a:pt x="162165" y="204065"/>
                    <a:pt x="105814" y="204065"/>
                  </a:cubicBezTo>
                  <a:lnTo>
                    <a:pt x="102033" y="204065"/>
                  </a:lnTo>
                  <a:cubicBezTo>
                    <a:pt x="45682" y="204065"/>
                    <a:pt x="0" y="158384"/>
                    <a:pt x="0" y="102033"/>
                  </a:cubicBezTo>
                  <a:lnTo>
                    <a:pt x="0" y="102033"/>
                  </a:lnTo>
                  <a:cubicBezTo>
                    <a:pt x="0" y="45682"/>
                    <a:pt x="45682" y="0"/>
                    <a:pt x="102033" y="0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57150"/>
              <a:ext cx="207847" cy="261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3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3084727" y="1941222"/>
            <a:ext cx="789168" cy="774809"/>
            <a:chOff x="0" y="0"/>
            <a:chExt cx="207847" cy="204065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07847" cy="204065"/>
            </a:xfrm>
            <a:custGeom>
              <a:avLst/>
              <a:gdLst/>
              <a:ahLst/>
              <a:cxnLst/>
              <a:rect l="l" t="t" r="r" b="b"/>
              <a:pathLst>
                <a:path w="207847" h="204065">
                  <a:moveTo>
                    <a:pt x="102033" y="0"/>
                  </a:moveTo>
                  <a:lnTo>
                    <a:pt x="105814" y="0"/>
                  </a:lnTo>
                  <a:cubicBezTo>
                    <a:pt x="132875" y="0"/>
                    <a:pt x="158827" y="10750"/>
                    <a:pt x="177962" y="29885"/>
                  </a:cubicBezTo>
                  <a:cubicBezTo>
                    <a:pt x="197097" y="49019"/>
                    <a:pt x="207847" y="74972"/>
                    <a:pt x="207847" y="102033"/>
                  </a:cubicBezTo>
                  <a:lnTo>
                    <a:pt x="207847" y="102033"/>
                  </a:lnTo>
                  <a:cubicBezTo>
                    <a:pt x="207847" y="158384"/>
                    <a:pt x="162165" y="204065"/>
                    <a:pt x="105814" y="204065"/>
                  </a:cubicBezTo>
                  <a:lnTo>
                    <a:pt x="102033" y="204065"/>
                  </a:lnTo>
                  <a:cubicBezTo>
                    <a:pt x="45682" y="204065"/>
                    <a:pt x="0" y="158384"/>
                    <a:pt x="0" y="102033"/>
                  </a:cubicBezTo>
                  <a:lnTo>
                    <a:pt x="0" y="102033"/>
                  </a:lnTo>
                  <a:cubicBezTo>
                    <a:pt x="0" y="45682"/>
                    <a:pt x="45682" y="0"/>
                    <a:pt x="102033" y="0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57150"/>
              <a:ext cx="207847" cy="261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2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5589335" y="6070340"/>
            <a:ext cx="789168" cy="774809"/>
            <a:chOff x="0" y="0"/>
            <a:chExt cx="207847" cy="20406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207847" cy="204065"/>
            </a:xfrm>
            <a:custGeom>
              <a:avLst/>
              <a:gdLst/>
              <a:ahLst/>
              <a:cxnLst/>
              <a:rect l="l" t="t" r="r" b="b"/>
              <a:pathLst>
                <a:path w="207847" h="204065">
                  <a:moveTo>
                    <a:pt x="102033" y="0"/>
                  </a:moveTo>
                  <a:lnTo>
                    <a:pt x="105814" y="0"/>
                  </a:lnTo>
                  <a:cubicBezTo>
                    <a:pt x="132875" y="0"/>
                    <a:pt x="158827" y="10750"/>
                    <a:pt x="177962" y="29885"/>
                  </a:cubicBezTo>
                  <a:cubicBezTo>
                    <a:pt x="197097" y="49019"/>
                    <a:pt x="207847" y="74972"/>
                    <a:pt x="207847" y="102033"/>
                  </a:cubicBezTo>
                  <a:lnTo>
                    <a:pt x="207847" y="102033"/>
                  </a:lnTo>
                  <a:cubicBezTo>
                    <a:pt x="207847" y="158384"/>
                    <a:pt x="162165" y="204065"/>
                    <a:pt x="105814" y="204065"/>
                  </a:cubicBezTo>
                  <a:lnTo>
                    <a:pt x="102033" y="204065"/>
                  </a:lnTo>
                  <a:cubicBezTo>
                    <a:pt x="45682" y="204065"/>
                    <a:pt x="0" y="158384"/>
                    <a:pt x="0" y="102033"/>
                  </a:cubicBezTo>
                  <a:lnTo>
                    <a:pt x="0" y="102033"/>
                  </a:lnTo>
                  <a:cubicBezTo>
                    <a:pt x="0" y="45682"/>
                    <a:pt x="45682" y="0"/>
                    <a:pt x="102033" y="0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57150"/>
              <a:ext cx="207847" cy="261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3</a:t>
              </a:r>
            </a:p>
          </p:txBody>
        </p:sp>
      </p:grpSp>
      <p:sp>
        <p:nvSpPr>
          <p:cNvPr id="47" name="Freeform 47"/>
          <p:cNvSpPr/>
          <p:nvPr/>
        </p:nvSpPr>
        <p:spPr>
          <a:xfrm>
            <a:off x="1267572" y="5143500"/>
            <a:ext cx="1414593" cy="684899"/>
          </a:xfrm>
          <a:custGeom>
            <a:avLst/>
            <a:gdLst/>
            <a:ahLst/>
            <a:cxnLst/>
            <a:rect l="l" t="t" r="r" b="b"/>
            <a:pathLst>
              <a:path w="1414593" h="684899">
                <a:moveTo>
                  <a:pt x="0" y="0"/>
                </a:moveTo>
                <a:lnTo>
                  <a:pt x="1414593" y="0"/>
                </a:lnTo>
                <a:lnTo>
                  <a:pt x="1414593" y="684899"/>
                </a:lnTo>
                <a:lnTo>
                  <a:pt x="0" y="6848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8" name="TextBox 48"/>
          <p:cNvSpPr txBox="1"/>
          <p:nvPr/>
        </p:nvSpPr>
        <p:spPr>
          <a:xfrm>
            <a:off x="3566905" y="4660042"/>
            <a:ext cx="1761617" cy="18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 spc="16">
                <a:solidFill>
                  <a:srgbClr val="FCFDFE"/>
                </a:solidFill>
                <a:latin typeface="Aptos"/>
                <a:ea typeface="Aptos"/>
                <a:cs typeface="Aptos"/>
                <a:sym typeface="Aptos"/>
              </a:rPr>
              <a:t>Use +27 81 234 5678</a:t>
            </a:r>
          </a:p>
        </p:txBody>
      </p:sp>
      <p:sp>
        <p:nvSpPr>
          <p:cNvPr id="49" name="Freeform 49"/>
          <p:cNvSpPr/>
          <p:nvPr/>
        </p:nvSpPr>
        <p:spPr>
          <a:xfrm>
            <a:off x="3740418" y="5143500"/>
            <a:ext cx="1414593" cy="684899"/>
          </a:xfrm>
          <a:custGeom>
            <a:avLst/>
            <a:gdLst/>
            <a:ahLst/>
            <a:cxnLst/>
            <a:rect l="l" t="t" r="r" b="b"/>
            <a:pathLst>
              <a:path w="1414593" h="684899">
                <a:moveTo>
                  <a:pt x="0" y="0"/>
                </a:moveTo>
                <a:lnTo>
                  <a:pt x="1414592" y="0"/>
                </a:lnTo>
                <a:lnTo>
                  <a:pt x="1414592" y="684899"/>
                </a:lnTo>
                <a:lnTo>
                  <a:pt x="0" y="6848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0" name="Freeform 50"/>
          <p:cNvSpPr/>
          <p:nvPr/>
        </p:nvSpPr>
        <p:spPr>
          <a:xfrm>
            <a:off x="5983919" y="3061537"/>
            <a:ext cx="1414593" cy="684899"/>
          </a:xfrm>
          <a:custGeom>
            <a:avLst/>
            <a:gdLst/>
            <a:ahLst/>
            <a:cxnLst/>
            <a:rect l="l" t="t" r="r" b="b"/>
            <a:pathLst>
              <a:path w="1414593" h="684899">
                <a:moveTo>
                  <a:pt x="0" y="0"/>
                </a:moveTo>
                <a:lnTo>
                  <a:pt x="1414592" y="0"/>
                </a:lnTo>
                <a:lnTo>
                  <a:pt x="1414592" y="684898"/>
                </a:lnTo>
                <a:lnTo>
                  <a:pt x="0" y="6848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1" name="Freeform 51"/>
          <p:cNvSpPr/>
          <p:nvPr/>
        </p:nvSpPr>
        <p:spPr>
          <a:xfrm>
            <a:off x="6250482" y="4068413"/>
            <a:ext cx="1414593" cy="684899"/>
          </a:xfrm>
          <a:custGeom>
            <a:avLst/>
            <a:gdLst/>
            <a:ahLst/>
            <a:cxnLst/>
            <a:rect l="l" t="t" r="r" b="b"/>
            <a:pathLst>
              <a:path w="1414593" h="684899">
                <a:moveTo>
                  <a:pt x="0" y="0"/>
                </a:moveTo>
                <a:lnTo>
                  <a:pt x="1414593" y="0"/>
                </a:lnTo>
                <a:lnTo>
                  <a:pt x="1414593" y="684899"/>
                </a:lnTo>
                <a:lnTo>
                  <a:pt x="0" y="6848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2" name="Freeform 52"/>
          <p:cNvSpPr/>
          <p:nvPr/>
        </p:nvSpPr>
        <p:spPr>
          <a:xfrm>
            <a:off x="3647480" y="7198841"/>
            <a:ext cx="1414593" cy="684899"/>
          </a:xfrm>
          <a:custGeom>
            <a:avLst/>
            <a:gdLst/>
            <a:ahLst/>
            <a:cxnLst/>
            <a:rect l="l" t="t" r="r" b="b"/>
            <a:pathLst>
              <a:path w="1414593" h="684899">
                <a:moveTo>
                  <a:pt x="0" y="0"/>
                </a:moveTo>
                <a:lnTo>
                  <a:pt x="1414593" y="0"/>
                </a:lnTo>
                <a:lnTo>
                  <a:pt x="1414593" y="684899"/>
                </a:lnTo>
                <a:lnTo>
                  <a:pt x="0" y="6848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3" name="Freeform 53"/>
          <p:cNvSpPr/>
          <p:nvPr/>
        </p:nvSpPr>
        <p:spPr>
          <a:xfrm>
            <a:off x="4837418" y="6175803"/>
            <a:ext cx="795904" cy="385350"/>
          </a:xfrm>
          <a:custGeom>
            <a:avLst/>
            <a:gdLst/>
            <a:ahLst/>
            <a:cxnLst/>
            <a:rect l="l" t="t" r="r" b="b"/>
            <a:pathLst>
              <a:path w="795904" h="385350">
                <a:moveTo>
                  <a:pt x="0" y="0"/>
                </a:moveTo>
                <a:lnTo>
                  <a:pt x="795904" y="0"/>
                </a:lnTo>
                <a:lnTo>
                  <a:pt x="795904" y="385350"/>
                </a:lnTo>
                <a:lnTo>
                  <a:pt x="0" y="3853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4" name="Freeform 54"/>
          <p:cNvSpPr/>
          <p:nvPr/>
        </p:nvSpPr>
        <p:spPr>
          <a:xfrm>
            <a:off x="1198864" y="7141465"/>
            <a:ext cx="1135087" cy="549571"/>
          </a:xfrm>
          <a:custGeom>
            <a:avLst/>
            <a:gdLst/>
            <a:ahLst/>
            <a:cxnLst/>
            <a:rect l="l" t="t" r="r" b="b"/>
            <a:pathLst>
              <a:path w="1135087" h="549571">
                <a:moveTo>
                  <a:pt x="0" y="0"/>
                </a:moveTo>
                <a:lnTo>
                  <a:pt x="1135087" y="0"/>
                </a:lnTo>
                <a:lnTo>
                  <a:pt x="1135087" y="549572"/>
                </a:lnTo>
                <a:lnTo>
                  <a:pt x="0" y="5495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5" name="Group 55"/>
          <p:cNvGrpSpPr>
            <a:grpSpLocks noChangeAspect="1"/>
          </p:cNvGrpSpPr>
          <p:nvPr/>
        </p:nvGrpSpPr>
        <p:grpSpPr>
          <a:xfrm>
            <a:off x="3447657" y="6175803"/>
            <a:ext cx="2000114" cy="3812616"/>
            <a:chOff x="0" y="0"/>
            <a:chExt cx="8624570" cy="16440150"/>
          </a:xfrm>
        </p:grpSpPr>
        <p:sp>
          <p:nvSpPr>
            <p:cNvPr id="56" name="Freeform 56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4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Freeform 57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8" name="Freeform 58"/>
          <p:cNvSpPr/>
          <p:nvPr/>
        </p:nvSpPr>
        <p:spPr>
          <a:xfrm>
            <a:off x="3698981" y="9303521"/>
            <a:ext cx="1414593" cy="684899"/>
          </a:xfrm>
          <a:custGeom>
            <a:avLst/>
            <a:gdLst/>
            <a:ahLst/>
            <a:cxnLst/>
            <a:rect l="l" t="t" r="r" b="b"/>
            <a:pathLst>
              <a:path w="1414593" h="684899">
                <a:moveTo>
                  <a:pt x="0" y="0"/>
                </a:moveTo>
                <a:lnTo>
                  <a:pt x="1414592" y="0"/>
                </a:lnTo>
                <a:lnTo>
                  <a:pt x="1414592" y="684899"/>
                </a:lnTo>
                <a:lnTo>
                  <a:pt x="0" y="6848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9" name="Group 59"/>
          <p:cNvGrpSpPr/>
          <p:nvPr/>
        </p:nvGrpSpPr>
        <p:grpSpPr>
          <a:xfrm>
            <a:off x="3132265" y="6070340"/>
            <a:ext cx="789168" cy="774809"/>
            <a:chOff x="0" y="0"/>
            <a:chExt cx="207847" cy="204065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207847" cy="204065"/>
            </a:xfrm>
            <a:custGeom>
              <a:avLst/>
              <a:gdLst/>
              <a:ahLst/>
              <a:cxnLst/>
              <a:rect l="l" t="t" r="r" b="b"/>
              <a:pathLst>
                <a:path w="207847" h="204065">
                  <a:moveTo>
                    <a:pt x="102033" y="0"/>
                  </a:moveTo>
                  <a:lnTo>
                    <a:pt x="105814" y="0"/>
                  </a:lnTo>
                  <a:cubicBezTo>
                    <a:pt x="132875" y="0"/>
                    <a:pt x="158827" y="10750"/>
                    <a:pt x="177962" y="29885"/>
                  </a:cubicBezTo>
                  <a:cubicBezTo>
                    <a:pt x="197097" y="49019"/>
                    <a:pt x="207847" y="74972"/>
                    <a:pt x="207847" y="102033"/>
                  </a:cubicBezTo>
                  <a:lnTo>
                    <a:pt x="207847" y="102033"/>
                  </a:lnTo>
                  <a:cubicBezTo>
                    <a:pt x="207847" y="158384"/>
                    <a:pt x="162165" y="204065"/>
                    <a:pt x="105814" y="204065"/>
                  </a:cubicBezTo>
                  <a:lnTo>
                    <a:pt x="102033" y="204065"/>
                  </a:lnTo>
                  <a:cubicBezTo>
                    <a:pt x="45682" y="204065"/>
                    <a:pt x="0" y="158384"/>
                    <a:pt x="0" y="102033"/>
                  </a:cubicBezTo>
                  <a:lnTo>
                    <a:pt x="0" y="102033"/>
                  </a:lnTo>
                  <a:cubicBezTo>
                    <a:pt x="0" y="45682"/>
                    <a:pt x="45682" y="0"/>
                    <a:pt x="102033" y="0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57150"/>
              <a:ext cx="207847" cy="261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2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647647" y="6051290"/>
            <a:ext cx="789168" cy="774809"/>
            <a:chOff x="0" y="0"/>
            <a:chExt cx="207847" cy="204065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207847" cy="204065"/>
            </a:xfrm>
            <a:custGeom>
              <a:avLst/>
              <a:gdLst/>
              <a:ahLst/>
              <a:cxnLst/>
              <a:rect l="l" t="t" r="r" b="b"/>
              <a:pathLst>
                <a:path w="207847" h="204065">
                  <a:moveTo>
                    <a:pt x="102033" y="0"/>
                  </a:moveTo>
                  <a:lnTo>
                    <a:pt x="105814" y="0"/>
                  </a:lnTo>
                  <a:cubicBezTo>
                    <a:pt x="132875" y="0"/>
                    <a:pt x="158827" y="10750"/>
                    <a:pt x="177962" y="29885"/>
                  </a:cubicBezTo>
                  <a:cubicBezTo>
                    <a:pt x="197097" y="49019"/>
                    <a:pt x="207847" y="74972"/>
                    <a:pt x="207847" y="102033"/>
                  </a:cubicBezTo>
                  <a:lnTo>
                    <a:pt x="207847" y="102033"/>
                  </a:lnTo>
                  <a:cubicBezTo>
                    <a:pt x="207847" y="158384"/>
                    <a:pt x="162165" y="204065"/>
                    <a:pt x="105814" y="204065"/>
                  </a:cubicBezTo>
                  <a:lnTo>
                    <a:pt x="102033" y="204065"/>
                  </a:lnTo>
                  <a:cubicBezTo>
                    <a:pt x="45682" y="204065"/>
                    <a:pt x="0" y="158384"/>
                    <a:pt x="0" y="102033"/>
                  </a:cubicBezTo>
                  <a:lnTo>
                    <a:pt x="0" y="102033"/>
                  </a:lnTo>
                  <a:cubicBezTo>
                    <a:pt x="0" y="45682"/>
                    <a:pt x="45682" y="0"/>
                    <a:pt x="102033" y="0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57150"/>
              <a:ext cx="207847" cy="261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1</a:t>
              </a:r>
            </a:p>
          </p:txBody>
        </p:sp>
      </p:grpSp>
      <p:sp>
        <p:nvSpPr>
          <p:cNvPr id="65" name="Freeform 65"/>
          <p:cNvSpPr/>
          <p:nvPr/>
        </p:nvSpPr>
        <p:spPr>
          <a:xfrm>
            <a:off x="6250482" y="8873655"/>
            <a:ext cx="1414593" cy="684899"/>
          </a:xfrm>
          <a:custGeom>
            <a:avLst/>
            <a:gdLst/>
            <a:ahLst/>
            <a:cxnLst/>
            <a:rect l="l" t="t" r="r" b="b"/>
            <a:pathLst>
              <a:path w="1414593" h="684899">
                <a:moveTo>
                  <a:pt x="0" y="0"/>
                </a:moveTo>
                <a:lnTo>
                  <a:pt x="1414593" y="0"/>
                </a:lnTo>
                <a:lnTo>
                  <a:pt x="1414593" y="684898"/>
                </a:lnTo>
                <a:lnTo>
                  <a:pt x="0" y="6848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6" name="Freeform 66"/>
          <p:cNvSpPr/>
          <p:nvPr/>
        </p:nvSpPr>
        <p:spPr>
          <a:xfrm>
            <a:off x="-9831" y="3381200"/>
            <a:ext cx="1134216" cy="1197891"/>
          </a:xfrm>
          <a:custGeom>
            <a:avLst/>
            <a:gdLst/>
            <a:ahLst/>
            <a:cxnLst/>
            <a:rect l="l" t="t" r="r" b="b"/>
            <a:pathLst>
              <a:path w="1134216" h="1197891">
                <a:moveTo>
                  <a:pt x="0" y="0"/>
                </a:moveTo>
                <a:lnTo>
                  <a:pt x="1134216" y="0"/>
                </a:lnTo>
                <a:lnTo>
                  <a:pt x="1134216" y="1197891"/>
                </a:lnTo>
                <a:lnTo>
                  <a:pt x="0" y="119789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67" name="Freeform 67"/>
          <p:cNvSpPr/>
          <p:nvPr/>
        </p:nvSpPr>
        <p:spPr>
          <a:xfrm>
            <a:off x="-9831" y="7483662"/>
            <a:ext cx="1091796" cy="1225067"/>
          </a:xfrm>
          <a:custGeom>
            <a:avLst/>
            <a:gdLst/>
            <a:ahLst/>
            <a:cxnLst/>
            <a:rect l="l" t="t" r="r" b="b"/>
            <a:pathLst>
              <a:path w="1091796" h="1225067">
                <a:moveTo>
                  <a:pt x="0" y="0"/>
                </a:moveTo>
                <a:lnTo>
                  <a:pt x="1091796" y="0"/>
                </a:lnTo>
                <a:lnTo>
                  <a:pt x="1091796" y="1225067"/>
                </a:lnTo>
                <a:lnTo>
                  <a:pt x="0" y="12250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68" name="Group 68"/>
          <p:cNvGrpSpPr>
            <a:grpSpLocks noChangeAspect="1"/>
          </p:cNvGrpSpPr>
          <p:nvPr/>
        </p:nvGrpSpPr>
        <p:grpSpPr>
          <a:xfrm>
            <a:off x="8343127" y="6175803"/>
            <a:ext cx="2000114" cy="3812616"/>
            <a:chOff x="0" y="0"/>
            <a:chExt cx="8624570" cy="16440150"/>
          </a:xfrm>
        </p:grpSpPr>
        <p:sp>
          <p:nvSpPr>
            <p:cNvPr id="69" name="Freeform 69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10"/>
              <a:stretch>
                <a:fillRect t="-2833" b="-283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0" name="Freeform 70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7636291" y="7536339"/>
            <a:ext cx="984890" cy="984890"/>
            <a:chOff x="0" y="0"/>
            <a:chExt cx="812800" cy="81280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4" name="Group 74"/>
          <p:cNvGrpSpPr>
            <a:grpSpLocks noChangeAspect="1"/>
          </p:cNvGrpSpPr>
          <p:nvPr/>
        </p:nvGrpSpPr>
        <p:grpSpPr>
          <a:xfrm>
            <a:off x="10781391" y="6175803"/>
            <a:ext cx="2000114" cy="3812616"/>
            <a:chOff x="0" y="0"/>
            <a:chExt cx="8624570" cy="16440150"/>
          </a:xfrm>
        </p:grpSpPr>
        <p:sp>
          <p:nvSpPr>
            <p:cNvPr id="75" name="Freeform 75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11"/>
              <a:stretch>
                <a:fillRect t="-2833" b="-283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6" name="Freeform 76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7" name="Group 77"/>
          <p:cNvGrpSpPr>
            <a:grpSpLocks noChangeAspect="1"/>
          </p:cNvGrpSpPr>
          <p:nvPr/>
        </p:nvGrpSpPr>
        <p:grpSpPr>
          <a:xfrm>
            <a:off x="13200605" y="6175803"/>
            <a:ext cx="2000114" cy="3812616"/>
            <a:chOff x="0" y="0"/>
            <a:chExt cx="8624570" cy="16440150"/>
          </a:xfrm>
        </p:grpSpPr>
        <p:sp>
          <p:nvSpPr>
            <p:cNvPr id="78" name="Freeform 78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12"/>
              <a:stretch>
                <a:fillRect t="-2833" b="-283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9" name="Freeform 79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0" name="Group 80"/>
          <p:cNvGrpSpPr>
            <a:grpSpLocks noChangeAspect="1"/>
          </p:cNvGrpSpPr>
          <p:nvPr/>
        </p:nvGrpSpPr>
        <p:grpSpPr>
          <a:xfrm>
            <a:off x="15614986" y="6175803"/>
            <a:ext cx="2000114" cy="3812616"/>
            <a:chOff x="0" y="0"/>
            <a:chExt cx="8624570" cy="16440150"/>
          </a:xfrm>
        </p:grpSpPr>
        <p:sp>
          <p:nvSpPr>
            <p:cNvPr id="81" name="Freeform 81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13"/>
              <a:stretch>
                <a:fillRect t="-2833" b="-283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2" name="Freeform 82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10066091" y="7533864"/>
            <a:ext cx="984890" cy="984890"/>
            <a:chOff x="0" y="0"/>
            <a:chExt cx="812800" cy="812800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12533991" y="7589666"/>
            <a:ext cx="984890" cy="984890"/>
            <a:chOff x="0" y="0"/>
            <a:chExt cx="812800" cy="812800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14972255" y="7589666"/>
            <a:ext cx="984890" cy="984890"/>
            <a:chOff x="0" y="0"/>
            <a:chExt cx="812800" cy="812800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15338761" y="6120001"/>
            <a:ext cx="789168" cy="774809"/>
            <a:chOff x="0" y="0"/>
            <a:chExt cx="207847" cy="204065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207847" cy="204065"/>
            </a:xfrm>
            <a:custGeom>
              <a:avLst/>
              <a:gdLst/>
              <a:ahLst/>
              <a:cxnLst/>
              <a:rect l="l" t="t" r="r" b="b"/>
              <a:pathLst>
                <a:path w="207847" h="204065">
                  <a:moveTo>
                    <a:pt x="102033" y="0"/>
                  </a:moveTo>
                  <a:lnTo>
                    <a:pt x="105814" y="0"/>
                  </a:lnTo>
                  <a:cubicBezTo>
                    <a:pt x="132875" y="0"/>
                    <a:pt x="158827" y="10750"/>
                    <a:pt x="177962" y="29885"/>
                  </a:cubicBezTo>
                  <a:cubicBezTo>
                    <a:pt x="197097" y="49019"/>
                    <a:pt x="207847" y="74972"/>
                    <a:pt x="207847" y="102033"/>
                  </a:cubicBezTo>
                  <a:lnTo>
                    <a:pt x="207847" y="102033"/>
                  </a:lnTo>
                  <a:cubicBezTo>
                    <a:pt x="207847" y="158384"/>
                    <a:pt x="162165" y="204065"/>
                    <a:pt x="105814" y="204065"/>
                  </a:cubicBezTo>
                  <a:lnTo>
                    <a:pt x="102033" y="204065"/>
                  </a:lnTo>
                  <a:cubicBezTo>
                    <a:pt x="45682" y="204065"/>
                    <a:pt x="0" y="158384"/>
                    <a:pt x="0" y="102033"/>
                  </a:cubicBezTo>
                  <a:lnTo>
                    <a:pt x="0" y="102033"/>
                  </a:lnTo>
                  <a:cubicBezTo>
                    <a:pt x="0" y="45682"/>
                    <a:pt x="45682" y="0"/>
                    <a:pt x="102033" y="0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0" y="-57150"/>
              <a:ext cx="207847" cy="261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7</a:t>
              </a:r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12924380" y="6120001"/>
            <a:ext cx="789168" cy="774809"/>
            <a:chOff x="0" y="0"/>
            <a:chExt cx="207847" cy="204065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207847" cy="204065"/>
            </a:xfrm>
            <a:custGeom>
              <a:avLst/>
              <a:gdLst/>
              <a:ahLst/>
              <a:cxnLst/>
              <a:rect l="l" t="t" r="r" b="b"/>
              <a:pathLst>
                <a:path w="207847" h="204065">
                  <a:moveTo>
                    <a:pt x="102033" y="0"/>
                  </a:moveTo>
                  <a:lnTo>
                    <a:pt x="105814" y="0"/>
                  </a:lnTo>
                  <a:cubicBezTo>
                    <a:pt x="132875" y="0"/>
                    <a:pt x="158827" y="10750"/>
                    <a:pt x="177962" y="29885"/>
                  </a:cubicBezTo>
                  <a:cubicBezTo>
                    <a:pt x="197097" y="49019"/>
                    <a:pt x="207847" y="74972"/>
                    <a:pt x="207847" y="102033"/>
                  </a:cubicBezTo>
                  <a:lnTo>
                    <a:pt x="207847" y="102033"/>
                  </a:lnTo>
                  <a:cubicBezTo>
                    <a:pt x="207847" y="158384"/>
                    <a:pt x="162165" y="204065"/>
                    <a:pt x="105814" y="204065"/>
                  </a:cubicBezTo>
                  <a:lnTo>
                    <a:pt x="102033" y="204065"/>
                  </a:lnTo>
                  <a:cubicBezTo>
                    <a:pt x="45682" y="204065"/>
                    <a:pt x="0" y="158384"/>
                    <a:pt x="0" y="102033"/>
                  </a:cubicBezTo>
                  <a:lnTo>
                    <a:pt x="0" y="102033"/>
                  </a:lnTo>
                  <a:cubicBezTo>
                    <a:pt x="0" y="45682"/>
                    <a:pt x="45682" y="0"/>
                    <a:pt x="102033" y="0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0" y="-57150"/>
              <a:ext cx="207847" cy="261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6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10486116" y="6130582"/>
            <a:ext cx="789168" cy="774809"/>
            <a:chOff x="0" y="0"/>
            <a:chExt cx="207847" cy="204065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207847" cy="204065"/>
            </a:xfrm>
            <a:custGeom>
              <a:avLst/>
              <a:gdLst/>
              <a:ahLst/>
              <a:cxnLst/>
              <a:rect l="l" t="t" r="r" b="b"/>
              <a:pathLst>
                <a:path w="207847" h="204065">
                  <a:moveTo>
                    <a:pt x="102033" y="0"/>
                  </a:moveTo>
                  <a:lnTo>
                    <a:pt x="105814" y="0"/>
                  </a:lnTo>
                  <a:cubicBezTo>
                    <a:pt x="132875" y="0"/>
                    <a:pt x="158827" y="10750"/>
                    <a:pt x="177962" y="29885"/>
                  </a:cubicBezTo>
                  <a:cubicBezTo>
                    <a:pt x="197097" y="49019"/>
                    <a:pt x="207847" y="74972"/>
                    <a:pt x="207847" y="102033"/>
                  </a:cubicBezTo>
                  <a:lnTo>
                    <a:pt x="207847" y="102033"/>
                  </a:lnTo>
                  <a:cubicBezTo>
                    <a:pt x="207847" y="158384"/>
                    <a:pt x="162165" y="204065"/>
                    <a:pt x="105814" y="204065"/>
                  </a:cubicBezTo>
                  <a:lnTo>
                    <a:pt x="102033" y="204065"/>
                  </a:lnTo>
                  <a:cubicBezTo>
                    <a:pt x="45682" y="204065"/>
                    <a:pt x="0" y="158384"/>
                    <a:pt x="0" y="102033"/>
                  </a:cubicBezTo>
                  <a:lnTo>
                    <a:pt x="0" y="102033"/>
                  </a:lnTo>
                  <a:cubicBezTo>
                    <a:pt x="0" y="45682"/>
                    <a:pt x="45682" y="0"/>
                    <a:pt x="102033" y="0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0" name="TextBox 100"/>
            <p:cNvSpPr txBox="1"/>
            <p:nvPr/>
          </p:nvSpPr>
          <p:spPr>
            <a:xfrm>
              <a:off x="0" y="-57150"/>
              <a:ext cx="207847" cy="261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5</a:t>
              </a:r>
            </a:p>
          </p:txBody>
        </p:sp>
      </p:grpSp>
      <p:grpSp>
        <p:nvGrpSpPr>
          <p:cNvPr id="101" name="Group 101"/>
          <p:cNvGrpSpPr/>
          <p:nvPr/>
        </p:nvGrpSpPr>
        <p:grpSpPr>
          <a:xfrm>
            <a:off x="8014437" y="6087263"/>
            <a:ext cx="789168" cy="774809"/>
            <a:chOff x="0" y="0"/>
            <a:chExt cx="207847" cy="204065"/>
          </a:xfrm>
        </p:grpSpPr>
        <p:sp>
          <p:nvSpPr>
            <p:cNvPr id="102" name="Freeform 102"/>
            <p:cNvSpPr/>
            <p:nvPr/>
          </p:nvSpPr>
          <p:spPr>
            <a:xfrm>
              <a:off x="0" y="0"/>
              <a:ext cx="207847" cy="204065"/>
            </a:xfrm>
            <a:custGeom>
              <a:avLst/>
              <a:gdLst/>
              <a:ahLst/>
              <a:cxnLst/>
              <a:rect l="l" t="t" r="r" b="b"/>
              <a:pathLst>
                <a:path w="207847" h="204065">
                  <a:moveTo>
                    <a:pt x="102033" y="0"/>
                  </a:moveTo>
                  <a:lnTo>
                    <a:pt x="105814" y="0"/>
                  </a:lnTo>
                  <a:cubicBezTo>
                    <a:pt x="132875" y="0"/>
                    <a:pt x="158827" y="10750"/>
                    <a:pt x="177962" y="29885"/>
                  </a:cubicBezTo>
                  <a:cubicBezTo>
                    <a:pt x="197097" y="49019"/>
                    <a:pt x="207847" y="74972"/>
                    <a:pt x="207847" y="102033"/>
                  </a:cubicBezTo>
                  <a:lnTo>
                    <a:pt x="207847" y="102033"/>
                  </a:lnTo>
                  <a:cubicBezTo>
                    <a:pt x="207847" y="158384"/>
                    <a:pt x="162165" y="204065"/>
                    <a:pt x="105814" y="204065"/>
                  </a:cubicBezTo>
                  <a:lnTo>
                    <a:pt x="102033" y="204065"/>
                  </a:lnTo>
                  <a:cubicBezTo>
                    <a:pt x="45682" y="204065"/>
                    <a:pt x="0" y="158384"/>
                    <a:pt x="0" y="102033"/>
                  </a:cubicBezTo>
                  <a:lnTo>
                    <a:pt x="0" y="102033"/>
                  </a:lnTo>
                  <a:cubicBezTo>
                    <a:pt x="0" y="45682"/>
                    <a:pt x="45682" y="0"/>
                    <a:pt x="102033" y="0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3" name="TextBox 103"/>
            <p:cNvSpPr txBox="1"/>
            <p:nvPr/>
          </p:nvSpPr>
          <p:spPr>
            <a:xfrm>
              <a:off x="0" y="-57150"/>
              <a:ext cx="207847" cy="261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4</a:t>
              </a:r>
            </a:p>
          </p:txBody>
        </p:sp>
      </p:grpSp>
      <p:sp>
        <p:nvSpPr>
          <p:cNvPr id="104" name="Freeform 104"/>
          <p:cNvSpPr/>
          <p:nvPr/>
        </p:nvSpPr>
        <p:spPr>
          <a:xfrm>
            <a:off x="1234835" y="7767237"/>
            <a:ext cx="1135087" cy="549571"/>
          </a:xfrm>
          <a:custGeom>
            <a:avLst/>
            <a:gdLst/>
            <a:ahLst/>
            <a:cxnLst/>
            <a:rect l="l" t="t" r="r" b="b"/>
            <a:pathLst>
              <a:path w="1135087" h="549571">
                <a:moveTo>
                  <a:pt x="0" y="0"/>
                </a:moveTo>
                <a:lnTo>
                  <a:pt x="1135087" y="0"/>
                </a:lnTo>
                <a:lnTo>
                  <a:pt x="1135087" y="549571"/>
                </a:lnTo>
                <a:lnTo>
                  <a:pt x="0" y="5495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5" name="Freeform 105"/>
          <p:cNvSpPr/>
          <p:nvPr/>
        </p:nvSpPr>
        <p:spPr>
          <a:xfrm>
            <a:off x="1234835" y="8708729"/>
            <a:ext cx="1135087" cy="549571"/>
          </a:xfrm>
          <a:custGeom>
            <a:avLst/>
            <a:gdLst/>
            <a:ahLst/>
            <a:cxnLst/>
            <a:rect l="l" t="t" r="r" b="b"/>
            <a:pathLst>
              <a:path w="1135087" h="549571">
                <a:moveTo>
                  <a:pt x="0" y="0"/>
                </a:moveTo>
                <a:lnTo>
                  <a:pt x="1135087" y="0"/>
                </a:lnTo>
                <a:lnTo>
                  <a:pt x="1135087" y="549571"/>
                </a:lnTo>
                <a:lnTo>
                  <a:pt x="0" y="5495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06" name="Group 106"/>
          <p:cNvGrpSpPr/>
          <p:nvPr/>
        </p:nvGrpSpPr>
        <p:grpSpPr>
          <a:xfrm>
            <a:off x="9093148" y="7279471"/>
            <a:ext cx="742148" cy="159261"/>
            <a:chOff x="0" y="0"/>
            <a:chExt cx="195463" cy="41945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195463" cy="41945"/>
            </a:xfrm>
            <a:custGeom>
              <a:avLst/>
              <a:gdLst/>
              <a:ahLst/>
              <a:cxnLst/>
              <a:rect l="l" t="t" r="r" b="b"/>
              <a:pathLst>
                <a:path w="195463" h="41945">
                  <a:moveTo>
                    <a:pt x="0" y="0"/>
                  </a:moveTo>
                  <a:lnTo>
                    <a:pt x="195463" y="0"/>
                  </a:lnTo>
                  <a:lnTo>
                    <a:pt x="195463" y="41945"/>
                  </a:lnTo>
                  <a:lnTo>
                    <a:pt x="0" y="41945"/>
                  </a:lnTo>
                  <a:close/>
                </a:path>
              </a:pathLst>
            </a:custGeom>
            <a:solidFill>
              <a:srgbClr val="D0D2D8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0" y="-38100"/>
              <a:ext cx="195463" cy="80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9" name="TextBox 109"/>
          <p:cNvSpPr txBox="1"/>
          <p:nvPr/>
        </p:nvSpPr>
        <p:spPr>
          <a:xfrm>
            <a:off x="8766912" y="1926384"/>
            <a:ext cx="8653855" cy="3712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8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Note: you can’t use the same number for WhatsApp Business and WhatsApp. Two options:</a:t>
            </a:r>
          </a:p>
          <a:p>
            <a:pPr marL="604524" lvl="1" indent="-302262" algn="l">
              <a:lnSpc>
                <a:spcPts val="4200"/>
              </a:lnSpc>
              <a:buAutoNum type="arabicPeriod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Get a second number (SIM) and use that for WhatsApp Business (most phones can have two numbers)</a:t>
            </a:r>
            <a:r>
              <a:rPr lang="en-US" sz="28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00">
                <a:solidFill>
                  <a:srgbClr val="3B82F6"/>
                </a:solidFill>
                <a:latin typeface="Open Sans"/>
                <a:ea typeface="Open Sans"/>
                <a:cs typeface="Open Sans"/>
                <a:sym typeface="Open Sans"/>
              </a:rPr>
              <a:t>iPhone example</a:t>
            </a:r>
          </a:p>
          <a:p>
            <a:pPr marL="604524" lvl="1" indent="-302262" algn="l">
              <a:lnSpc>
                <a:spcPts val="4200"/>
              </a:lnSpc>
              <a:buAutoNum type="arabicPeriod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Change your own number to WhatsApp Business (it works the same) </a:t>
            </a:r>
            <a:r>
              <a:rPr lang="en-US" sz="2800">
                <a:solidFill>
                  <a:srgbClr val="3B82F6"/>
                </a:solidFill>
                <a:latin typeface="Open Sans"/>
                <a:ea typeface="Open Sans"/>
                <a:cs typeface="Open Sans"/>
                <a:sym typeface="Open Sans"/>
              </a:rPr>
              <a:t>Android example 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997944" y="1083972"/>
            <a:ext cx="16292111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lang="en-US" sz="3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Step 2: Open WhatsApp Business and follow prompts to register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3953595" y="3575696"/>
            <a:ext cx="802362" cy="14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9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+27 81 234 5678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9093148" y="7284806"/>
            <a:ext cx="742148" cy="14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081 234 5678</a:t>
            </a:r>
          </a:p>
        </p:txBody>
      </p:sp>
      <p:sp>
        <p:nvSpPr>
          <p:cNvPr id="113" name="Freeform 113"/>
          <p:cNvSpPr/>
          <p:nvPr/>
        </p:nvSpPr>
        <p:spPr>
          <a:xfrm>
            <a:off x="13676850" y="8451699"/>
            <a:ext cx="783278" cy="379237"/>
          </a:xfrm>
          <a:custGeom>
            <a:avLst/>
            <a:gdLst/>
            <a:ahLst/>
            <a:cxnLst/>
            <a:rect l="l" t="t" r="r" b="b"/>
            <a:pathLst>
              <a:path w="783278" h="379237">
                <a:moveTo>
                  <a:pt x="0" y="0"/>
                </a:moveTo>
                <a:lnTo>
                  <a:pt x="783278" y="0"/>
                </a:lnTo>
                <a:lnTo>
                  <a:pt x="783278" y="379238"/>
                </a:lnTo>
                <a:lnTo>
                  <a:pt x="0" y="3792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4" name="Freeform 114"/>
          <p:cNvSpPr/>
          <p:nvPr/>
        </p:nvSpPr>
        <p:spPr>
          <a:xfrm>
            <a:off x="8621182" y="7781181"/>
            <a:ext cx="1414593" cy="684899"/>
          </a:xfrm>
          <a:custGeom>
            <a:avLst/>
            <a:gdLst/>
            <a:ahLst/>
            <a:cxnLst/>
            <a:rect l="l" t="t" r="r" b="b"/>
            <a:pathLst>
              <a:path w="1414593" h="684899">
                <a:moveTo>
                  <a:pt x="0" y="0"/>
                </a:moveTo>
                <a:lnTo>
                  <a:pt x="1414592" y="0"/>
                </a:lnTo>
                <a:lnTo>
                  <a:pt x="1414592" y="684898"/>
                </a:lnTo>
                <a:lnTo>
                  <a:pt x="0" y="6848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15" name="Group 115"/>
          <p:cNvGrpSpPr/>
          <p:nvPr/>
        </p:nvGrpSpPr>
        <p:grpSpPr>
          <a:xfrm>
            <a:off x="11400849" y="7279471"/>
            <a:ext cx="742148" cy="159261"/>
            <a:chOff x="0" y="0"/>
            <a:chExt cx="195463" cy="41945"/>
          </a:xfrm>
        </p:grpSpPr>
        <p:sp>
          <p:nvSpPr>
            <p:cNvPr id="116" name="Freeform 116"/>
            <p:cNvSpPr/>
            <p:nvPr/>
          </p:nvSpPr>
          <p:spPr>
            <a:xfrm>
              <a:off x="0" y="0"/>
              <a:ext cx="195463" cy="41945"/>
            </a:xfrm>
            <a:custGeom>
              <a:avLst/>
              <a:gdLst/>
              <a:ahLst/>
              <a:cxnLst/>
              <a:rect l="l" t="t" r="r" b="b"/>
              <a:pathLst>
                <a:path w="195463" h="41945">
                  <a:moveTo>
                    <a:pt x="0" y="0"/>
                  </a:moveTo>
                  <a:lnTo>
                    <a:pt x="195463" y="0"/>
                  </a:lnTo>
                  <a:lnTo>
                    <a:pt x="195463" y="41945"/>
                  </a:lnTo>
                  <a:lnTo>
                    <a:pt x="0" y="41945"/>
                  </a:lnTo>
                  <a:close/>
                </a:path>
              </a:pathLst>
            </a:custGeom>
            <a:solidFill>
              <a:srgbClr val="91939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7" name="TextBox 117"/>
            <p:cNvSpPr txBox="1"/>
            <p:nvPr/>
          </p:nvSpPr>
          <p:spPr>
            <a:xfrm>
              <a:off x="0" y="-38100"/>
              <a:ext cx="195463" cy="800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8" name="TextBox 118"/>
          <p:cNvSpPr txBox="1"/>
          <p:nvPr/>
        </p:nvSpPr>
        <p:spPr>
          <a:xfrm>
            <a:off x="11410374" y="7284806"/>
            <a:ext cx="742148" cy="14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081 234 5678</a:t>
            </a:r>
          </a:p>
        </p:txBody>
      </p:sp>
      <p:sp>
        <p:nvSpPr>
          <p:cNvPr id="119" name="Freeform 119"/>
          <p:cNvSpPr/>
          <p:nvPr/>
        </p:nvSpPr>
        <p:spPr>
          <a:xfrm>
            <a:off x="16223405" y="9216104"/>
            <a:ext cx="783278" cy="379237"/>
          </a:xfrm>
          <a:custGeom>
            <a:avLst/>
            <a:gdLst/>
            <a:ahLst/>
            <a:cxnLst/>
            <a:rect l="l" t="t" r="r" b="b"/>
            <a:pathLst>
              <a:path w="783278" h="379237">
                <a:moveTo>
                  <a:pt x="0" y="0"/>
                </a:moveTo>
                <a:lnTo>
                  <a:pt x="783278" y="0"/>
                </a:lnTo>
                <a:lnTo>
                  <a:pt x="783278" y="379237"/>
                </a:lnTo>
                <a:lnTo>
                  <a:pt x="0" y="3792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0" name="TextBox 120"/>
          <p:cNvSpPr txBox="1"/>
          <p:nvPr/>
        </p:nvSpPr>
        <p:spPr>
          <a:xfrm>
            <a:off x="16988433" y="465233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3569047" y="2424765"/>
            <a:ext cx="2000114" cy="3812616"/>
            <a:chOff x="0" y="0"/>
            <a:chExt cx="8624570" cy="16440150"/>
          </a:xfrm>
        </p:grpSpPr>
        <p:sp>
          <p:nvSpPr>
            <p:cNvPr id="3" name="Freeform 3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2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9164107" y="2424765"/>
            <a:ext cx="2000114" cy="3812616"/>
            <a:chOff x="0" y="0"/>
            <a:chExt cx="8624570" cy="16440150"/>
          </a:xfrm>
        </p:grpSpPr>
        <p:sp>
          <p:nvSpPr>
            <p:cNvPr id="6" name="Freeform 6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3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6307378" y="2424765"/>
            <a:ext cx="2000114" cy="3812616"/>
            <a:chOff x="0" y="0"/>
            <a:chExt cx="8624570" cy="16440150"/>
          </a:xfrm>
        </p:grpSpPr>
        <p:sp>
          <p:nvSpPr>
            <p:cNvPr id="9" name="Freeform 9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4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4482291" y="2424765"/>
            <a:ext cx="2000114" cy="3812616"/>
            <a:chOff x="0" y="0"/>
            <a:chExt cx="8624570" cy="16440150"/>
          </a:xfrm>
        </p:grpSpPr>
        <p:sp>
          <p:nvSpPr>
            <p:cNvPr id="12" name="Freeform 12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5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1821446" y="2424765"/>
            <a:ext cx="2000114" cy="3812616"/>
            <a:chOff x="0" y="0"/>
            <a:chExt cx="8624570" cy="16440150"/>
          </a:xfrm>
        </p:grpSpPr>
        <p:sp>
          <p:nvSpPr>
            <p:cNvPr id="15" name="Freeform 15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6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721663" y="3838628"/>
            <a:ext cx="984890" cy="984890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997944" y="1062690"/>
            <a:ext cx="16292111" cy="61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4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Step 2: Open WhatsApp Business and follow prompts to register</a:t>
            </a:r>
          </a:p>
        </p:txBody>
      </p:sp>
      <p:sp>
        <p:nvSpPr>
          <p:cNvPr id="21" name="Freeform 21"/>
          <p:cNvSpPr/>
          <p:nvPr/>
        </p:nvSpPr>
        <p:spPr>
          <a:xfrm>
            <a:off x="9443575" y="3381297"/>
            <a:ext cx="1441177" cy="697770"/>
          </a:xfrm>
          <a:custGeom>
            <a:avLst/>
            <a:gdLst/>
            <a:ahLst/>
            <a:cxnLst/>
            <a:rect l="l" t="t" r="r" b="b"/>
            <a:pathLst>
              <a:path w="1441177" h="697770">
                <a:moveTo>
                  <a:pt x="0" y="0"/>
                </a:moveTo>
                <a:lnTo>
                  <a:pt x="1441177" y="0"/>
                </a:lnTo>
                <a:lnTo>
                  <a:pt x="1441177" y="697770"/>
                </a:lnTo>
                <a:lnTo>
                  <a:pt x="0" y="6977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4029811" y="4819091"/>
            <a:ext cx="1154206" cy="558828"/>
          </a:xfrm>
          <a:custGeom>
            <a:avLst/>
            <a:gdLst/>
            <a:ahLst/>
            <a:cxnLst/>
            <a:rect l="l" t="t" r="r" b="b"/>
            <a:pathLst>
              <a:path w="1154206" h="558828">
                <a:moveTo>
                  <a:pt x="0" y="0"/>
                </a:moveTo>
                <a:lnTo>
                  <a:pt x="1154205" y="0"/>
                </a:lnTo>
                <a:lnTo>
                  <a:pt x="1154205" y="558828"/>
                </a:lnTo>
                <a:lnTo>
                  <a:pt x="0" y="5588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6407361" y="3501381"/>
            <a:ext cx="1414593" cy="684899"/>
          </a:xfrm>
          <a:custGeom>
            <a:avLst/>
            <a:gdLst/>
            <a:ahLst/>
            <a:cxnLst/>
            <a:rect l="l" t="t" r="r" b="b"/>
            <a:pathLst>
              <a:path w="1414593" h="684899">
                <a:moveTo>
                  <a:pt x="0" y="0"/>
                </a:moveTo>
                <a:lnTo>
                  <a:pt x="1414593" y="0"/>
                </a:lnTo>
                <a:lnTo>
                  <a:pt x="1414593" y="684899"/>
                </a:lnTo>
                <a:lnTo>
                  <a:pt x="0" y="6848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13027409" y="2519815"/>
            <a:ext cx="795904" cy="385350"/>
          </a:xfrm>
          <a:custGeom>
            <a:avLst/>
            <a:gdLst/>
            <a:ahLst/>
            <a:cxnLst/>
            <a:rect l="l" t="t" r="r" b="b"/>
            <a:pathLst>
              <a:path w="795904" h="385350">
                <a:moveTo>
                  <a:pt x="0" y="0"/>
                </a:moveTo>
                <a:lnTo>
                  <a:pt x="795904" y="0"/>
                </a:lnTo>
                <a:lnTo>
                  <a:pt x="795904" y="385350"/>
                </a:lnTo>
                <a:lnTo>
                  <a:pt x="0" y="3853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15686501" y="2519815"/>
            <a:ext cx="795904" cy="385350"/>
          </a:xfrm>
          <a:custGeom>
            <a:avLst/>
            <a:gdLst/>
            <a:ahLst/>
            <a:cxnLst/>
            <a:rect l="l" t="t" r="r" b="b"/>
            <a:pathLst>
              <a:path w="795904" h="385350">
                <a:moveTo>
                  <a:pt x="0" y="0"/>
                </a:moveTo>
                <a:lnTo>
                  <a:pt x="795904" y="0"/>
                </a:lnTo>
                <a:lnTo>
                  <a:pt x="795904" y="385350"/>
                </a:lnTo>
                <a:lnTo>
                  <a:pt x="0" y="3853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6" name="Group 26"/>
          <p:cNvGrpSpPr/>
          <p:nvPr/>
        </p:nvGrpSpPr>
        <p:grpSpPr>
          <a:xfrm>
            <a:off x="8250579" y="3843831"/>
            <a:ext cx="984890" cy="984890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455032" y="3843831"/>
            <a:ext cx="984890" cy="984890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988069" y="3843831"/>
            <a:ext cx="984890" cy="984890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3725559" y="3843831"/>
            <a:ext cx="984890" cy="984890"/>
            <a:chOff x="0" y="0"/>
            <a:chExt cx="812800" cy="8128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" name="Group 38"/>
          <p:cNvGrpSpPr>
            <a:grpSpLocks noChangeAspect="1"/>
          </p:cNvGrpSpPr>
          <p:nvPr/>
        </p:nvGrpSpPr>
        <p:grpSpPr>
          <a:xfrm>
            <a:off x="730733" y="2424765"/>
            <a:ext cx="2000114" cy="3812616"/>
            <a:chOff x="0" y="0"/>
            <a:chExt cx="8624570" cy="16440150"/>
          </a:xfrm>
        </p:grpSpPr>
        <p:sp>
          <p:nvSpPr>
            <p:cNvPr id="39" name="Freeform 39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8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1" name="Freeform 41"/>
          <p:cNvSpPr/>
          <p:nvPr/>
        </p:nvSpPr>
        <p:spPr>
          <a:xfrm>
            <a:off x="1159540" y="5639027"/>
            <a:ext cx="1091402" cy="528420"/>
          </a:xfrm>
          <a:custGeom>
            <a:avLst/>
            <a:gdLst/>
            <a:ahLst/>
            <a:cxnLst/>
            <a:rect l="l" t="t" r="r" b="b"/>
            <a:pathLst>
              <a:path w="1091402" h="528420">
                <a:moveTo>
                  <a:pt x="0" y="0"/>
                </a:moveTo>
                <a:lnTo>
                  <a:pt x="1091402" y="0"/>
                </a:lnTo>
                <a:lnTo>
                  <a:pt x="1091402" y="528420"/>
                </a:lnTo>
                <a:lnTo>
                  <a:pt x="0" y="5284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2" name="TextBox 42"/>
          <p:cNvSpPr txBox="1"/>
          <p:nvPr/>
        </p:nvSpPr>
        <p:spPr>
          <a:xfrm>
            <a:off x="544536" y="7052421"/>
            <a:ext cx="2321409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Create business profile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Enter your name and click ‘Next’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3408400" y="7052421"/>
            <a:ext cx="2321409" cy="1092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Select business category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Pick ‘Education’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Click ‘Next’</a:t>
            </a:r>
          </a:p>
        </p:txBody>
      </p:sp>
      <p:sp>
        <p:nvSpPr>
          <p:cNvPr id="44" name="Freeform 44"/>
          <p:cNvSpPr/>
          <p:nvPr/>
        </p:nvSpPr>
        <p:spPr>
          <a:xfrm>
            <a:off x="3979819" y="5639027"/>
            <a:ext cx="1078587" cy="522216"/>
          </a:xfrm>
          <a:custGeom>
            <a:avLst/>
            <a:gdLst/>
            <a:ahLst/>
            <a:cxnLst/>
            <a:rect l="l" t="t" r="r" b="b"/>
            <a:pathLst>
              <a:path w="1078587" h="522216">
                <a:moveTo>
                  <a:pt x="0" y="0"/>
                </a:moveTo>
                <a:lnTo>
                  <a:pt x="1078587" y="0"/>
                </a:lnTo>
                <a:lnTo>
                  <a:pt x="1078587" y="522216"/>
                </a:lnTo>
                <a:lnTo>
                  <a:pt x="0" y="5222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5" name="TextBox 45"/>
          <p:cNvSpPr txBox="1"/>
          <p:nvPr/>
        </p:nvSpPr>
        <p:spPr>
          <a:xfrm>
            <a:off x="6146731" y="7052421"/>
            <a:ext cx="2321409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Add business hours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Select an option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Click ‘Next’</a:t>
            </a:r>
          </a:p>
        </p:txBody>
      </p:sp>
      <p:sp>
        <p:nvSpPr>
          <p:cNvPr id="46" name="Freeform 46"/>
          <p:cNvSpPr/>
          <p:nvPr/>
        </p:nvSpPr>
        <p:spPr>
          <a:xfrm>
            <a:off x="6827341" y="5639027"/>
            <a:ext cx="1078587" cy="522216"/>
          </a:xfrm>
          <a:custGeom>
            <a:avLst/>
            <a:gdLst/>
            <a:ahLst/>
            <a:cxnLst/>
            <a:rect l="l" t="t" r="r" b="b"/>
            <a:pathLst>
              <a:path w="1078587" h="522216">
                <a:moveTo>
                  <a:pt x="0" y="0"/>
                </a:moveTo>
                <a:lnTo>
                  <a:pt x="1078586" y="0"/>
                </a:lnTo>
                <a:lnTo>
                  <a:pt x="1078586" y="522216"/>
                </a:lnTo>
                <a:lnTo>
                  <a:pt x="0" y="5222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7" name="TextBox 47"/>
          <p:cNvSpPr txBox="1"/>
          <p:nvPr/>
        </p:nvSpPr>
        <p:spPr>
          <a:xfrm>
            <a:off x="9003459" y="7052421"/>
            <a:ext cx="2321409" cy="1369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Add profile picture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Select a picture, if you want to, otherwise leave blank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Click ‘Next’</a:t>
            </a:r>
          </a:p>
        </p:txBody>
      </p:sp>
      <p:sp>
        <p:nvSpPr>
          <p:cNvPr id="48" name="Freeform 48"/>
          <p:cNvSpPr/>
          <p:nvPr/>
        </p:nvSpPr>
        <p:spPr>
          <a:xfrm>
            <a:off x="9624870" y="4306505"/>
            <a:ext cx="1078587" cy="522216"/>
          </a:xfrm>
          <a:custGeom>
            <a:avLst/>
            <a:gdLst/>
            <a:ahLst/>
            <a:cxnLst/>
            <a:rect l="l" t="t" r="r" b="b"/>
            <a:pathLst>
              <a:path w="1078587" h="522216">
                <a:moveTo>
                  <a:pt x="0" y="0"/>
                </a:moveTo>
                <a:lnTo>
                  <a:pt x="1078587" y="0"/>
                </a:lnTo>
                <a:lnTo>
                  <a:pt x="1078587" y="522216"/>
                </a:lnTo>
                <a:lnTo>
                  <a:pt x="0" y="5222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9" name="TextBox 49"/>
          <p:cNvSpPr txBox="1"/>
          <p:nvPr/>
        </p:nvSpPr>
        <p:spPr>
          <a:xfrm>
            <a:off x="11660799" y="7052421"/>
            <a:ext cx="2321409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Add website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Click ‘Skip’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4321643" y="7052421"/>
            <a:ext cx="2321409" cy="192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Add business description 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Add, if you want to, and click ‘Next’ otherwise leave blank, and click ‘Skip’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endParaRPr lang="en-US" sz="159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51" name="TextBox 51"/>
          <p:cNvSpPr txBox="1"/>
          <p:nvPr/>
        </p:nvSpPr>
        <p:spPr>
          <a:xfrm>
            <a:off x="1431713" y="8540792"/>
            <a:ext cx="13751558" cy="497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You are now registered and can move on to creating a group for training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7114209" y="9007567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</a:t>
            </a:r>
          </a:p>
        </p:txBody>
      </p:sp>
      <p:sp>
        <p:nvSpPr>
          <p:cNvPr id="53" name="Freeform 53"/>
          <p:cNvSpPr/>
          <p:nvPr/>
        </p:nvSpPr>
        <p:spPr>
          <a:xfrm>
            <a:off x="730733" y="8145256"/>
            <a:ext cx="1054306" cy="1173080"/>
          </a:xfrm>
          <a:custGeom>
            <a:avLst/>
            <a:gdLst/>
            <a:ahLst/>
            <a:cxnLst/>
            <a:rect l="l" t="t" r="r" b="b"/>
            <a:pathLst>
              <a:path w="1054306" h="1173080">
                <a:moveTo>
                  <a:pt x="0" y="0"/>
                </a:moveTo>
                <a:lnTo>
                  <a:pt x="1054306" y="0"/>
                </a:lnTo>
                <a:lnTo>
                  <a:pt x="1054306" y="1173081"/>
                </a:lnTo>
                <a:lnTo>
                  <a:pt x="0" y="11730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102625" y="1875215"/>
            <a:ext cx="2752267" cy="5246370"/>
            <a:chOff x="0" y="0"/>
            <a:chExt cx="8624570" cy="16440150"/>
          </a:xfrm>
        </p:grpSpPr>
        <p:sp>
          <p:nvSpPr>
            <p:cNvPr id="3" name="Freeform 3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2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5334181" y="1875215"/>
            <a:ext cx="2752267" cy="5246370"/>
            <a:chOff x="0" y="0"/>
            <a:chExt cx="8624570" cy="16440150"/>
          </a:xfrm>
        </p:grpSpPr>
        <p:sp>
          <p:nvSpPr>
            <p:cNvPr id="6" name="Freeform 6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3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4012495" y="1829601"/>
            <a:ext cx="2752267" cy="5246370"/>
            <a:chOff x="0" y="0"/>
            <a:chExt cx="8624570" cy="16440150"/>
          </a:xfrm>
        </p:grpSpPr>
        <p:sp>
          <p:nvSpPr>
            <p:cNvPr id="9" name="Freeform 9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4"/>
              <a:stretch>
                <a:fillRect t="-2833" b="-283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9780090" y="1875215"/>
            <a:ext cx="2752267" cy="5246370"/>
            <a:chOff x="0" y="0"/>
            <a:chExt cx="8624570" cy="16440150"/>
          </a:xfrm>
        </p:grpSpPr>
        <p:sp>
          <p:nvSpPr>
            <p:cNvPr id="12" name="Freeform 12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5"/>
              <a:stretch>
                <a:fillRect t="-2833" b="-283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" name="Freeform 14"/>
          <p:cNvSpPr/>
          <p:nvPr/>
        </p:nvSpPr>
        <p:spPr>
          <a:xfrm>
            <a:off x="2512153" y="1875215"/>
            <a:ext cx="1546898" cy="748312"/>
          </a:xfrm>
          <a:custGeom>
            <a:avLst/>
            <a:gdLst/>
            <a:ahLst/>
            <a:cxnLst/>
            <a:rect l="l" t="t" r="r" b="b"/>
            <a:pathLst>
              <a:path w="1546898" h="748312">
                <a:moveTo>
                  <a:pt x="0" y="0"/>
                </a:moveTo>
                <a:lnTo>
                  <a:pt x="1546898" y="0"/>
                </a:lnTo>
                <a:lnTo>
                  <a:pt x="1546898" y="748312"/>
                </a:lnTo>
                <a:lnTo>
                  <a:pt x="0" y="7483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5612572" y="2719512"/>
            <a:ext cx="1546898" cy="748312"/>
          </a:xfrm>
          <a:custGeom>
            <a:avLst/>
            <a:gdLst/>
            <a:ahLst/>
            <a:cxnLst/>
            <a:rect l="l" t="t" r="r" b="b"/>
            <a:pathLst>
              <a:path w="1546898" h="748312">
                <a:moveTo>
                  <a:pt x="0" y="0"/>
                </a:moveTo>
                <a:lnTo>
                  <a:pt x="1546898" y="0"/>
                </a:lnTo>
                <a:lnTo>
                  <a:pt x="1546898" y="748312"/>
                </a:lnTo>
                <a:lnTo>
                  <a:pt x="0" y="7483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4771896" y="2230255"/>
            <a:ext cx="1546898" cy="748312"/>
          </a:xfrm>
          <a:custGeom>
            <a:avLst/>
            <a:gdLst/>
            <a:ahLst/>
            <a:cxnLst/>
            <a:rect l="l" t="t" r="r" b="b"/>
            <a:pathLst>
              <a:path w="1546898" h="748312">
                <a:moveTo>
                  <a:pt x="0" y="0"/>
                </a:moveTo>
                <a:lnTo>
                  <a:pt x="1546898" y="0"/>
                </a:lnTo>
                <a:lnTo>
                  <a:pt x="1546898" y="748312"/>
                </a:lnTo>
                <a:lnTo>
                  <a:pt x="0" y="7483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7" name="Group 17"/>
          <p:cNvGrpSpPr/>
          <p:nvPr/>
        </p:nvGrpSpPr>
        <p:grpSpPr>
          <a:xfrm>
            <a:off x="809625" y="1801026"/>
            <a:ext cx="789168" cy="774809"/>
            <a:chOff x="0" y="0"/>
            <a:chExt cx="207847" cy="20406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7847" cy="204065"/>
            </a:xfrm>
            <a:custGeom>
              <a:avLst/>
              <a:gdLst/>
              <a:ahLst/>
              <a:cxnLst/>
              <a:rect l="l" t="t" r="r" b="b"/>
              <a:pathLst>
                <a:path w="207847" h="204065">
                  <a:moveTo>
                    <a:pt x="102033" y="0"/>
                  </a:moveTo>
                  <a:lnTo>
                    <a:pt x="105814" y="0"/>
                  </a:lnTo>
                  <a:cubicBezTo>
                    <a:pt x="132875" y="0"/>
                    <a:pt x="158827" y="10750"/>
                    <a:pt x="177962" y="29885"/>
                  </a:cubicBezTo>
                  <a:cubicBezTo>
                    <a:pt x="197097" y="49019"/>
                    <a:pt x="207847" y="74972"/>
                    <a:pt x="207847" y="102033"/>
                  </a:cubicBezTo>
                  <a:lnTo>
                    <a:pt x="207847" y="102033"/>
                  </a:lnTo>
                  <a:cubicBezTo>
                    <a:pt x="207847" y="158384"/>
                    <a:pt x="162165" y="204065"/>
                    <a:pt x="105814" y="204065"/>
                  </a:cubicBezTo>
                  <a:lnTo>
                    <a:pt x="102033" y="204065"/>
                  </a:lnTo>
                  <a:cubicBezTo>
                    <a:pt x="45682" y="204065"/>
                    <a:pt x="0" y="158384"/>
                    <a:pt x="0" y="102033"/>
                  </a:cubicBezTo>
                  <a:lnTo>
                    <a:pt x="0" y="102033"/>
                  </a:lnTo>
                  <a:cubicBezTo>
                    <a:pt x="0" y="45682"/>
                    <a:pt x="45682" y="0"/>
                    <a:pt x="102033" y="0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207847" cy="261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1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727626" y="1829601"/>
            <a:ext cx="789168" cy="774809"/>
            <a:chOff x="0" y="0"/>
            <a:chExt cx="207847" cy="20406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7847" cy="204065"/>
            </a:xfrm>
            <a:custGeom>
              <a:avLst/>
              <a:gdLst/>
              <a:ahLst/>
              <a:cxnLst/>
              <a:rect l="l" t="t" r="r" b="b"/>
              <a:pathLst>
                <a:path w="207847" h="204065">
                  <a:moveTo>
                    <a:pt x="102033" y="0"/>
                  </a:moveTo>
                  <a:lnTo>
                    <a:pt x="105814" y="0"/>
                  </a:lnTo>
                  <a:cubicBezTo>
                    <a:pt x="132875" y="0"/>
                    <a:pt x="158827" y="10750"/>
                    <a:pt x="177962" y="29885"/>
                  </a:cubicBezTo>
                  <a:cubicBezTo>
                    <a:pt x="197097" y="49019"/>
                    <a:pt x="207847" y="74972"/>
                    <a:pt x="207847" y="102033"/>
                  </a:cubicBezTo>
                  <a:lnTo>
                    <a:pt x="207847" y="102033"/>
                  </a:lnTo>
                  <a:cubicBezTo>
                    <a:pt x="207847" y="158384"/>
                    <a:pt x="162165" y="204065"/>
                    <a:pt x="105814" y="204065"/>
                  </a:cubicBezTo>
                  <a:lnTo>
                    <a:pt x="102033" y="204065"/>
                  </a:lnTo>
                  <a:cubicBezTo>
                    <a:pt x="45682" y="204065"/>
                    <a:pt x="0" y="158384"/>
                    <a:pt x="0" y="102033"/>
                  </a:cubicBezTo>
                  <a:lnTo>
                    <a:pt x="0" y="102033"/>
                  </a:lnTo>
                  <a:cubicBezTo>
                    <a:pt x="0" y="45682"/>
                    <a:pt x="45682" y="0"/>
                    <a:pt x="102033" y="0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207847" cy="261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2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28700" y="1028700"/>
            <a:ext cx="1623060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Step 3: Creating a group in WhatsApp Business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50587" y="8104505"/>
            <a:ext cx="6273552" cy="116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3.1 Add new group (iPhone):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Click on ‘+’ (top right) then click on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‘New group’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791981" y="8104505"/>
            <a:ext cx="7379940" cy="116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3.2 Add new group (Android):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Click on three dots (top right) then click on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‘New group’</a:t>
            </a:r>
          </a:p>
        </p:txBody>
      </p:sp>
      <p:sp>
        <p:nvSpPr>
          <p:cNvPr id="26" name="Freeform 26"/>
          <p:cNvSpPr/>
          <p:nvPr/>
        </p:nvSpPr>
        <p:spPr>
          <a:xfrm>
            <a:off x="11575184" y="1929074"/>
            <a:ext cx="1190416" cy="575864"/>
          </a:xfrm>
          <a:custGeom>
            <a:avLst/>
            <a:gdLst/>
            <a:ahLst/>
            <a:cxnLst/>
            <a:rect l="l" t="t" r="r" b="b"/>
            <a:pathLst>
              <a:path w="1190416" h="575864">
                <a:moveTo>
                  <a:pt x="0" y="0"/>
                </a:moveTo>
                <a:lnTo>
                  <a:pt x="1190417" y="0"/>
                </a:lnTo>
                <a:lnTo>
                  <a:pt x="1190417" y="575864"/>
                </a:lnTo>
                <a:lnTo>
                  <a:pt x="0" y="5758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7" name="Group 27"/>
          <p:cNvGrpSpPr/>
          <p:nvPr/>
        </p:nvGrpSpPr>
        <p:grpSpPr>
          <a:xfrm>
            <a:off x="3883042" y="3786906"/>
            <a:ext cx="1422989" cy="1422989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7259300" y="9243646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5048622" y="1801026"/>
            <a:ext cx="789168" cy="774809"/>
            <a:chOff x="0" y="0"/>
            <a:chExt cx="207847" cy="20406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07847" cy="204065"/>
            </a:xfrm>
            <a:custGeom>
              <a:avLst/>
              <a:gdLst/>
              <a:ahLst/>
              <a:cxnLst/>
              <a:rect l="l" t="t" r="r" b="b"/>
              <a:pathLst>
                <a:path w="207847" h="204065">
                  <a:moveTo>
                    <a:pt x="102033" y="0"/>
                  </a:moveTo>
                  <a:lnTo>
                    <a:pt x="105814" y="0"/>
                  </a:lnTo>
                  <a:cubicBezTo>
                    <a:pt x="132875" y="0"/>
                    <a:pt x="158827" y="10750"/>
                    <a:pt x="177962" y="29885"/>
                  </a:cubicBezTo>
                  <a:cubicBezTo>
                    <a:pt x="197097" y="49019"/>
                    <a:pt x="207847" y="74972"/>
                    <a:pt x="207847" y="102033"/>
                  </a:cubicBezTo>
                  <a:lnTo>
                    <a:pt x="207847" y="102033"/>
                  </a:lnTo>
                  <a:cubicBezTo>
                    <a:pt x="207847" y="158384"/>
                    <a:pt x="162165" y="204065"/>
                    <a:pt x="105814" y="204065"/>
                  </a:cubicBezTo>
                  <a:lnTo>
                    <a:pt x="102033" y="204065"/>
                  </a:lnTo>
                  <a:cubicBezTo>
                    <a:pt x="45682" y="204065"/>
                    <a:pt x="0" y="158384"/>
                    <a:pt x="0" y="102033"/>
                  </a:cubicBezTo>
                  <a:lnTo>
                    <a:pt x="0" y="102033"/>
                  </a:lnTo>
                  <a:cubicBezTo>
                    <a:pt x="0" y="45682"/>
                    <a:pt x="45682" y="0"/>
                    <a:pt x="102033" y="0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207847" cy="261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2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560932" y="3786906"/>
            <a:ext cx="1422989" cy="1422989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500141" y="1829601"/>
            <a:ext cx="789168" cy="774809"/>
            <a:chOff x="0" y="0"/>
            <a:chExt cx="207847" cy="204065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07847" cy="204065"/>
            </a:xfrm>
            <a:custGeom>
              <a:avLst/>
              <a:gdLst/>
              <a:ahLst/>
              <a:cxnLst/>
              <a:rect l="l" t="t" r="r" b="b"/>
              <a:pathLst>
                <a:path w="207847" h="204065">
                  <a:moveTo>
                    <a:pt x="102033" y="0"/>
                  </a:moveTo>
                  <a:lnTo>
                    <a:pt x="105814" y="0"/>
                  </a:lnTo>
                  <a:cubicBezTo>
                    <a:pt x="132875" y="0"/>
                    <a:pt x="158827" y="10750"/>
                    <a:pt x="177962" y="29885"/>
                  </a:cubicBezTo>
                  <a:cubicBezTo>
                    <a:pt x="197097" y="49019"/>
                    <a:pt x="207847" y="74972"/>
                    <a:pt x="207847" y="102033"/>
                  </a:cubicBezTo>
                  <a:lnTo>
                    <a:pt x="207847" y="102033"/>
                  </a:lnTo>
                  <a:cubicBezTo>
                    <a:pt x="207847" y="158384"/>
                    <a:pt x="162165" y="204065"/>
                    <a:pt x="105814" y="204065"/>
                  </a:cubicBezTo>
                  <a:lnTo>
                    <a:pt x="102033" y="204065"/>
                  </a:lnTo>
                  <a:cubicBezTo>
                    <a:pt x="45682" y="204065"/>
                    <a:pt x="0" y="158384"/>
                    <a:pt x="0" y="102033"/>
                  </a:cubicBezTo>
                  <a:lnTo>
                    <a:pt x="0" y="102033"/>
                  </a:lnTo>
                  <a:cubicBezTo>
                    <a:pt x="0" y="45682"/>
                    <a:pt x="45682" y="0"/>
                    <a:pt x="102033" y="0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207847" cy="261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1</a:t>
              </a:r>
            </a:p>
          </p:txBody>
        </p:sp>
      </p:grpSp>
      <p:sp>
        <p:nvSpPr>
          <p:cNvPr id="40" name="Freeform 40"/>
          <p:cNvSpPr/>
          <p:nvPr/>
        </p:nvSpPr>
        <p:spPr>
          <a:xfrm>
            <a:off x="4068429" y="6648085"/>
            <a:ext cx="1052215" cy="1262027"/>
          </a:xfrm>
          <a:custGeom>
            <a:avLst/>
            <a:gdLst/>
            <a:ahLst/>
            <a:cxnLst/>
            <a:rect l="l" t="t" r="r" b="b"/>
            <a:pathLst>
              <a:path w="1052215" h="1262027">
                <a:moveTo>
                  <a:pt x="0" y="0"/>
                </a:moveTo>
                <a:lnTo>
                  <a:pt x="1052215" y="0"/>
                </a:lnTo>
                <a:lnTo>
                  <a:pt x="1052215" y="1262027"/>
                </a:lnTo>
                <a:lnTo>
                  <a:pt x="0" y="12620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1" name="Freeform 41"/>
          <p:cNvSpPr/>
          <p:nvPr/>
        </p:nvSpPr>
        <p:spPr>
          <a:xfrm>
            <a:off x="12692931" y="6751121"/>
            <a:ext cx="1158991" cy="1158991"/>
          </a:xfrm>
          <a:custGeom>
            <a:avLst/>
            <a:gdLst/>
            <a:ahLst/>
            <a:cxnLst/>
            <a:rect l="l" t="t" r="r" b="b"/>
            <a:pathLst>
              <a:path w="1158991" h="1158991">
                <a:moveTo>
                  <a:pt x="0" y="0"/>
                </a:moveTo>
                <a:lnTo>
                  <a:pt x="1158991" y="0"/>
                </a:lnTo>
                <a:lnTo>
                  <a:pt x="1158991" y="1158991"/>
                </a:lnTo>
                <a:lnTo>
                  <a:pt x="0" y="11589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2235269" y="2055147"/>
            <a:ext cx="2752267" cy="5246370"/>
            <a:chOff x="0" y="0"/>
            <a:chExt cx="8624570" cy="16440150"/>
          </a:xfrm>
        </p:grpSpPr>
        <p:sp>
          <p:nvSpPr>
            <p:cNvPr id="3" name="Freeform 3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2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3301434" y="2055147"/>
            <a:ext cx="2752267" cy="5246370"/>
            <a:chOff x="0" y="0"/>
            <a:chExt cx="8624570" cy="16440150"/>
          </a:xfrm>
        </p:grpSpPr>
        <p:sp>
          <p:nvSpPr>
            <p:cNvPr id="6" name="Freeform 6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3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7767866" y="2055147"/>
            <a:ext cx="2752267" cy="5246370"/>
            <a:chOff x="0" y="0"/>
            <a:chExt cx="8624570" cy="16440150"/>
          </a:xfrm>
        </p:grpSpPr>
        <p:sp>
          <p:nvSpPr>
            <p:cNvPr id="9" name="Freeform 9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3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Freeform 11"/>
          <p:cNvSpPr/>
          <p:nvPr/>
        </p:nvSpPr>
        <p:spPr>
          <a:xfrm>
            <a:off x="3869169" y="2232293"/>
            <a:ext cx="1303808" cy="630717"/>
          </a:xfrm>
          <a:custGeom>
            <a:avLst/>
            <a:gdLst/>
            <a:ahLst/>
            <a:cxnLst/>
            <a:rect l="l" t="t" r="r" b="b"/>
            <a:pathLst>
              <a:path w="1303808" h="630717">
                <a:moveTo>
                  <a:pt x="0" y="0"/>
                </a:moveTo>
                <a:lnTo>
                  <a:pt x="1303808" y="0"/>
                </a:lnTo>
                <a:lnTo>
                  <a:pt x="1303808" y="630717"/>
                </a:lnTo>
                <a:lnTo>
                  <a:pt x="0" y="6307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8092157" y="2547651"/>
            <a:ext cx="2103686" cy="1017658"/>
          </a:xfrm>
          <a:custGeom>
            <a:avLst/>
            <a:gdLst/>
            <a:ahLst/>
            <a:cxnLst/>
            <a:rect l="l" t="t" r="r" b="b"/>
            <a:pathLst>
              <a:path w="2103686" h="1017658">
                <a:moveTo>
                  <a:pt x="0" y="0"/>
                </a:moveTo>
                <a:lnTo>
                  <a:pt x="2103686" y="0"/>
                </a:lnTo>
                <a:lnTo>
                  <a:pt x="2103686" y="1017658"/>
                </a:lnTo>
                <a:lnTo>
                  <a:pt x="0" y="10176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3" name="Group 13"/>
          <p:cNvGrpSpPr/>
          <p:nvPr/>
        </p:nvGrpSpPr>
        <p:grpSpPr>
          <a:xfrm>
            <a:off x="1967322" y="1844888"/>
            <a:ext cx="789168" cy="774809"/>
            <a:chOff x="0" y="0"/>
            <a:chExt cx="207847" cy="20406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7847" cy="204065"/>
            </a:xfrm>
            <a:custGeom>
              <a:avLst/>
              <a:gdLst/>
              <a:ahLst/>
              <a:cxnLst/>
              <a:rect l="l" t="t" r="r" b="b"/>
              <a:pathLst>
                <a:path w="207847" h="204065">
                  <a:moveTo>
                    <a:pt x="102033" y="0"/>
                  </a:moveTo>
                  <a:lnTo>
                    <a:pt x="105814" y="0"/>
                  </a:lnTo>
                  <a:cubicBezTo>
                    <a:pt x="132875" y="0"/>
                    <a:pt x="158827" y="10750"/>
                    <a:pt x="177962" y="29885"/>
                  </a:cubicBezTo>
                  <a:cubicBezTo>
                    <a:pt x="197097" y="49019"/>
                    <a:pt x="207847" y="74972"/>
                    <a:pt x="207847" y="102033"/>
                  </a:cubicBezTo>
                  <a:lnTo>
                    <a:pt x="207847" y="102033"/>
                  </a:lnTo>
                  <a:cubicBezTo>
                    <a:pt x="207847" y="158384"/>
                    <a:pt x="162165" y="204065"/>
                    <a:pt x="105814" y="204065"/>
                  </a:cubicBezTo>
                  <a:lnTo>
                    <a:pt x="102033" y="204065"/>
                  </a:lnTo>
                  <a:cubicBezTo>
                    <a:pt x="45682" y="204065"/>
                    <a:pt x="0" y="158384"/>
                    <a:pt x="0" y="102033"/>
                  </a:cubicBezTo>
                  <a:lnTo>
                    <a:pt x="0" y="102033"/>
                  </a:lnTo>
                  <a:cubicBezTo>
                    <a:pt x="0" y="45682"/>
                    <a:pt x="45682" y="0"/>
                    <a:pt x="102033" y="0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207847" cy="261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3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449452" y="1844888"/>
            <a:ext cx="789168" cy="774809"/>
            <a:chOff x="0" y="0"/>
            <a:chExt cx="207847" cy="20406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07847" cy="204065"/>
            </a:xfrm>
            <a:custGeom>
              <a:avLst/>
              <a:gdLst/>
              <a:ahLst/>
              <a:cxnLst/>
              <a:rect l="l" t="t" r="r" b="b"/>
              <a:pathLst>
                <a:path w="207847" h="204065">
                  <a:moveTo>
                    <a:pt x="102033" y="0"/>
                  </a:moveTo>
                  <a:lnTo>
                    <a:pt x="105814" y="0"/>
                  </a:lnTo>
                  <a:cubicBezTo>
                    <a:pt x="132875" y="0"/>
                    <a:pt x="158827" y="10750"/>
                    <a:pt x="177962" y="29885"/>
                  </a:cubicBezTo>
                  <a:cubicBezTo>
                    <a:pt x="197097" y="49019"/>
                    <a:pt x="207847" y="74972"/>
                    <a:pt x="207847" y="102033"/>
                  </a:cubicBezTo>
                  <a:lnTo>
                    <a:pt x="207847" y="102033"/>
                  </a:lnTo>
                  <a:cubicBezTo>
                    <a:pt x="207847" y="158384"/>
                    <a:pt x="162165" y="204065"/>
                    <a:pt x="105814" y="204065"/>
                  </a:cubicBezTo>
                  <a:lnTo>
                    <a:pt x="102033" y="204065"/>
                  </a:lnTo>
                  <a:cubicBezTo>
                    <a:pt x="45682" y="204065"/>
                    <a:pt x="0" y="158384"/>
                    <a:pt x="0" y="102033"/>
                  </a:cubicBezTo>
                  <a:lnTo>
                    <a:pt x="0" y="102033"/>
                  </a:lnTo>
                  <a:cubicBezTo>
                    <a:pt x="0" y="45682"/>
                    <a:pt x="45682" y="0"/>
                    <a:pt x="102033" y="0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207847" cy="261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4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13531379" y="3565309"/>
            <a:ext cx="1546898" cy="748312"/>
          </a:xfrm>
          <a:custGeom>
            <a:avLst/>
            <a:gdLst/>
            <a:ahLst/>
            <a:cxnLst/>
            <a:rect l="l" t="t" r="r" b="b"/>
            <a:pathLst>
              <a:path w="1546898" h="748312">
                <a:moveTo>
                  <a:pt x="0" y="0"/>
                </a:moveTo>
                <a:lnTo>
                  <a:pt x="1546898" y="0"/>
                </a:lnTo>
                <a:lnTo>
                  <a:pt x="1546898" y="748312"/>
                </a:lnTo>
                <a:lnTo>
                  <a:pt x="0" y="7483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0" name="Group 20"/>
          <p:cNvGrpSpPr/>
          <p:nvPr/>
        </p:nvGrpSpPr>
        <p:grpSpPr>
          <a:xfrm>
            <a:off x="13110934" y="1844888"/>
            <a:ext cx="789168" cy="774809"/>
            <a:chOff x="0" y="0"/>
            <a:chExt cx="207847" cy="20406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07847" cy="204065"/>
            </a:xfrm>
            <a:custGeom>
              <a:avLst/>
              <a:gdLst/>
              <a:ahLst/>
              <a:cxnLst/>
              <a:rect l="l" t="t" r="r" b="b"/>
              <a:pathLst>
                <a:path w="207847" h="204065">
                  <a:moveTo>
                    <a:pt x="102033" y="0"/>
                  </a:moveTo>
                  <a:lnTo>
                    <a:pt x="105814" y="0"/>
                  </a:lnTo>
                  <a:cubicBezTo>
                    <a:pt x="132875" y="0"/>
                    <a:pt x="158827" y="10750"/>
                    <a:pt x="177962" y="29885"/>
                  </a:cubicBezTo>
                  <a:cubicBezTo>
                    <a:pt x="197097" y="49019"/>
                    <a:pt x="207847" y="74972"/>
                    <a:pt x="207847" y="102033"/>
                  </a:cubicBezTo>
                  <a:lnTo>
                    <a:pt x="207847" y="102033"/>
                  </a:lnTo>
                  <a:cubicBezTo>
                    <a:pt x="207847" y="158384"/>
                    <a:pt x="162165" y="204065"/>
                    <a:pt x="105814" y="204065"/>
                  </a:cubicBezTo>
                  <a:lnTo>
                    <a:pt x="102033" y="204065"/>
                  </a:lnTo>
                  <a:cubicBezTo>
                    <a:pt x="45682" y="204065"/>
                    <a:pt x="0" y="158384"/>
                    <a:pt x="0" y="102033"/>
                  </a:cubicBezTo>
                  <a:lnTo>
                    <a:pt x="0" y="102033"/>
                  </a:lnTo>
                  <a:cubicBezTo>
                    <a:pt x="0" y="45682"/>
                    <a:pt x="45682" y="0"/>
                    <a:pt x="102033" y="0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207847" cy="261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5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506820" y="3807451"/>
            <a:ext cx="1741763" cy="1741763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028700" y="1028700"/>
            <a:ext cx="1623060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Step 3: Creating a group in WhatsApp Business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69088" y="7596792"/>
            <a:ext cx="4084629" cy="174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3.3 Add members</a:t>
            </a:r>
          </a:p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Add people who will be in the training group, then, click ‘Next’.</a:t>
            </a: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If nobody has joined yet, just click ‘Next’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101685" y="7606317"/>
            <a:ext cx="4084629" cy="139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3.4 Name the group</a:t>
            </a:r>
          </a:p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 the group something recognisable, </a:t>
            </a: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e.g. </a:t>
            </a: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Test Training Group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635253" y="7606317"/>
            <a:ext cx="4084629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3.5 Group permissions </a:t>
            </a: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Click on ‘Group permissions’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1044009" y="3807451"/>
            <a:ext cx="1741763" cy="1741763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6988433" y="8920758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523239" y="1888175"/>
            <a:ext cx="4048420" cy="7717095"/>
            <a:chOff x="0" y="0"/>
            <a:chExt cx="8624570" cy="16440150"/>
          </a:xfrm>
        </p:grpSpPr>
        <p:sp>
          <p:nvSpPr>
            <p:cNvPr id="3" name="Freeform 3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2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50813" y="2088200"/>
            <a:ext cx="789168" cy="774809"/>
            <a:chOff x="0" y="0"/>
            <a:chExt cx="207847" cy="2040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7847" cy="204065"/>
            </a:xfrm>
            <a:custGeom>
              <a:avLst/>
              <a:gdLst/>
              <a:ahLst/>
              <a:cxnLst/>
              <a:rect l="l" t="t" r="r" b="b"/>
              <a:pathLst>
                <a:path w="207847" h="204065">
                  <a:moveTo>
                    <a:pt x="102033" y="0"/>
                  </a:moveTo>
                  <a:lnTo>
                    <a:pt x="105814" y="0"/>
                  </a:lnTo>
                  <a:cubicBezTo>
                    <a:pt x="132875" y="0"/>
                    <a:pt x="158827" y="10750"/>
                    <a:pt x="177962" y="29885"/>
                  </a:cubicBezTo>
                  <a:cubicBezTo>
                    <a:pt x="197097" y="49019"/>
                    <a:pt x="207847" y="74972"/>
                    <a:pt x="207847" y="102033"/>
                  </a:cubicBezTo>
                  <a:lnTo>
                    <a:pt x="207847" y="102033"/>
                  </a:lnTo>
                  <a:cubicBezTo>
                    <a:pt x="207847" y="158384"/>
                    <a:pt x="162165" y="204065"/>
                    <a:pt x="105814" y="204065"/>
                  </a:cubicBezTo>
                  <a:lnTo>
                    <a:pt x="102033" y="204065"/>
                  </a:lnTo>
                  <a:cubicBezTo>
                    <a:pt x="45682" y="204065"/>
                    <a:pt x="0" y="158384"/>
                    <a:pt x="0" y="102033"/>
                  </a:cubicBezTo>
                  <a:lnTo>
                    <a:pt x="0" y="102033"/>
                  </a:lnTo>
                  <a:cubicBezTo>
                    <a:pt x="0" y="45682"/>
                    <a:pt x="45682" y="0"/>
                    <a:pt x="102033" y="0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07847" cy="261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A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77996" y="2000223"/>
            <a:ext cx="6796667" cy="739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3.5 Group permissions </a:t>
            </a:r>
          </a:p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Choose the permission settings you</a:t>
            </a:r>
          </a:p>
          <a:p>
            <a:pPr algn="ctr">
              <a:lnSpc>
                <a:spcPts val="2799"/>
              </a:lnSpc>
            </a:pP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want for your group</a:t>
            </a:r>
          </a:p>
          <a:p>
            <a:pPr algn="ctr">
              <a:lnSpc>
                <a:spcPts val="2100"/>
              </a:lnSpc>
            </a:pPr>
            <a:endParaRPr lang="en-US" sz="199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Edit group settings:</a:t>
            </a: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if left </a:t>
            </a: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on</a:t>
            </a: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(Image A), ALL group members can alter settings. It is preferable to turn this </a:t>
            </a: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off </a:t>
            </a: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(Image B)</a:t>
            </a:r>
          </a:p>
          <a:p>
            <a:pPr algn="l">
              <a:lnSpc>
                <a:spcPts val="2100"/>
              </a:lnSpc>
            </a:pPr>
            <a:endParaRPr lang="en-US" sz="199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Send new messages: </a:t>
            </a: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left </a:t>
            </a: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on</a:t>
            </a: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(Image A), ALL group members can send messages at any time. We advise you to turn this </a:t>
            </a: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off</a:t>
            </a: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(Image B). This can be switched on temporarily after each session to allow questions and discussion </a:t>
            </a:r>
          </a:p>
          <a:p>
            <a:pPr algn="l">
              <a:lnSpc>
                <a:spcPts val="2100"/>
              </a:lnSpc>
            </a:pPr>
            <a:endParaRPr lang="en-US" sz="199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Add other members: </a:t>
            </a: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this can be left </a:t>
            </a: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on</a:t>
            </a: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(Image A) if you’re happy to allow all members to add others; or </a:t>
            </a: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off</a:t>
            </a: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(Image B), if not</a:t>
            </a:r>
          </a:p>
          <a:p>
            <a:pPr algn="l">
              <a:lnSpc>
                <a:spcPts val="2100"/>
              </a:lnSpc>
            </a:pPr>
            <a:endParaRPr lang="en-US" sz="199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Approve new members: </a:t>
            </a: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left on, this will only allow members in after admin approval. Only turn this on if you feel it’s necessary for your group. We want to be </a:t>
            </a: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welcoming and make it easy for people to join</a:t>
            </a:r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3380999" y="1859600"/>
            <a:ext cx="4048420" cy="7717095"/>
            <a:chOff x="0" y="0"/>
            <a:chExt cx="8624570" cy="16440150"/>
          </a:xfrm>
        </p:grpSpPr>
        <p:sp>
          <p:nvSpPr>
            <p:cNvPr id="10" name="Freeform 10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3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548423" y="2088200"/>
            <a:ext cx="789168" cy="774809"/>
            <a:chOff x="0" y="0"/>
            <a:chExt cx="207847" cy="2040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7847" cy="204065"/>
            </a:xfrm>
            <a:custGeom>
              <a:avLst/>
              <a:gdLst/>
              <a:ahLst/>
              <a:cxnLst/>
              <a:rect l="l" t="t" r="r" b="b"/>
              <a:pathLst>
                <a:path w="207847" h="204065">
                  <a:moveTo>
                    <a:pt x="102033" y="0"/>
                  </a:moveTo>
                  <a:lnTo>
                    <a:pt x="105814" y="0"/>
                  </a:lnTo>
                  <a:cubicBezTo>
                    <a:pt x="132875" y="0"/>
                    <a:pt x="158827" y="10750"/>
                    <a:pt x="177962" y="29885"/>
                  </a:cubicBezTo>
                  <a:cubicBezTo>
                    <a:pt x="197097" y="49019"/>
                    <a:pt x="207847" y="74972"/>
                    <a:pt x="207847" y="102033"/>
                  </a:cubicBezTo>
                  <a:lnTo>
                    <a:pt x="207847" y="102033"/>
                  </a:lnTo>
                  <a:cubicBezTo>
                    <a:pt x="207847" y="158384"/>
                    <a:pt x="162165" y="204065"/>
                    <a:pt x="105814" y="204065"/>
                  </a:cubicBezTo>
                  <a:lnTo>
                    <a:pt x="102033" y="204065"/>
                  </a:lnTo>
                  <a:cubicBezTo>
                    <a:pt x="45682" y="204065"/>
                    <a:pt x="0" y="158384"/>
                    <a:pt x="0" y="102033"/>
                  </a:cubicBezTo>
                  <a:lnTo>
                    <a:pt x="0" y="102033"/>
                  </a:lnTo>
                  <a:cubicBezTo>
                    <a:pt x="0" y="45682"/>
                    <a:pt x="45682" y="0"/>
                    <a:pt x="102033" y="0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207847" cy="261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9"/>
                </a:lnSpc>
              </a:pPr>
              <a:r>
                <a:rPr lang="en-US" sz="2599" b="1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B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28700" y="1028700"/>
            <a:ext cx="1623060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Step 3: Creating a group in WhatsApp Business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383320" y="9343756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2235269" y="2055147"/>
            <a:ext cx="2752267" cy="5246370"/>
            <a:chOff x="0" y="0"/>
            <a:chExt cx="8624570" cy="16440150"/>
          </a:xfrm>
        </p:grpSpPr>
        <p:sp>
          <p:nvSpPr>
            <p:cNvPr id="3" name="Freeform 3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2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3663405" y="4558946"/>
            <a:ext cx="2752267" cy="5246370"/>
            <a:chOff x="0" y="0"/>
            <a:chExt cx="8624570" cy="16440150"/>
          </a:xfrm>
        </p:grpSpPr>
        <p:sp>
          <p:nvSpPr>
            <p:cNvPr id="6" name="Freeform 6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3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7767866" y="2055147"/>
            <a:ext cx="2752267" cy="5246370"/>
            <a:chOff x="0" y="0"/>
            <a:chExt cx="8624570" cy="16440150"/>
          </a:xfrm>
        </p:grpSpPr>
        <p:sp>
          <p:nvSpPr>
            <p:cNvPr id="9" name="Freeform 9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4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Freeform 11"/>
          <p:cNvSpPr/>
          <p:nvPr/>
        </p:nvSpPr>
        <p:spPr>
          <a:xfrm>
            <a:off x="2492288" y="2055147"/>
            <a:ext cx="1303808" cy="630717"/>
          </a:xfrm>
          <a:custGeom>
            <a:avLst/>
            <a:gdLst/>
            <a:ahLst/>
            <a:cxnLst/>
            <a:rect l="l" t="t" r="r" b="b"/>
            <a:pathLst>
              <a:path w="1303808" h="630717">
                <a:moveTo>
                  <a:pt x="0" y="0"/>
                </a:moveTo>
                <a:lnTo>
                  <a:pt x="1303809" y="0"/>
                </a:lnTo>
                <a:lnTo>
                  <a:pt x="1303809" y="630718"/>
                </a:lnTo>
                <a:lnTo>
                  <a:pt x="0" y="6307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2" name="Group 12"/>
          <p:cNvGrpSpPr/>
          <p:nvPr/>
        </p:nvGrpSpPr>
        <p:grpSpPr>
          <a:xfrm>
            <a:off x="5506820" y="3807451"/>
            <a:ext cx="1741763" cy="1741763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327290" y="3807451"/>
            <a:ext cx="1741763" cy="1741763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3876209" y="1830265"/>
            <a:ext cx="2326659" cy="2290531"/>
          </a:xfrm>
          <a:custGeom>
            <a:avLst/>
            <a:gdLst/>
            <a:ahLst/>
            <a:cxnLst/>
            <a:rect l="l" t="t" r="r" b="b"/>
            <a:pathLst>
              <a:path w="2326659" h="2290531">
                <a:moveTo>
                  <a:pt x="0" y="0"/>
                </a:moveTo>
                <a:lnTo>
                  <a:pt x="2326659" y="0"/>
                </a:lnTo>
                <a:lnTo>
                  <a:pt x="2326659" y="2290531"/>
                </a:lnTo>
                <a:lnTo>
                  <a:pt x="0" y="22905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9627498" y="2177035"/>
            <a:ext cx="1051843" cy="508829"/>
          </a:xfrm>
          <a:custGeom>
            <a:avLst/>
            <a:gdLst/>
            <a:ahLst/>
            <a:cxnLst/>
            <a:rect l="l" t="t" r="r" b="b"/>
            <a:pathLst>
              <a:path w="1051843" h="508829">
                <a:moveTo>
                  <a:pt x="0" y="0"/>
                </a:moveTo>
                <a:lnTo>
                  <a:pt x="1051843" y="0"/>
                </a:lnTo>
                <a:lnTo>
                  <a:pt x="1051843" y="508830"/>
                </a:lnTo>
                <a:lnTo>
                  <a:pt x="0" y="5088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8365972" y="2738502"/>
            <a:ext cx="1696098" cy="820487"/>
          </a:xfrm>
          <a:custGeom>
            <a:avLst/>
            <a:gdLst/>
            <a:ahLst/>
            <a:cxnLst/>
            <a:rect l="l" t="t" r="r" b="b"/>
            <a:pathLst>
              <a:path w="1696098" h="820487">
                <a:moveTo>
                  <a:pt x="0" y="0"/>
                </a:moveTo>
                <a:lnTo>
                  <a:pt x="1696097" y="0"/>
                </a:lnTo>
                <a:lnTo>
                  <a:pt x="1696097" y="820487"/>
                </a:lnTo>
                <a:lnTo>
                  <a:pt x="0" y="8204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 rot="-982374" flipV="1">
            <a:off x="9697784" y="3267384"/>
            <a:ext cx="921807" cy="556541"/>
          </a:xfrm>
          <a:custGeom>
            <a:avLst/>
            <a:gdLst/>
            <a:ahLst/>
            <a:cxnLst/>
            <a:rect l="l" t="t" r="r" b="b"/>
            <a:pathLst>
              <a:path w="921807" h="556541">
                <a:moveTo>
                  <a:pt x="0" y="556541"/>
                </a:moveTo>
                <a:lnTo>
                  <a:pt x="921806" y="556541"/>
                </a:lnTo>
                <a:lnTo>
                  <a:pt x="921806" y="0"/>
                </a:lnTo>
                <a:lnTo>
                  <a:pt x="0" y="0"/>
                </a:lnTo>
                <a:lnTo>
                  <a:pt x="0" y="55654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 rot="7226605">
            <a:off x="14731363" y="4069906"/>
            <a:ext cx="1784452" cy="1077363"/>
          </a:xfrm>
          <a:custGeom>
            <a:avLst/>
            <a:gdLst/>
            <a:ahLst/>
            <a:cxnLst/>
            <a:rect l="l" t="t" r="r" b="b"/>
            <a:pathLst>
              <a:path w="1784452" h="1077363">
                <a:moveTo>
                  <a:pt x="0" y="0"/>
                </a:moveTo>
                <a:lnTo>
                  <a:pt x="1784452" y="0"/>
                </a:lnTo>
                <a:lnTo>
                  <a:pt x="1784452" y="1077363"/>
                </a:lnTo>
                <a:lnTo>
                  <a:pt x="0" y="10773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10713860" y="1893548"/>
            <a:ext cx="752821" cy="902934"/>
          </a:xfrm>
          <a:custGeom>
            <a:avLst/>
            <a:gdLst/>
            <a:ahLst/>
            <a:cxnLst/>
            <a:rect l="l" t="t" r="r" b="b"/>
            <a:pathLst>
              <a:path w="752821" h="902934">
                <a:moveTo>
                  <a:pt x="0" y="0"/>
                </a:moveTo>
                <a:lnTo>
                  <a:pt x="752821" y="0"/>
                </a:lnTo>
                <a:lnTo>
                  <a:pt x="752821" y="902934"/>
                </a:lnTo>
                <a:lnTo>
                  <a:pt x="0" y="9029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 rot="1390604">
            <a:off x="10133847" y="1860194"/>
            <a:ext cx="772573" cy="466441"/>
          </a:xfrm>
          <a:custGeom>
            <a:avLst/>
            <a:gdLst/>
            <a:ahLst/>
            <a:cxnLst/>
            <a:rect l="l" t="t" r="r" b="b"/>
            <a:pathLst>
              <a:path w="772573" h="466441">
                <a:moveTo>
                  <a:pt x="0" y="0"/>
                </a:moveTo>
                <a:lnTo>
                  <a:pt x="772573" y="0"/>
                </a:lnTo>
                <a:lnTo>
                  <a:pt x="772573" y="466440"/>
                </a:lnTo>
                <a:lnTo>
                  <a:pt x="0" y="4664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10713860" y="2977457"/>
            <a:ext cx="752821" cy="752821"/>
          </a:xfrm>
          <a:custGeom>
            <a:avLst/>
            <a:gdLst/>
            <a:ahLst/>
            <a:cxnLst/>
            <a:rect l="l" t="t" r="r" b="b"/>
            <a:pathLst>
              <a:path w="752821" h="752821">
                <a:moveTo>
                  <a:pt x="0" y="0"/>
                </a:moveTo>
                <a:lnTo>
                  <a:pt x="752821" y="0"/>
                </a:lnTo>
                <a:lnTo>
                  <a:pt x="752821" y="752822"/>
                </a:lnTo>
                <a:lnTo>
                  <a:pt x="0" y="7528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TextBox 26"/>
          <p:cNvSpPr txBox="1"/>
          <p:nvPr/>
        </p:nvSpPr>
        <p:spPr>
          <a:xfrm>
            <a:off x="1028700" y="1028700"/>
            <a:ext cx="1623060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Step 3: Creating a group in WhatsApp Business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82368" y="7761347"/>
            <a:ext cx="4258069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3.6 Add group settings</a:t>
            </a: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Click on the group name at the top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961360" y="7761347"/>
            <a:ext cx="4505321" cy="174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3.7 Add a group image</a:t>
            </a: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Click on the pen (top right, iPhone) or on the image placer (Android). Choose an image that fits the group, e.g. the</a:t>
            </a: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6MMD logo from the SOPs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7183100" y="9291697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2246510" y="2081398"/>
            <a:ext cx="2752267" cy="5246370"/>
            <a:chOff x="0" y="0"/>
            <a:chExt cx="8624570" cy="16440150"/>
          </a:xfrm>
        </p:grpSpPr>
        <p:sp>
          <p:nvSpPr>
            <p:cNvPr id="3" name="Freeform 3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2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5790302" y="2081398"/>
            <a:ext cx="2752267" cy="5246370"/>
            <a:chOff x="0" y="0"/>
            <a:chExt cx="8624570" cy="16440150"/>
          </a:xfrm>
        </p:grpSpPr>
        <p:sp>
          <p:nvSpPr>
            <p:cNvPr id="6" name="Freeform 6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3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Freeform 8"/>
          <p:cNvSpPr/>
          <p:nvPr/>
        </p:nvSpPr>
        <p:spPr>
          <a:xfrm>
            <a:off x="2424090" y="4556492"/>
            <a:ext cx="1814645" cy="877834"/>
          </a:xfrm>
          <a:custGeom>
            <a:avLst/>
            <a:gdLst/>
            <a:ahLst/>
            <a:cxnLst/>
            <a:rect l="l" t="t" r="r" b="b"/>
            <a:pathLst>
              <a:path w="1814645" h="877834">
                <a:moveTo>
                  <a:pt x="0" y="0"/>
                </a:moveTo>
                <a:lnTo>
                  <a:pt x="1814645" y="0"/>
                </a:lnTo>
                <a:lnTo>
                  <a:pt x="1814645" y="877834"/>
                </a:lnTo>
                <a:lnTo>
                  <a:pt x="0" y="877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2461791" y="2239237"/>
            <a:ext cx="949109" cy="459131"/>
          </a:xfrm>
          <a:custGeom>
            <a:avLst/>
            <a:gdLst/>
            <a:ahLst/>
            <a:cxnLst/>
            <a:rect l="l" t="t" r="r" b="b"/>
            <a:pathLst>
              <a:path w="949109" h="459131">
                <a:moveTo>
                  <a:pt x="0" y="0"/>
                </a:moveTo>
                <a:lnTo>
                  <a:pt x="949109" y="0"/>
                </a:lnTo>
                <a:lnTo>
                  <a:pt x="949109" y="459131"/>
                </a:lnTo>
                <a:lnTo>
                  <a:pt x="0" y="4591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0658633" y="2033773"/>
            <a:ext cx="2752267" cy="5246370"/>
            <a:chOff x="0" y="0"/>
            <a:chExt cx="8624570" cy="16440150"/>
          </a:xfrm>
        </p:grpSpPr>
        <p:sp>
          <p:nvSpPr>
            <p:cNvPr id="11" name="Freeform 11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5"/>
              <a:stretch>
                <a:fillRect t="-2833" b="-283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4178948" y="2033773"/>
            <a:ext cx="2752267" cy="5246370"/>
            <a:chOff x="0" y="0"/>
            <a:chExt cx="8624570" cy="16440150"/>
          </a:xfrm>
        </p:grpSpPr>
        <p:sp>
          <p:nvSpPr>
            <p:cNvPr id="14" name="Freeform 14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6"/>
              <a:stretch>
                <a:fillRect t="-2833" b="-283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28700" y="1028700"/>
            <a:ext cx="1623060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Step 3: Creating a group in WhatsApp Business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04671" y="8131235"/>
            <a:ext cx="5956558" cy="1544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3.8 Add group description (iPhone)</a:t>
            </a:r>
          </a:p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Click on ‘Add group description’. 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Write details of what the training is and when it will happen. Click ‘Save’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099758" y="8131235"/>
            <a:ext cx="5288502" cy="1544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3.8 Add group description (Android)</a:t>
            </a:r>
          </a:p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Click on ‘Add group description’. 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Write details of what the training is and when it will happen. Click ‘Save’</a:t>
            </a:r>
          </a:p>
        </p:txBody>
      </p:sp>
      <p:sp>
        <p:nvSpPr>
          <p:cNvPr id="19" name="Freeform 19"/>
          <p:cNvSpPr/>
          <p:nvPr/>
        </p:nvSpPr>
        <p:spPr>
          <a:xfrm>
            <a:off x="5790302" y="2698368"/>
            <a:ext cx="2359421" cy="1141370"/>
          </a:xfrm>
          <a:custGeom>
            <a:avLst/>
            <a:gdLst/>
            <a:ahLst/>
            <a:cxnLst/>
            <a:rect l="l" t="t" r="r" b="b"/>
            <a:pathLst>
              <a:path w="2359421" h="1141370">
                <a:moveTo>
                  <a:pt x="0" y="0"/>
                </a:moveTo>
                <a:lnTo>
                  <a:pt x="2359420" y="0"/>
                </a:lnTo>
                <a:lnTo>
                  <a:pt x="2359420" y="1141370"/>
                </a:lnTo>
                <a:lnTo>
                  <a:pt x="0" y="11413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15717405" y="4656958"/>
            <a:ext cx="949109" cy="459131"/>
          </a:xfrm>
          <a:custGeom>
            <a:avLst/>
            <a:gdLst/>
            <a:ahLst/>
            <a:cxnLst/>
            <a:rect l="l" t="t" r="r" b="b"/>
            <a:pathLst>
              <a:path w="949109" h="459131">
                <a:moveTo>
                  <a:pt x="0" y="0"/>
                </a:moveTo>
                <a:lnTo>
                  <a:pt x="949109" y="0"/>
                </a:lnTo>
                <a:lnTo>
                  <a:pt x="949109" y="459131"/>
                </a:lnTo>
                <a:lnTo>
                  <a:pt x="0" y="4591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TextBox 21"/>
          <p:cNvSpPr txBox="1"/>
          <p:nvPr/>
        </p:nvSpPr>
        <p:spPr>
          <a:xfrm>
            <a:off x="16988433" y="8920758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12</a:t>
            </a:r>
          </a:p>
        </p:txBody>
      </p:sp>
      <p:sp>
        <p:nvSpPr>
          <p:cNvPr id="22" name="Freeform 22"/>
          <p:cNvSpPr/>
          <p:nvPr/>
        </p:nvSpPr>
        <p:spPr>
          <a:xfrm>
            <a:off x="10524870" y="3947229"/>
            <a:ext cx="2166781" cy="1048180"/>
          </a:xfrm>
          <a:custGeom>
            <a:avLst/>
            <a:gdLst/>
            <a:ahLst/>
            <a:cxnLst/>
            <a:rect l="l" t="t" r="r" b="b"/>
            <a:pathLst>
              <a:path w="2166781" h="1048180">
                <a:moveTo>
                  <a:pt x="0" y="0"/>
                </a:moveTo>
                <a:lnTo>
                  <a:pt x="2166781" y="0"/>
                </a:lnTo>
                <a:lnTo>
                  <a:pt x="2166781" y="1048180"/>
                </a:lnTo>
                <a:lnTo>
                  <a:pt x="0" y="10481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1243658" y="7495793"/>
            <a:ext cx="1657855" cy="1988432"/>
          </a:xfrm>
          <a:custGeom>
            <a:avLst/>
            <a:gdLst/>
            <a:ahLst/>
            <a:cxnLst/>
            <a:rect l="l" t="t" r="r" b="b"/>
            <a:pathLst>
              <a:path w="1657855" h="1988432">
                <a:moveTo>
                  <a:pt x="0" y="0"/>
                </a:moveTo>
                <a:lnTo>
                  <a:pt x="1657855" y="0"/>
                </a:lnTo>
                <a:lnTo>
                  <a:pt x="1657855" y="1988431"/>
                </a:lnTo>
                <a:lnTo>
                  <a:pt x="0" y="19884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9144000" y="7378068"/>
            <a:ext cx="1880232" cy="1880232"/>
          </a:xfrm>
          <a:custGeom>
            <a:avLst/>
            <a:gdLst/>
            <a:ahLst/>
            <a:cxnLst/>
            <a:rect l="l" t="t" r="r" b="b"/>
            <a:pathLst>
              <a:path w="1880232" h="1880232">
                <a:moveTo>
                  <a:pt x="0" y="0"/>
                </a:moveTo>
                <a:lnTo>
                  <a:pt x="1880232" y="0"/>
                </a:lnTo>
                <a:lnTo>
                  <a:pt x="1880232" y="1880232"/>
                </a:lnTo>
                <a:lnTo>
                  <a:pt x="0" y="18802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9755647" y="1875215"/>
            <a:ext cx="2752267" cy="5246370"/>
            <a:chOff x="0" y="0"/>
            <a:chExt cx="8624570" cy="16440150"/>
          </a:xfrm>
        </p:grpSpPr>
        <p:sp>
          <p:nvSpPr>
            <p:cNvPr id="3" name="Freeform 3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2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5579930" y="1875215"/>
            <a:ext cx="2752267" cy="5246370"/>
            <a:chOff x="0" y="0"/>
            <a:chExt cx="8624570" cy="16440150"/>
          </a:xfrm>
        </p:grpSpPr>
        <p:sp>
          <p:nvSpPr>
            <p:cNvPr id="6" name="Freeform 6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3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Freeform 8"/>
          <p:cNvSpPr/>
          <p:nvPr/>
        </p:nvSpPr>
        <p:spPr>
          <a:xfrm>
            <a:off x="2075324" y="4003758"/>
            <a:ext cx="1410047" cy="682110"/>
          </a:xfrm>
          <a:custGeom>
            <a:avLst/>
            <a:gdLst/>
            <a:ahLst/>
            <a:cxnLst/>
            <a:rect l="l" t="t" r="r" b="b"/>
            <a:pathLst>
              <a:path w="1410047" h="682110">
                <a:moveTo>
                  <a:pt x="0" y="0"/>
                </a:moveTo>
                <a:lnTo>
                  <a:pt x="1410048" y="0"/>
                </a:lnTo>
                <a:lnTo>
                  <a:pt x="1410048" y="682110"/>
                </a:lnTo>
                <a:lnTo>
                  <a:pt x="0" y="6821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404214" y="1875215"/>
            <a:ext cx="2752267" cy="5246370"/>
            <a:chOff x="0" y="0"/>
            <a:chExt cx="8624570" cy="16440150"/>
          </a:xfrm>
        </p:grpSpPr>
        <p:sp>
          <p:nvSpPr>
            <p:cNvPr id="10" name="Freeform 10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5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13927139" y="1875215"/>
            <a:ext cx="2752267" cy="5246370"/>
            <a:chOff x="0" y="0"/>
            <a:chExt cx="8624570" cy="16440150"/>
          </a:xfrm>
        </p:grpSpPr>
        <p:sp>
          <p:nvSpPr>
            <p:cNvPr id="13" name="Freeform 13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6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253469" y="3814987"/>
            <a:ext cx="1326462" cy="1741763"/>
            <a:chOff x="0" y="0"/>
            <a:chExt cx="618998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18998" cy="812800"/>
            </a:xfrm>
            <a:custGeom>
              <a:avLst/>
              <a:gdLst/>
              <a:ahLst/>
              <a:cxnLst/>
              <a:rect l="l" t="t" r="r" b="b"/>
              <a:pathLst>
                <a:path w="618998" h="812800">
                  <a:moveTo>
                    <a:pt x="618998" y="406400"/>
                  </a:moveTo>
                  <a:lnTo>
                    <a:pt x="212598" y="0"/>
                  </a:lnTo>
                  <a:lnTo>
                    <a:pt x="212598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212598" y="609600"/>
                  </a:lnTo>
                  <a:lnTo>
                    <a:pt x="212598" y="812800"/>
                  </a:lnTo>
                  <a:lnTo>
                    <a:pt x="618998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165100"/>
              <a:ext cx="517398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429185" y="3814987"/>
            <a:ext cx="1326462" cy="1741763"/>
            <a:chOff x="0" y="0"/>
            <a:chExt cx="618998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18998" cy="812800"/>
            </a:xfrm>
            <a:custGeom>
              <a:avLst/>
              <a:gdLst/>
              <a:ahLst/>
              <a:cxnLst/>
              <a:rect l="l" t="t" r="r" b="b"/>
              <a:pathLst>
                <a:path w="618998" h="812800">
                  <a:moveTo>
                    <a:pt x="618998" y="406400"/>
                  </a:moveTo>
                  <a:lnTo>
                    <a:pt x="212598" y="0"/>
                  </a:lnTo>
                  <a:lnTo>
                    <a:pt x="212598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212598" y="609600"/>
                  </a:lnTo>
                  <a:lnTo>
                    <a:pt x="212598" y="812800"/>
                  </a:lnTo>
                  <a:lnTo>
                    <a:pt x="618998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165100"/>
              <a:ext cx="517398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600677" y="3814987"/>
            <a:ext cx="1326462" cy="1741763"/>
            <a:chOff x="0" y="0"/>
            <a:chExt cx="618998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18998" cy="812800"/>
            </a:xfrm>
            <a:custGeom>
              <a:avLst/>
              <a:gdLst/>
              <a:ahLst/>
              <a:cxnLst/>
              <a:rect l="l" t="t" r="r" b="b"/>
              <a:pathLst>
                <a:path w="618998" h="812800">
                  <a:moveTo>
                    <a:pt x="618998" y="406400"/>
                  </a:moveTo>
                  <a:lnTo>
                    <a:pt x="212598" y="0"/>
                  </a:lnTo>
                  <a:lnTo>
                    <a:pt x="212598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212598" y="609600"/>
                  </a:lnTo>
                  <a:lnTo>
                    <a:pt x="212598" y="812800"/>
                  </a:lnTo>
                  <a:lnTo>
                    <a:pt x="618998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165100"/>
              <a:ext cx="517398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742676" y="6340420"/>
            <a:ext cx="3305149" cy="3305149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485289" y="111986"/>
                  </a:lnTo>
                  <a:lnTo>
                    <a:pt x="609600" y="54447"/>
                  </a:lnTo>
                  <a:lnTo>
                    <a:pt x="621927" y="190873"/>
                  </a:lnTo>
                  <a:lnTo>
                    <a:pt x="758353" y="203200"/>
                  </a:lnTo>
                  <a:lnTo>
                    <a:pt x="700814" y="327511"/>
                  </a:lnTo>
                  <a:lnTo>
                    <a:pt x="812800" y="406400"/>
                  </a:lnTo>
                  <a:lnTo>
                    <a:pt x="700814" y="485289"/>
                  </a:lnTo>
                  <a:lnTo>
                    <a:pt x="758353" y="609600"/>
                  </a:lnTo>
                  <a:lnTo>
                    <a:pt x="621927" y="621927"/>
                  </a:lnTo>
                  <a:lnTo>
                    <a:pt x="609600" y="758353"/>
                  </a:lnTo>
                  <a:lnTo>
                    <a:pt x="485289" y="700814"/>
                  </a:lnTo>
                  <a:lnTo>
                    <a:pt x="406400" y="812800"/>
                  </a:lnTo>
                  <a:lnTo>
                    <a:pt x="327511" y="700814"/>
                  </a:lnTo>
                  <a:lnTo>
                    <a:pt x="203200" y="758353"/>
                  </a:lnTo>
                  <a:lnTo>
                    <a:pt x="190873" y="621927"/>
                  </a:lnTo>
                  <a:lnTo>
                    <a:pt x="54447" y="609600"/>
                  </a:lnTo>
                  <a:lnTo>
                    <a:pt x="111986" y="485289"/>
                  </a:lnTo>
                  <a:lnTo>
                    <a:pt x="0" y="406400"/>
                  </a:lnTo>
                  <a:lnTo>
                    <a:pt x="111986" y="327511"/>
                  </a:lnTo>
                  <a:lnTo>
                    <a:pt x="54447" y="203200"/>
                  </a:lnTo>
                  <a:lnTo>
                    <a:pt x="190873" y="190873"/>
                  </a:lnTo>
                  <a:lnTo>
                    <a:pt x="203200" y="54447"/>
                  </a:lnTo>
                  <a:lnTo>
                    <a:pt x="327511" y="11198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27000" y="88900"/>
              <a:ext cx="558800" cy="596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We want to be welcoming and make it easy for people to join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028700" y="675065"/>
            <a:ext cx="16230600" cy="116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0"/>
              </a:lnSpc>
            </a:pPr>
            <a:r>
              <a:rPr lang="en-US" sz="41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Step 4: Adding people to join the group</a:t>
            </a:r>
          </a:p>
          <a:p>
            <a:pPr marL="0" lvl="0" indent="0" algn="ctr">
              <a:lnSpc>
                <a:spcPts val="4320"/>
              </a:lnSpc>
              <a:spcBef>
                <a:spcPct val="0"/>
              </a:spcBef>
            </a:pPr>
            <a:r>
              <a:rPr lang="en-US" sz="3600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4.1 Inviting people to ‘self-join’</a:t>
            </a:r>
            <a:r>
              <a:rPr lang="en-US" sz="3600" b="1" i="1">
                <a:solidFill>
                  <a:srgbClr val="FF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(preferred option)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075324" y="7470614"/>
            <a:ext cx="13440777" cy="1544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Send invite link and/or QR code</a:t>
            </a:r>
          </a:p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Click on Group name at the top.</a:t>
            </a:r>
          </a:p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Scroll down and click on ‘Invite via link or QR code’.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Share the link and/or QR code in whichever format is easiest</a:t>
            </a:r>
          </a:p>
        </p:txBody>
      </p:sp>
      <p:sp>
        <p:nvSpPr>
          <p:cNvPr id="29" name="Freeform 29"/>
          <p:cNvSpPr/>
          <p:nvPr/>
        </p:nvSpPr>
        <p:spPr>
          <a:xfrm>
            <a:off x="1783441" y="1972063"/>
            <a:ext cx="1334886" cy="645751"/>
          </a:xfrm>
          <a:custGeom>
            <a:avLst/>
            <a:gdLst/>
            <a:ahLst/>
            <a:cxnLst/>
            <a:rect l="l" t="t" r="r" b="b"/>
            <a:pathLst>
              <a:path w="1334886" h="645751">
                <a:moveTo>
                  <a:pt x="0" y="0"/>
                </a:moveTo>
                <a:lnTo>
                  <a:pt x="1334886" y="0"/>
                </a:lnTo>
                <a:lnTo>
                  <a:pt x="1334886" y="645751"/>
                </a:lnTo>
                <a:lnTo>
                  <a:pt x="0" y="6457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Freeform 30"/>
          <p:cNvSpPr/>
          <p:nvPr/>
        </p:nvSpPr>
        <p:spPr>
          <a:xfrm>
            <a:off x="5910203" y="3673998"/>
            <a:ext cx="2091722" cy="1011871"/>
          </a:xfrm>
          <a:custGeom>
            <a:avLst/>
            <a:gdLst/>
            <a:ahLst/>
            <a:cxnLst/>
            <a:rect l="l" t="t" r="r" b="b"/>
            <a:pathLst>
              <a:path w="2091722" h="1011871">
                <a:moveTo>
                  <a:pt x="0" y="0"/>
                </a:moveTo>
                <a:lnTo>
                  <a:pt x="2091722" y="0"/>
                </a:lnTo>
                <a:lnTo>
                  <a:pt x="2091722" y="1011870"/>
                </a:lnTo>
                <a:lnTo>
                  <a:pt x="0" y="10118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1" name="TextBox 31"/>
          <p:cNvSpPr txBox="1"/>
          <p:nvPr/>
        </p:nvSpPr>
        <p:spPr>
          <a:xfrm>
            <a:off x="16988433" y="8920758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5485430" y="2262662"/>
            <a:ext cx="2752267" cy="5246370"/>
            <a:chOff x="0" y="0"/>
            <a:chExt cx="8624570" cy="16440150"/>
          </a:xfrm>
        </p:grpSpPr>
        <p:sp>
          <p:nvSpPr>
            <p:cNvPr id="3" name="Freeform 3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2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3637914" y="2216270"/>
            <a:ext cx="2752267" cy="5246370"/>
            <a:chOff x="0" y="0"/>
            <a:chExt cx="8624570" cy="16440150"/>
          </a:xfrm>
        </p:grpSpPr>
        <p:sp>
          <p:nvSpPr>
            <p:cNvPr id="6" name="Freeform 6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3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Freeform 8"/>
          <p:cNvSpPr/>
          <p:nvPr/>
        </p:nvSpPr>
        <p:spPr>
          <a:xfrm>
            <a:off x="2075324" y="4003758"/>
            <a:ext cx="1410047" cy="682110"/>
          </a:xfrm>
          <a:custGeom>
            <a:avLst/>
            <a:gdLst/>
            <a:ahLst/>
            <a:cxnLst/>
            <a:rect l="l" t="t" r="r" b="b"/>
            <a:pathLst>
              <a:path w="1410047" h="682110">
                <a:moveTo>
                  <a:pt x="0" y="0"/>
                </a:moveTo>
                <a:lnTo>
                  <a:pt x="1410048" y="0"/>
                </a:lnTo>
                <a:lnTo>
                  <a:pt x="1410048" y="682110"/>
                </a:lnTo>
                <a:lnTo>
                  <a:pt x="0" y="6821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409187" y="2254370"/>
            <a:ext cx="2752267" cy="5246370"/>
            <a:chOff x="0" y="0"/>
            <a:chExt cx="8624570" cy="16440150"/>
          </a:xfrm>
        </p:grpSpPr>
        <p:sp>
          <p:nvSpPr>
            <p:cNvPr id="10" name="Freeform 10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5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Freeform 12"/>
          <p:cNvSpPr/>
          <p:nvPr/>
        </p:nvSpPr>
        <p:spPr>
          <a:xfrm>
            <a:off x="6640413" y="4439887"/>
            <a:ext cx="1104504" cy="534304"/>
          </a:xfrm>
          <a:custGeom>
            <a:avLst/>
            <a:gdLst/>
            <a:ahLst/>
            <a:cxnLst/>
            <a:rect l="l" t="t" r="r" b="b"/>
            <a:pathLst>
              <a:path w="1104504" h="534304">
                <a:moveTo>
                  <a:pt x="0" y="0"/>
                </a:moveTo>
                <a:lnTo>
                  <a:pt x="1104503" y="0"/>
                </a:lnTo>
                <a:lnTo>
                  <a:pt x="1104503" y="534303"/>
                </a:lnTo>
                <a:lnTo>
                  <a:pt x="0" y="5343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9561672" y="2216270"/>
            <a:ext cx="2752267" cy="5246370"/>
            <a:chOff x="0" y="0"/>
            <a:chExt cx="8624570" cy="16440150"/>
          </a:xfrm>
        </p:grpSpPr>
        <p:sp>
          <p:nvSpPr>
            <p:cNvPr id="14" name="Freeform 14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6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28700" y="892295"/>
            <a:ext cx="16230600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0"/>
              </a:lnSpc>
            </a:pPr>
            <a:r>
              <a:rPr lang="en-US" sz="4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Step 4: Adding people to join the group</a:t>
            </a:r>
          </a:p>
          <a:p>
            <a:pPr marL="0" lvl="0" indent="0" algn="ctr">
              <a:lnSpc>
                <a:spcPts val="4560"/>
              </a:lnSpc>
              <a:spcBef>
                <a:spcPct val="0"/>
              </a:spcBef>
            </a:pPr>
            <a:r>
              <a:rPr lang="en-US" sz="3800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4.2 Adding people manually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541085" y="7713980"/>
            <a:ext cx="4867196" cy="1544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Add members manually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Add members from your contacts by typing their names in the search box, then clicking on their names</a:t>
            </a:r>
          </a:p>
        </p:txBody>
      </p:sp>
      <p:sp>
        <p:nvSpPr>
          <p:cNvPr id="18" name="Freeform 18"/>
          <p:cNvSpPr/>
          <p:nvPr/>
        </p:nvSpPr>
        <p:spPr>
          <a:xfrm>
            <a:off x="1889728" y="5256696"/>
            <a:ext cx="1791186" cy="866486"/>
          </a:xfrm>
          <a:custGeom>
            <a:avLst/>
            <a:gdLst/>
            <a:ahLst/>
            <a:cxnLst/>
            <a:rect l="l" t="t" r="r" b="b"/>
            <a:pathLst>
              <a:path w="1791186" h="866486">
                <a:moveTo>
                  <a:pt x="0" y="0"/>
                </a:moveTo>
                <a:lnTo>
                  <a:pt x="1791186" y="0"/>
                </a:lnTo>
                <a:lnTo>
                  <a:pt x="1791186" y="866487"/>
                </a:lnTo>
                <a:lnTo>
                  <a:pt x="0" y="8664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1701102" y="2262662"/>
            <a:ext cx="1410047" cy="682110"/>
          </a:xfrm>
          <a:custGeom>
            <a:avLst/>
            <a:gdLst/>
            <a:ahLst/>
            <a:cxnLst/>
            <a:rect l="l" t="t" r="r" b="b"/>
            <a:pathLst>
              <a:path w="1410047" h="682110">
                <a:moveTo>
                  <a:pt x="0" y="0"/>
                </a:moveTo>
                <a:lnTo>
                  <a:pt x="1410047" y="0"/>
                </a:lnTo>
                <a:lnTo>
                  <a:pt x="1410047" y="682111"/>
                </a:lnTo>
                <a:lnTo>
                  <a:pt x="0" y="6821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0" name="Group 20"/>
          <p:cNvGrpSpPr/>
          <p:nvPr/>
        </p:nvGrpSpPr>
        <p:grpSpPr>
          <a:xfrm>
            <a:off x="4156481" y="4014966"/>
            <a:ext cx="1326462" cy="1741763"/>
            <a:chOff x="0" y="0"/>
            <a:chExt cx="618998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8998" cy="812800"/>
            </a:xfrm>
            <a:custGeom>
              <a:avLst/>
              <a:gdLst/>
              <a:ahLst/>
              <a:cxnLst/>
              <a:rect l="l" t="t" r="r" b="b"/>
              <a:pathLst>
                <a:path w="618998" h="812800">
                  <a:moveTo>
                    <a:pt x="618998" y="406400"/>
                  </a:moveTo>
                  <a:lnTo>
                    <a:pt x="212598" y="0"/>
                  </a:lnTo>
                  <a:lnTo>
                    <a:pt x="212598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212598" y="609600"/>
                  </a:lnTo>
                  <a:lnTo>
                    <a:pt x="212598" y="812800"/>
                  </a:lnTo>
                  <a:lnTo>
                    <a:pt x="618998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65100"/>
              <a:ext cx="517398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33967" y="4006674"/>
            <a:ext cx="1326462" cy="1741763"/>
            <a:chOff x="0" y="0"/>
            <a:chExt cx="618998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18998" cy="812800"/>
            </a:xfrm>
            <a:custGeom>
              <a:avLst/>
              <a:gdLst/>
              <a:ahLst/>
              <a:cxnLst/>
              <a:rect l="l" t="t" r="r" b="b"/>
              <a:pathLst>
                <a:path w="618998" h="812800">
                  <a:moveTo>
                    <a:pt x="618998" y="406400"/>
                  </a:moveTo>
                  <a:lnTo>
                    <a:pt x="212598" y="0"/>
                  </a:lnTo>
                  <a:lnTo>
                    <a:pt x="212598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212598" y="609600"/>
                  </a:lnTo>
                  <a:lnTo>
                    <a:pt x="212598" y="812800"/>
                  </a:lnTo>
                  <a:lnTo>
                    <a:pt x="618998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65100"/>
              <a:ext cx="517398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311452" y="4014966"/>
            <a:ext cx="1326462" cy="1741763"/>
            <a:chOff x="0" y="0"/>
            <a:chExt cx="618998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18998" cy="812800"/>
            </a:xfrm>
            <a:custGeom>
              <a:avLst/>
              <a:gdLst/>
              <a:ahLst/>
              <a:cxnLst/>
              <a:rect l="l" t="t" r="r" b="b"/>
              <a:pathLst>
                <a:path w="618998" h="812800">
                  <a:moveTo>
                    <a:pt x="618998" y="406400"/>
                  </a:moveTo>
                  <a:lnTo>
                    <a:pt x="212598" y="0"/>
                  </a:lnTo>
                  <a:lnTo>
                    <a:pt x="212598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212598" y="609600"/>
                  </a:lnTo>
                  <a:lnTo>
                    <a:pt x="212598" y="812800"/>
                  </a:lnTo>
                  <a:lnTo>
                    <a:pt x="618998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165100"/>
              <a:ext cx="517398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341582" y="7713980"/>
            <a:ext cx="6892385" cy="1544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Add members manually</a:t>
            </a:r>
          </a:p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Click on ‘Add members’ </a:t>
            </a:r>
          </a:p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OR</a:t>
            </a:r>
          </a:p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Click on Group name at the top and then click ’Add’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6988433" y="8920758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2235269" y="3207128"/>
            <a:ext cx="2752267" cy="5246370"/>
            <a:chOff x="0" y="0"/>
            <a:chExt cx="8624570" cy="16440150"/>
          </a:xfrm>
        </p:grpSpPr>
        <p:sp>
          <p:nvSpPr>
            <p:cNvPr id="3" name="Freeform 3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2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3300121" y="3207128"/>
            <a:ext cx="2752267" cy="5246370"/>
            <a:chOff x="0" y="0"/>
            <a:chExt cx="8624570" cy="16440150"/>
          </a:xfrm>
        </p:grpSpPr>
        <p:sp>
          <p:nvSpPr>
            <p:cNvPr id="6" name="Freeform 6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3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7767866" y="3207128"/>
            <a:ext cx="2752267" cy="5246370"/>
            <a:chOff x="0" y="0"/>
            <a:chExt cx="8624570" cy="16440150"/>
          </a:xfrm>
        </p:grpSpPr>
        <p:sp>
          <p:nvSpPr>
            <p:cNvPr id="9" name="Freeform 9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4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502229" y="4959431"/>
            <a:ext cx="1741763" cy="174176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034484" y="4959431"/>
            <a:ext cx="1741763" cy="174176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569088" y="8767236"/>
            <a:ext cx="4084629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Click on group name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101685" y="8767236"/>
            <a:ext cx="4084629" cy="1044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Scroll down to ‘members’ and choose the one you want</a:t>
            </a: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 be admin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618489" y="8741836"/>
            <a:ext cx="4084629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Click on ‘Make group admin’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1028700"/>
            <a:ext cx="1623060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Step 5: Making admins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28700" y="1799967"/>
            <a:ext cx="16230600" cy="1083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Always have a number of trusted admins in case of inadvertent bans</a:t>
            </a:r>
          </a:p>
          <a:p>
            <a:pPr algn="ctr">
              <a:lnSpc>
                <a:spcPts val="3919"/>
              </a:lnSpc>
            </a:pPr>
            <a:r>
              <a:rPr lang="en-US" sz="2799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These bans are usually temporary and can be appealed</a:t>
            </a:r>
          </a:p>
        </p:txBody>
      </p:sp>
      <p:sp>
        <p:nvSpPr>
          <p:cNvPr id="22" name="Freeform 22"/>
          <p:cNvSpPr/>
          <p:nvPr/>
        </p:nvSpPr>
        <p:spPr>
          <a:xfrm>
            <a:off x="2682390" y="3207128"/>
            <a:ext cx="1376711" cy="665984"/>
          </a:xfrm>
          <a:custGeom>
            <a:avLst/>
            <a:gdLst/>
            <a:ahLst/>
            <a:cxnLst/>
            <a:rect l="l" t="t" r="r" b="b"/>
            <a:pathLst>
              <a:path w="1376711" h="665984">
                <a:moveTo>
                  <a:pt x="0" y="0"/>
                </a:moveTo>
                <a:lnTo>
                  <a:pt x="1376711" y="0"/>
                </a:lnTo>
                <a:lnTo>
                  <a:pt x="1376711" y="665984"/>
                </a:lnTo>
                <a:lnTo>
                  <a:pt x="0" y="6659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13499329" y="7249324"/>
            <a:ext cx="1481111" cy="716488"/>
          </a:xfrm>
          <a:custGeom>
            <a:avLst/>
            <a:gdLst/>
            <a:ahLst/>
            <a:cxnLst/>
            <a:rect l="l" t="t" r="r" b="b"/>
            <a:pathLst>
              <a:path w="1481111" h="716488">
                <a:moveTo>
                  <a:pt x="0" y="0"/>
                </a:moveTo>
                <a:lnTo>
                  <a:pt x="1481111" y="0"/>
                </a:lnTo>
                <a:lnTo>
                  <a:pt x="1481111" y="716488"/>
                </a:lnTo>
                <a:lnTo>
                  <a:pt x="0" y="716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9407436" y="6023021"/>
            <a:ext cx="1103173" cy="533660"/>
          </a:xfrm>
          <a:custGeom>
            <a:avLst/>
            <a:gdLst/>
            <a:ahLst/>
            <a:cxnLst/>
            <a:rect l="l" t="t" r="r" b="b"/>
            <a:pathLst>
              <a:path w="1103173" h="533660">
                <a:moveTo>
                  <a:pt x="0" y="0"/>
                </a:moveTo>
                <a:lnTo>
                  <a:pt x="1103173" y="0"/>
                </a:lnTo>
                <a:lnTo>
                  <a:pt x="1103173" y="533659"/>
                </a:lnTo>
                <a:lnTo>
                  <a:pt x="0" y="5336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TextBox 25"/>
          <p:cNvSpPr txBox="1"/>
          <p:nvPr/>
        </p:nvSpPr>
        <p:spPr>
          <a:xfrm>
            <a:off x="17106900" y="9064430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1623060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0"/>
              </a:lnSpc>
              <a:spcBef>
                <a:spcPct val="0"/>
              </a:spcBef>
            </a:pPr>
            <a:r>
              <a:rPr lang="en-US" sz="4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Tips and tricks when adding participants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95943" y="2413325"/>
            <a:ext cx="15387570" cy="6753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WhatsApp is sensitive to any actions that could be considered spam (adding too many people, too quickly; sending the same message to too many people). Sticking to a few rules will minimise the risk of being banned (usually temporary):</a:t>
            </a:r>
          </a:p>
          <a:p>
            <a:pPr algn="l">
              <a:lnSpc>
                <a:spcPts val="1400"/>
              </a:lnSpc>
            </a:pPr>
            <a:endParaRPr lang="en-US" sz="299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647695" lvl="1" indent="-323848" algn="l">
              <a:lnSpc>
                <a:spcPts val="44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Only add people who have </a:t>
            </a:r>
            <a:r>
              <a:rPr lang="en-US" sz="2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consented</a:t>
            </a: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to be part of the group: adding people who have not agreed to be part of the group may get you banned from WhatsApp</a:t>
            </a:r>
          </a:p>
          <a:p>
            <a:pPr marL="647695" lvl="1" indent="-323848" algn="l">
              <a:lnSpc>
                <a:spcPts val="44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When adding participants - even those who have consented - do so </a:t>
            </a:r>
            <a:r>
              <a:rPr lang="en-US" sz="2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slowly</a:t>
            </a: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adding too many people at a time may get you banned from WhatsApp</a:t>
            </a:r>
          </a:p>
          <a:p>
            <a:pPr marL="647695" lvl="1" indent="-323848" algn="l">
              <a:lnSpc>
                <a:spcPts val="44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Ideally, participants should </a:t>
            </a:r>
            <a:r>
              <a:rPr lang="en-US" sz="2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join the group themselves</a:t>
            </a: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using the link or QR code. If you want to keep tight control of who is in groups, leave ‘Approve new members’ on in the settings. This will mean you/admin review new participants before they’re allowed in the group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083454" y="9148762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16</a:t>
            </a:r>
          </a:p>
        </p:txBody>
      </p:sp>
      <p:sp>
        <p:nvSpPr>
          <p:cNvPr id="5" name="Freeform 5"/>
          <p:cNvSpPr/>
          <p:nvPr/>
        </p:nvSpPr>
        <p:spPr>
          <a:xfrm>
            <a:off x="1495943" y="633635"/>
            <a:ext cx="1552656" cy="1727572"/>
          </a:xfrm>
          <a:custGeom>
            <a:avLst/>
            <a:gdLst/>
            <a:ahLst/>
            <a:cxnLst/>
            <a:rect l="l" t="t" r="r" b="b"/>
            <a:pathLst>
              <a:path w="1552656" h="1727572">
                <a:moveTo>
                  <a:pt x="0" y="0"/>
                </a:moveTo>
                <a:lnTo>
                  <a:pt x="1552656" y="0"/>
                </a:lnTo>
                <a:lnTo>
                  <a:pt x="1552656" y="1727572"/>
                </a:lnTo>
                <a:lnTo>
                  <a:pt x="0" y="17275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1273</Words>
  <Application>Microsoft Office PowerPoint</Application>
  <PresentationFormat>Custom</PresentationFormat>
  <Paragraphs>167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Canva Sans</vt:lpstr>
      <vt:lpstr>Open Sans</vt:lpstr>
      <vt:lpstr>Open Sans Bold</vt:lpstr>
      <vt:lpstr>Canva Sans Bold</vt:lpstr>
      <vt:lpstr>Canva Sans Italics</vt:lpstr>
      <vt:lpstr>Aptos</vt:lpstr>
      <vt:lpstr>Aptos Bold</vt:lpstr>
      <vt:lpstr>Calibri</vt:lpstr>
      <vt:lpstr>Open Sans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DIY WhatsApp-based microlearning: Creating the training group</dc:title>
  <cp:lastModifiedBy>Briony Chisholm</cp:lastModifiedBy>
  <cp:revision>1</cp:revision>
  <dcterms:created xsi:type="dcterms:W3CDTF">2006-08-16T00:00:00Z</dcterms:created>
  <dcterms:modified xsi:type="dcterms:W3CDTF">2026-10-02T06:25:19Z</dcterms:modified>
  <dc:identifier>DAHV7J_BrMc</dc:identifier>
</cp:coreProperties>
</file>