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7" r:id="rId4"/>
  </p:sldIdLst>
  <p:sldSz cx="18288000" cy="10287000"/>
  <p:notesSz cx="6858000" cy="9144000"/>
  <p:embeddedFontLst>
    <p:embeddedFont>
      <p:font typeface="Canva Sans" panose="020B0604020202020204" charset="0"/>
      <p:regular r:id="rId5"/>
    </p:embeddedFont>
    <p:embeddedFont>
      <p:font typeface="Canva Sans Bold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29150F-A759-478D-B7AB-CC93501D5BB2}" v="3" dt="2026-09-30T07:42:08.7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8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microsoft.com/office/2016/11/relationships/changesInfo" Target="changesInfos/changesInfo1.xml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ony Chisholm" userId="6ff21b25726039bd" providerId="LiveId" clId="{EB2578A6-1BA6-4034-BEAF-303C7E04A52F}"/>
    <pc:docChg chg="custSel addSld modSld">
      <pc:chgData name="Briony Chisholm" userId="6ff21b25726039bd" providerId="LiveId" clId="{EB2578A6-1BA6-4034-BEAF-303C7E04A52F}" dt="2026-10-02T06:14:22.116" v="67" actId="22"/>
      <pc:docMkLst>
        <pc:docMk/>
      </pc:docMkLst>
      <pc:sldChg chg="addSp mod">
        <pc:chgData name="Briony Chisholm" userId="6ff21b25726039bd" providerId="LiveId" clId="{EB2578A6-1BA6-4034-BEAF-303C7E04A52F}" dt="2026-10-02T06:14:22.116" v="67" actId="22"/>
        <pc:sldMkLst>
          <pc:docMk/>
          <pc:sldMk cId="0" sldId="256"/>
        </pc:sldMkLst>
        <pc:spChg chg="add">
          <ac:chgData name="Briony Chisholm" userId="6ff21b25726039bd" providerId="LiveId" clId="{EB2578A6-1BA6-4034-BEAF-303C7E04A52F}" dt="2026-10-02T06:14:22.116" v="67" actId="22"/>
          <ac:spMkLst>
            <pc:docMk/>
            <pc:sldMk cId="0" sldId="256"/>
            <ac:spMk id="5" creationId="{DA9D168C-A014-4749-009B-A48061FB343D}"/>
          </ac:spMkLst>
        </pc:spChg>
      </pc:sldChg>
      <pc:sldChg chg="addSp delSp modSp mod">
        <pc:chgData name="Briony Chisholm" userId="6ff21b25726039bd" providerId="LiveId" clId="{EB2578A6-1BA6-4034-BEAF-303C7E04A52F}" dt="2026-09-30T07:32:07.608" v="65" actId="1076"/>
        <pc:sldMkLst>
          <pc:docMk/>
          <pc:sldMk cId="0" sldId="257"/>
        </pc:sldMkLst>
        <pc:spChg chg="mod">
          <ac:chgData name="Briony Chisholm" userId="6ff21b25726039bd" providerId="LiveId" clId="{EB2578A6-1BA6-4034-BEAF-303C7E04A52F}" dt="2026-09-29T11:17:37.913" v="9" actId="1076"/>
          <ac:spMkLst>
            <pc:docMk/>
            <pc:sldMk cId="0" sldId="257"/>
            <ac:spMk id="3" creationId="{00000000-0000-0000-0000-000000000000}"/>
          </ac:spMkLst>
        </pc:spChg>
        <pc:spChg chg="mod">
          <ac:chgData name="Briony Chisholm" userId="6ff21b25726039bd" providerId="LiveId" clId="{EB2578A6-1BA6-4034-BEAF-303C7E04A52F}" dt="2026-09-30T06:30:46.620" v="59" actId="1076"/>
          <ac:spMkLst>
            <pc:docMk/>
            <pc:sldMk cId="0" sldId="257"/>
            <ac:spMk id="4" creationId="{00000000-0000-0000-0000-000000000000}"/>
          </ac:spMkLst>
        </pc:spChg>
        <pc:picChg chg="add mod">
          <ac:chgData name="Briony Chisholm" userId="6ff21b25726039bd" providerId="LiveId" clId="{EB2578A6-1BA6-4034-BEAF-303C7E04A52F}" dt="2026-09-30T07:32:07.608" v="65" actId="1076"/>
          <ac:picMkLst>
            <pc:docMk/>
            <pc:sldMk cId="0" sldId="257"/>
            <ac:picMk id="6" creationId="{6B19E973-D9E8-B217-EB77-AB09D04A4714}"/>
          </ac:picMkLst>
        </pc:picChg>
      </pc:sldChg>
      <pc:sldChg chg="add setBg">
        <pc:chgData name="Briony Chisholm" userId="6ff21b25726039bd" providerId="LiveId" clId="{EB2578A6-1BA6-4034-BEAF-303C7E04A52F}" dt="2026-09-30T07:42:08.707" v="66"/>
        <pc:sldMkLst>
          <pc:docMk/>
          <pc:sldMk cId="0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fferentiatedservicedelivery.org/resources/diy-whatsapp-based-microlearnin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differentiatedservicedelivery.org/resources/diy-whatsapp-based-microlearning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622548"/>
            <a:ext cx="16230600" cy="2432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 2</a:t>
            </a:r>
          </a:p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Budget</a:t>
            </a:r>
          </a:p>
        </p:txBody>
      </p:sp>
      <p:sp>
        <p:nvSpPr>
          <p:cNvPr id="3" name="Freeform 3"/>
          <p:cNvSpPr/>
          <p:nvPr/>
        </p:nvSpPr>
        <p:spPr>
          <a:xfrm>
            <a:off x="14043194" y="8080401"/>
            <a:ext cx="3216106" cy="1177899"/>
          </a:xfrm>
          <a:custGeom>
            <a:avLst/>
            <a:gdLst/>
            <a:ahLst/>
            <a:cxnLst/>
            <a:rect l="l" t="t" r="r" b="b"/>
            <a:pathLst>
              <a:path w="3216106" h="1177899">
                <a:moveTo>
                  <a:pt x="0" y="0"/>
                </a:moveTo>
                <a:lnTo>
                  <a:pt x="3216106" y="0"/>
                </a:lnTo>
                <a:lnTo>
                  <a:pt x="3216106" y="1177899"/>
                </a:lnTo>
                <a:lnTo>
                  <a:pt x="0" y="11778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9D168C-A014-4749-009B-A48061FB343D}"/>
              </a:ext>
            </a:extLst>
          </p:cNvPr>
          <p:cNvSpPr txBox="1"/>
          <p:nvPr/>
        </p:nvSpPr>
        <p:spPr>
          <a:xfrm>
            <a:off x="1028700" y="8387080"/>
            <a:ext cx="10510390" cy="87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1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Citation: </a:t>
            </a: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Chisholm B. DIY WhatsApp-based microtraining. 2026. Available from: </a:t>
            </a:r>
            <a:r>
              <a:rPr lang="en-US" sz="16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3" tooltip="https://www.differentiatedservicedelivery.org/resources/diy-whatsapp-based-microlearning/"/>
              </a:rPr>
              <a:t>https://www.differentiatedservicedelivery.org/resources/diy-whatsapp-based-microlearning/</a:t>
            </a:r>
          </a:p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Need help?</a:t>
            </a: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Contact Briony on briony.c@icloud.com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03854" y="1926154"/>
            <a:ext cx="11480291" cy="5062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Important points to remember when doing the budget</a:t>
            </a:r>
          </a:p>
          <a:p>
            <a:pPr algn="ctr">
              <a:lnSpc>
                <a:spcPts val="3639"/>
              </a:lnSpc>
            </a:pPr>
            <a:endParaRPr lang="en-US" sz="25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561339" lvl="1" indent="-280669" algn="l">
              <a:lnSpc>
                <a:spcPts val="5667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Include administrative support: </a:t>
            </a:r>
            <a:r>
              <a:rPr lang="en-US" sz="2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creating and administering sign-up surveys and creating groups</a:t>
            </a:r>
          </a:p>
          <a:p>
            <a:pPr marL="561339" lvl="1" indent="-280669" algn="l">
              <a:lnSpc>
                <a:spcPts val="5667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Include time for the facilitator to measure participation: </a:t>
            </a:r>
            <a:r>
              <a:rPr lang="en-US" sz="2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this is done at two/three timepoints after each session</a:t>
            </a:r>
          </a:p>
          <a:p>
            <a:pPr marL="561339" lvl="1" indent="-280669" algn="l">
              <a:lnSpc>
                <a:spcPts val="5667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Equipment/tools: </a:t>
            </a:r>
            <a:r>
              <a:rPr lang="en-US" sz="2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needed, budget for the use of tools such as SurveyMonkey or Canva Pro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952500"/>
            <a:ext cx="16230600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Draw up a budget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89275" y="7265362"/>
            <a:ext cx="13494871" cy="1917585"/>
            <a:chOff x="0" y="0"/>
            <a:chExt cx="17993161" cy="25567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50388" cy="2556780"/>
            </a:xfrm>
            <a:custGeom>
              <a:avLst/>
              <a:gdLst/>
              <a:ahLst/>
              <a:cxnLst/>
              <a:rect l="l" t="t" r="r" b="b"/>
              <a:pathLst>
                <a:path w="2550388" h="2556780">
                  <a:moveTo>
                    <a:pt x="0" y="0"/>
                  </a:moveTo>
                  <a:lnTo>
                    <a:pt x="2550388" y="0"/>
                  </a:lnTo>
                  <a:lnTo>
                    <a:pt x="2550388" y="2556780"/>
                  </a:lnTo>
                  <a:lnTo>
                    <a:pt x="0" y="2556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686106" y="655667"/>
              <a:ext cx="15307055" cy="1188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Don’t underestimate the time needed for preparation/administration, lesson design and facilitation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7531637" y="8961771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10434" y="8961771"/>
            <a:ext cx="15582060" cy="407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000" dirty="0">
                <a:latin typeface="Aptos" panose="020B0004020202020204" pitchFamily="34" charset="0"/>
                <a:ea typeface="Aptos Bold"/>
                <a:cs typeface="Aptos Bold"/>
                <a:sym typeface="Aptos Bold"/>
              </a:rPr>
              <a:t>This sample budget is available at </a:t>
            </a:r>
            <a:r>
              <a:rPr lang="en-US" sz="2000" dirty="0">
                <a:latin typeface="Aptos" panose="020B0004020202020204" pitchFamily="34" charset="0"/>
                <a:ea typeface="Aptos Bold"/>
                <a:cs typeface="Aptos Bold"/>
                <a:sym typeface="Aptos Bold"/>
                <a:hlinkClick r:id="rId2"/>
              </a:rPr>
              <a:t>https://www.differentiatedservicedelivery.org/resources/diy-whatsapp-based-microlearning/</a:t>
            </a:r>
            <a:endParaRPr lang="en-US" sz="2000" dirty="0">
              <a:latin typeface="Aptos" panose="020B0004020202020204" pitchFamily="34" charset="0"/>
              <a:ea typeface="Aptos Bold"/>
              <a:cs typeface="Aptos Bold"/>
              <a:sym typeface="Aptos Bold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19E973-D9E8-B217-EB77-AB09D04A4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252" y="723900"/>
            <a:ext cx="15511496" cy="8077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139</Words>
  <Application>Microsoft Office PowerPoint</Application>
  <PresentationFormat>Custom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Canva Sans</vt:lpstr>
      <vt:lpstr>Canva Sans Bold</vt:lpstr>
      <vt:lpstr>Aptos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DIY WhatsApp-based microlearning: Budget</dc:title>
  <cp:lastModifiedBy>Briony Chisholm</cp:lastModifiedBy>
  <cp:revision>1</cp:revision>
  <dcterms:created xsi:type="dcterms:W3CDTF">2006-08-16T00:00:00Z</dcterms:created>
  <dcterms:modified xsi:type="dcterms:W3CDTF">2026-10-02T06:14:30Z</dcterms:modified>
  <dc:identifier>DAHV64QTnCg</dc:identifier>
</cp:coreProperties>
</file>